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5.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6.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7.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8.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9.xml" ContentType="application/vnd.openxmlformats-officedocument.theme+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6" r:id="rId1"/>
    <p:sldMasterId id="2147483800" r:id="rId2"/>
    <p:sldMasterId id="2147483836" r:id="rId3"/>
    <p:sldMasterId id="2147483849" r:id="rId4"/>
    <p:sldMasterId id="2147483861" r:id="rId5"/>
    <p:sldMasterId id="2147484084" r:id="rId6"/>
    <p:sldMasterId id="2147484096" r:id="rId7"/>
    <p:sldMasterId id="2147484116" r:id="rId8"/>
    <p:sldMasterId id="2147484130" r:id="rId9"/>
    <p:sldMasterId id="2147484142" r:id="rId10"/>
    <p:sldMasterId id="2147484146" r:id="rId11"/>
    <p:sldMasterId id="2147484158" r:id="rId12"/>
  </p:sldMasterIdLst>
  <p:notesMasterIdLst>
    <p:notesMasterId r:id="rId116"/>
  </p:notesMasterIdLst>
  <p:sldIdLst>
    <p:sldId id="262" r:id="rId13"/>
    <p:sldId id="284" r:id="rId14"/>
    <p:sldId id="340" r:id="rId15"/>
    <p:sldId id="386" r:id="rId16"/>
    <p:sldId id="385" r:id="rId17"/>
    <p:sldId id="315" r:id="rId18"/>
    <p:sldId id="316" r:id="rId19"/>
    <p:sldId id="302" r:id="rId20"/>
    <p:sldId id="277" r:id="rId21"/>
    <p:sldId id="434" r:id="rId22"/>
    <p:sldId id="419" r:id="rId23"/>
    <p:sldId id="320" r:id="rId24"/>
    <p:sldId id="326" r:id="rId25"/>
    <p:sldId id="327" r:id="rId26"/>
    <p:sldId id="328" r:id="rId27"/>
    <p:sldId id="321" r:id="rId28"/>
    <p:sldId id="331" r:id="rId29"/>
    <p:sldId id="330" r:id="rId30"/>
    <p:sldId id="322" r:id="rId31"/>
    <p:sldId id="333" r:id="rId32"/>
    <p:sldId id="387" r:id="rId33"/>
    <p:sldId id="388" r:id="rId34"/>
    <p:sldId id="389" r:id="rId35"/>
    <p:sldId id="410" r:id="rId36"/>
    <p:sldId id="411" r:id="rId37"/>
    <p:sldId id="414" r:id="rId38"/>
    <p:sldId id="413" r:id="rId39"/>
    <p:sldId id="412" r:id="rId40"/>
    <p:sldId id="415" r:id="rId41"/>
    <p:sldId id="416" r:id="rId42"/>
    <p:sldId id="417" r:id="rId43"/>
    <p:sldId id="418" r:id="rId44"/>
    <p:sldId id="291" r:id="rId45"/>
    <p:sldId id="401" r:id="rId46"/>
    <p:sldId id="292" r:id="rId47"/>
    <p:sldId id="420" r:id="rId48"/>
    <p:sldId id="334" r:id="rId49"/>
    <p:sldId id="335" r:id="rId50"/>
    <p:sldId id="336" r:id="rId51"/>
    <p:sldId id="323" r:id="rId52"/>
    <p:sldId id="337" r:id="rId53"/>
    <p:sldId id="338" r:id="rId54"/>
    <p:sldId id="421" r:id="rId55"/>
    <p:sldId id="341" r:id="rId56"/>
    <p:sldId id="342" r:id="rId57"/>
    <p:sldId id="343" r:id="rId58"/>
    <p:sldId id="344" r:id="rId59"/>
    <p:sldId id="345" r:id="rId60"/>
    <p:sldId id="346" r:id="rId61"/>
    <p:sldId id="347" r:id="rId62"/>
    <p:sldId id="348" r:id="rId63"/>
    <p:sldId id="349" r:id="rId64"/>
    <p:sldId id="350" r:id="rId65"/>
    <p:sldId id="324" r:id="rId66"/>
    <p:sldId id="351" r:id="rId67"/>
    <p:sldId id="352" r:id="rId68"/>
    <p:sldId id="353" r:id="rId69"/>
    <p:sldId id="354" r:id="rId70"/>
    <p:sldId id="355" r:id="rId71"/>
    <p:sldId id="356" r:id="rId72"/>
    <p:sldId id="357" r:id="rId73"/>
    <p:sldId id="408" r:id="rId74"/>
    <p:sldId id="366" r:id="rId75"/>
    <p:sldId id="367" r:id="rId76"/>
    <p:sldId id="368" r:id="rId77"/>
    <p:sldId id="369" r:id="rId78"/>
    <p:sldId id="370" r:id="rId79"/>
    <p:sldId id="422" r:id="rId80"/>
    <p:sldId id="365" r:id="rId81"/>
    <p:sldId id="425" r:id="rId82"/>
    <p:sldId id="424" r:id="rId83"/>
    <p:sldId id="359" r:id="rId84"/>
    <p:sldId id="360" r:id="rId85"/>
    <p:sldId id="426" r:id="rId86"/>
    <p:sldId id="441" r:id="rId87"/>
    <p:sldId id="442" r:id="rId88"/>
    <p:sldId id="443" r:id="rId89"/>
    <p:sldId id="444" r:id="rId90"/>
    <p:sldId id="450" r:id="rId91"/>
    <p:sldId id="451" r:id="rId92"/>
    <p:sldId id="452" r:id="rId93"/>
    <p:sldId id="453" r:id="rId94"/>
    <p:sldId id="454" r:id="rId95"/>
    <p:sldId id="325" r:id="rId96"/>
    <p:sldId id="361" r:id="rId97"/>
    <p:sldId id="362" r:id="rId98"/>
    <p:sldId id="427" r:id="rId99"/>
    <p:sldId id="428" r:id="rId100"/>
    <p:sldId id="429" r:id="rId101"/>
    <p:sldId id="329" r:id="rId102"/>
    <p:sldId id="430" r:id="rId103"/>
    <p:sldId id="431" r:id="rId104"/>
    <p:sldId id="432" r:id="rId105"/>
    <p:sldId id="433" r:id="rId106"/>
    <p:sldId id="379" r:id="rId107"/>
    <p:sldId id="380" r:id="rId108"/>
    <p:sldId id="381" r:id="rId109"/>
    <p:sldId id="382" r:id="rId110"/>
    <p:sldId id="383" r:id="rId111"/>
    <p:sldId id="384" r:id="rId112"/>
    <p:sldId id="455" r:id="rId113"/>
    <p:sldId id="308" r:id="rId114"/>
    <p:sldId id="303" r:id="rId115"/>
  </p:sldIdLst>
  <p:sldSz cx="9144000" cy="6858000" type="screen4x3"/>
  <p:notesSz cx="7010400" cy="9296400"/>
  <p:defaultTextStyle>
    <a:defPPr>
      <a:defRPr lang="en-US"/>
    </a:defPPr>
    <a:lvl1pPr algn="ctr" rtl="0" fontAlgn="base">
      <a:spcBef>
        <a:spcPct val="0"/>
      </a:spcBef>
      <a:spcAft>
        <a:spcPct val="0"/>
      </a:spcAft>
      <a:defRPr sz="1400" kern="1200">
        <a:solidFill>
          <a:schemeClr val="bg1"/>
        </a:solidFill>
        <a:effectLst>
          <a:outerShdw blurRad="38100" dist="38100" dir="2700000" algn="tl">
            <a:srgbClr val="000000">
              <a:alpha val="43137"/>
            </a:srgbClr>
          </a:outerShdw>
        </a:effectLst>
        <a:latin typeface="Times New Roman" pitchFamily="18" charset="0"/>
        <a:ea typeface="Gulim" pitchFamily="34" charset="-127"/>
        <a:cs typeface="+mn-cs"/>
      </a:defRPr>
    </a:lvl1pPr>
    <a:lvl2pPr marL="457200" algn="ctr" rtl="0" fontAlgn="base">
      <a:spcBef>
        <a:spcPct val="0"/>
      </a:spcBef>
      <a:spcAft>
        <a:spcPct val="0"/>
      </a:spcAft>
      <a:defRPr sz="1400" kern="1200">
        <a:solidFill>
          <a:schemeClr val="bg1"/>
        </a:solidFill>
        <a:effectLst>
          <a:outerShdw blurRad="38100" dist="38100" dir="2700000" algn="tl">
            <a:srgbClr val="000000">
              <a:alpha val="43137"/>
            </a:srgbClr>
          </a:outerShdw>
        </a:effectLst>
        <a:latin typeface="Times New Roman" pitchFamily="18" charset="0"/>
        <a:ea typeface="Gulim" pitchFamily="34" charset="-127"/>
        <a:cs typeface="+mn-cs"/>
      </a:defRPr>
    </a:lvl2pPr>
    <a:lvl3pPr marL="914400" algn="ctr" rtl="0" fontAlgn="base">
      <a:spcBef>
        <a:spcPct val="0"/>
      </a:spcBef>
      <a:spcAft>
        <a:spcPct val="0"/>
      </a:spcAft>
      <a:defRPr sz="1400" kern="1200">
        <a:solidFill>
          <a:schemeClr val="bg1"/>
        </a:solidFill>
        <a:effectLst>
          <a:outerShdw blurRad="38100" dist="38100" dir="2700000" algn="tl">
            <a:srgbClr val="000000">
              <a:alpha val="43137"/>
            </a:srgbClr>
          </a:outerShdw>
        </a:effectLst>
        <a:latin typeface="Times New Roman" pitchFamily="18" charset="0"/>
        <a:ea typeface="Gulim" pitchFamily="34" charset="-127"/>
        <a:cs typeface="+mn-cs"/>
      </a:defRPr>
    </a:lvl3pPr>
    <a:lvl4pPr marL="1371600" algn="ctr" rtl="0" fontAlgn="base">
      <a:spcBef>
        <a:spcPct val="0"/>
      </a:spcBef>
      <a:spcAft>
        <a:spcPct val="0"/>
      </a:spcAft>
      <a:defRPr sz="1400" kern="1200">
        <a:solidFill>
          <a:schemeClr val="bg1"/>
        </a:solidFill>
        <a:effectLst>
          <a:outerShdw blurRad="38100" dist="38100" dir="2700000" algn="tl">
            <a:srgbClr val="000000">
              <a:alpha val="43137"/>
            </a:srgbClr>
          </a:outerShdw>
        </a:effectLst>
        <a:latin typeface="Times New Roman" pitchFamily="18" charset="0"/>
        <a:ea typeface="Gulim" pitchFamily="34" charset="-127"/>
        <a:cs typeface="+mn-cs"/>
      </a:defRPr>
    </a:lvl4pPr>
    <a:lvl5pPr marL="1828800" algn="ctr" rtl="0" fontAlgn="base">
      <a:spcBef>
        <a:spcPct val="0"/>
      </a:spcBef>
      <a:spcAft>
        <a:spcPct val="0"/>
      </a:spcAft>
      <a:defRPr sz="1400" kern="1200">
        <a:solidFill>
          <a:schemeClr val="bg1"/>
        </a:solidFill>
        <a:effectLst>
          <a:outerShdw blurRad="38100" dist="38100" dir="2700000" algn="tl">
            <a:srgbClr val="000000">
              <a:alpha val="43137"/>
            </a:srgbClr>
          </a:outerShdw>
        </a:effectLst>
        <a:latin typeface="Times New Roman" pitchFamily="18" charset="0"/>
        <a:ea typeface="Gulim" pitchFamily="34" charset="-127"/>
        <a:cs typeface="+mn-cs"/>
      </a:defRPr>
    </a:lvl5pPr>
    <a:lvl6pPr marL="2286000" algn="l" defTabSz="914400" rtl="0" eaLnBrk="1" latinLnBrk="0" hangingPunct="1">
      <a:defRPr sz="1400" kern="1200">
        <a:solidFill>
          <a:schemeClr val="bg1"/>
        </a:solidFill>
        <a:effectLst>
          <a:outerShdw blurRad="38100" dist="38100" dir="2700000" algn="tl">
            <a:srgbClr val="000000">
              <a:alpha val="43137"/>
            </a:srgbClr>
          </a:outerShdw>
        </a:effectLst>
        <a:latin typeface="Times New Roman" pitchFamily="18" charset="0"/>
        <a:ea typeface="Gulim" pitchFamily="34" charset="-127"/>
        <a:cs typeface="+mn-cs"/>
      </a:defRPr>
    </a:lvl6pPr>
    <a:lvl7pPr marL="2743200" algn="l" defTabSz="914400" rtl="0" eaLnBrk="1" latinLnBrk="0" hangingPunct="1">
      <a:defRPr sz="1400" kern="1200">
        <a:solidFill>
          <a:schemeClr val="bg1"/>
        </a:solidFill>
        <a:effectLst>
          <a:outerShdw blurRad="38100" dist="38100" dir="2700000" algn="tl">
            <a:srgbClr val="000000">
              <a:alpha val="43137"/>
            </a:srgbClr>
          </a:outerShdw>
        </a:effectLst>
        <a:latin typeface="Times New Roman" pitchFamily="18" charset="0"/>
        <a:ea typeface="Gulim" pitchFamily="34" charset="-127"/>
        <a:cs typeface="+mn-cs"/>
      </a:defRPr>
    </a:lvl7pPr>
    <a:lvl8pPr marL="3200400" algn="l" defTabSz="914400" rtl="0" eaLnBrk="1" latinLnBrk="0" hangingPunct="1">
      <a:defRPr sz="1400" kern="1200">
        <a:solidFill>
          <a:schemeClr val="bg1"/>
        </a:solidFill>
        <a:effectLst>
          <a:outerShdw blurRad="38100" dist="38100" dir="2700000" algn="tl">
            <a:srgbClr val="000000">
              <a:alpha val="43137"/>
            </a:srgbClr>
          </a:outerShdw>
        </a:effectLst>
        <a:latin typeface="Times New Roman" pitchFamily="18" charset="0"/>
        <a:ea typeface="Gulim" pitchFamily="34" charset="-127"/>
        <a:cs typeface="+mn-cs"/>
      </a:defRPr>
    </a:lvl8pPr>
    <a:lvl9pPr marL="3657600" algn="l" defTabSz="914400" rtl="0" eaLnBrk="1" latinLnBrk="0" hangingPunct="1">
      <a:defRPr sz="1400" kern="1200">
        <a:solidFill>
          <a:schemeClr val="bg1"/>
        </a:solidFill>
        <a:effectLst>
          <a:outerShdw blurRad="38100" dist="38100" dir="2700000" algn="tl">
            <a:srgbClr val="000000">
              <a:alpha val="43137"/>
            </a:srgbClr>
          </a:outerShdw>
        </a:effectLst>
        <a:latin typeface="Times New Roman" pitchFamily="18" charset="0"/>
        <a:ea typeface="Gulim" pitchFamily="34" charset="-127"/>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2164"/>
    <a:srgbClr val="0066FF"/>
    <a:srgbClr val="2B7C02"/>
    <a:srgbClr val="328F03"/>
    <a:srgbClr val="D0D505"/>
    <a:srgbClr val="111111"/>
    <a:srgbClr val="005817"/>
    <a:srgbClr val="4D4D4D"/>
    <a:srgbClr val="013B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42B1CE2-DCA4-4568-BA1E-50DAB537E4DB}" v="11" dt="2026-01-08T16:50:10.00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838" autoAdjust="0"/>
  </p:normalViewPr>
  <p:slideViewPr>
    <p:cSldViewPr snapToGrid="0">
      <p:cViewPr varScale="1">
        <p:scale>
          <a:sx n="94" d="100"/>
          <a:sy n="94" d="100"/>
        </p:scale>
        <p:origin x="2094"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4.xml"/><Relationship Id="rId117" Type="http://schemas.openxmlformats.org/officeDocument/2006/relationships/presProps" Target="presProps.xml"/><Relationship Id="rId21" Type="http://schemas.openxmlformats.org/officeDocument/2006/relationships/slide" Target="slides/slide9.xml"/><Relationship Id="rId42" Type="http://schemas.openxmlformats.org/officeDocument/2006/relationships/slide" Target="slides/slide30.xml"/><Relationship Id="rId47" Type="http://schemas.openxmlformats.org/officeDocument/2006/relationships/slide" Target="slides/slide35.xml"/><Relationship Id="rId63" Type="http://schemas.openxmlformats.org/officeDocument/2006/relationships/slide" Target="slides/slide51.xml"/><Relationship Id="rId68" Type="http://schemas.openxmlformats.org/officeDocument/2006/relationships/slide" Target="slides/slide56.xml"/><Relationship Id="rId84" Type="http://schemas.openxmlformats.org/officeDocument/2006/relationships/slide" Target="slides/slide72.xml"/><Relationship Id="rId89" Type="http://schemas.openxmlformats.org/officeDocument/2006/relationships/slide" Target="slides/slide77.xml"/><Relationship Id="rId112" Type="http://schemas.openxmlformats.org/officeDocument/2006/relationships/slide" Target="slides/slide100.xml"/><Relationship Id="rId16" Type="http://schemas.openxmlformats.org/officeDocument/2006/relationships/slide" Target="slides/slide4.xml"/><Relationship Id="rId107" Type="http://schemas.openxmlformats.org/officeDocument/2006/relationships/slide" Target="slides/slide95.xml"/><Relationship Id="rId11" Type="http://schemas.openxmlformats.org/officeDocument/2006/relationships/slideMaster" Target="slideMasters/slideMaster11.xml"/><Relationship Id="rId32" Type="http://schemas.openxmlformats.org/officeDocument/2006/relationships/slide" Target="slides/slide20.xml"/><Relationship Id="rId37" Type="http://schemas.openxmlformats.org/officeDocument/2006/relationships/slide" Target="slides/slide25.xml"/><Relationship Id="rId53" Type="http://schemas.openxmlformats.org/officeDocument/2006/relationships/slide" Target="slides/slide41.xml"/><Relationship Id="rId58" Type="http://schemas.openxmlformats.org/officeDocument/2006/relationships/slide" Target="slides/slide46.xml"/><Relationship Id="rId74" Type="http://schemas.openxmlformats.org/officeDocument/2006/relationships/slide" Target="slides/slide62.xml"/><Relationship Id="rId79" Type="http://schemas.openxmlformats.org/officeDocument/2006/relationships/slide" Target="slides/slide67.xml"/><Relationship Id="rId102" Type="http://schemas.openxmlformats.org/officeDocument/2006/relationships/slide" Target="slides/slide90.xml"/><Relationship Id="rId5" Type="http://schemas.openxmlformats.org/officeDocument/2006/relationships/slideMaster" Target="slideMasters/slideMaster5.xml"/><Relationship Id="rId90" Type="http://schemas.openxmlformats.org/officeDocument/2006/relationships/slide" Target="slides/slide78.xml"/><Relationship Id="rId95" Type="http://schemas.openxmlformats.org/officeDocument/2006/relationships/slide" Target="slides/slide83.xml"/><Relationship Id="rId22" Type="http://schemas.openxmlformats.org/officeDocument/2006/relationships/slide" Target="slides/slide10.xml"/><Relationship Id="rId27" Type="http://schemas.openxmlformats.org/officeDocument/2006/relationships/slide" Target="slides/slide15.xml"/><Relationship Id="rId43" Type="http://schemas.openxmlformats.org/officeDocument/2006/relationships/slide" Target="slides/slide31.xml"/><Relationship Id="rId48" Type="http://schemas.openxmlformats.org/officeDocument/2006/relationships/slide" Target="slides/slide36.xml"/><Relationship Id="rId64" Type="http://schemas.openxmlformats.org/officeDocument/2006/relationships/slide" Target="slides/slide52.xml"/><Relationship Id="rId69" Type="http://schemas.openxmlformats.org/officeDocument/2006/relationships/slide" Target="slides/slide57.xml"/><Relationship Id="rId113" Type="http://schemas.openxmlformats.org/officeDocument/2006/relationships/slide" Target="slides/slide101.xml"/><Relationship Id="rId118" Type="http://schemas.openxmlformats.org/officeDocument/2006/relationships/viewProps" Target="viewProps.xml"/><Relationship Id="rId80" Type="http://schemas.openxmlformats.org/officeDocument/2006/relationships/slide" Target="slides/slide68.xml"/><Relationship Id="rId85" Type="http://schemas.openxmlformats.org/officeDocument/2006/relationships/slide" Target="slides/slide73.xml"/><Relationship Id="rId12" Type="http://schemas.openxmlformats.org/officeDocument/2006/relationships/slideMaster" Target="slideMasters/slideMaster12.xml"/><Relationship Id="rId17" Type="http://schemas.openxmlformats.org/officeDocument/2006/relationships/slide" Target="slides/slide5.xml"/><Relationship Id="rId33" Type="http://schemas.openxmlformats.org/officeDocument/2006/relationships/slide" Target="slides/slide21.xml"/><Relationship Id="rId38" Type="http://schemas.openxmlformats.org/officeDocument/2006/relationships/slide" Target="slides/slide26.xml"/><Relationship Id="rId59" Type="http://schemas.openxmlformats.org/officeDocument/2006/relationships/slide" Target="slides/slide47.xml"/><Relationship Id="rId103" Type="http://schemas.openxmlformats.org/officeDocument/2006/relationships/slide" Target="slides/slide91.xml"/><Relationship Id="rId108" Type="http://schemas.openxmlformats.org/officeDocument/2006/relationships/slide" Target="slides/slide96.xml"/><Relationship Id="rId54" Type="http://schemas.openxmlformats.org/officeDocument/2006/relationships/slide" Target="slides/slide42.xml"/><Relationship Id="rId70" Type="http://schemas.openxmlformats.org/officeDocument/2006/relationships/slide" Target="slides/slide58.xml"/><Relationship Id="rId75" Type="http://schemas.openxmlformats.org/officeDocument/2006/relationships/slide" Target="slides/slide63.xml"/><Relationship Id="rId91" Type="http://schemas.openxmlformats.org/officeDocument/2006/relationships/slide" Target="slides/slide79.xml"/><Relationship Id="rId96" Type="http://schemas.openxmlformats.org/officeDocument/2006/relationships/slide" Target="slides/slide84.xml"/><Relationship Id="rId1" Type="http://schemas.openxmlformats.org/officeDocument/2006/relationships/slideMaster" Target="slideMasters/slideMaster1.xml"/><Relationship Id="rId6" Type="http://schemas.openxmlformats.org/officeDocument/2006/relationships/slideMaster" Target="slideMasters/slideMaster6.xml"/><Relationship Id="rId23" Type="http://schemas.openxmlformats.org/officeDocument/2006/relationships/slide" Target="slides/slide11.xml"/><Relationship Id="rId28" Type="http://schemas.openxmlformats.org/officeDocument/2006/relationships/slide" Target="slides/slide16.xml"/><Relationship Id="rId49" Type="http://schemas.openxmlformats.org/officeDocument/2006/relationships/slide" Target="slides/slide37.xml"/><Relationship Id="rId114" Type="http://schemas.openxmlformats.org/officeDocument/2006/relationships/slide" Target="slides/slide102.xml"/><Relationship Id="rId119" Type="http://schemas.openxmlformats.org/officeDocument/2006/relationships/theme" Target="theme/theme1.xml"/><Relationship Id="rId44" Type="http://schemas.openxmlformats.org/officeDocument/2006/relationships/slide" Target="slides/slide32.xml"/><Relationship Id="rId60" Type="http://schemas.openxmlformats.org/officeDocument/2006/relationships/slide" Target="slides/slide48.xml"/><Relationship Id="rId65" Type="http://schemas.openxmlformats.org/officeDocument/2006/relationships/slide" Target="slides/slide53.xml"/><Relationship Id="rId81" Type="http://schemas.openxmlformats.org/officeDocument/2006/relationships/slide" Target="slides/slide69.xml"/><Relationship Id="rId86" Type="http://schemas.openxmlformats.org/officeDocument/2006/relationships/slide" Target="slides/slide74.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1.xml"/><Relationship Id="rId18" Type="http://schemas.openxmlformats.org/officeDocument/2006/relationships/slide" Target="slides/slide6.xml"/><Relationship Id="rId39" Type="http://schemas.openxmlformats.org/officeDocument/2006/relationships/slide" Target="slides/slide27.xml"/><Relationship Id="rId109" Type="http://schemas.openxmlformats.org/officeDocument/2006/relationships/slide" Target="slides/slide97.xml"/><Relationship Id="rId34" Type="http://schemas.openxmlformats.org/officeDocument/2006/relationships/slide" Target="slides/slide22.xml"/><Relationship Id="rId50" Type="http://schemas.openxmlformats.org/officeDocument/2006/relationships/slide" Target="slides/slide38.xml"/><Relationship Id="rId55" Type="http://schemas.openxmlformats.org/officeDocument/2006/relationships/slide" Target="slides/slide43.xml"/><Relationship Id="rId76" Type="http://schemas.openxmlformats.org/officeDocument/2006/relationships/slide" Target="slides/slide64.xml"/><Relationship Id="rId97" Type="http://schemas.openxmlformats.org/officeDocument/2006/relationships/slide" Target="slides/slide85.xml"/><Relationship Id="rId104" Type="http://schemas.openxmlformats.org/officeDocument/2006/relationships/slide" Target="slides/slide92.xml"/><Relationship Id="rId120" Type="http://schemas.openxmlformats.org/officeDocument/2006/relationships/tableStyles" Target="tableStyles.xml"/><Relationship Id="rId7" Type="http://schemas.openxmlformats.org/officeDocument/2006/relationships/slideMaster" Target="slideMasters/slideMaster7.xml"/><Relationship Id="rId71" Type="http://schemas.openxmlformats.org/officeDocument/2006/relationships/slide" Target="slides/slide59.xml"/><Relationship Id="rId92" Type="http://schemas.openxmlformats.org/officeDocument/2006/relationships/slide" Target="slides/slide80.xml"/><Relationship Id="rId2" Type="http://schemas.openxmlformats.org/officeDocument/2006/relationships/slideMaster" Target="slideMasters/slideMaster2.xml"/><Relationship Id="rId29" Type="http://schemas.openxmlformats.org/officeDocument/2006/relationships/slide" Target="slides/slide17.xml"/><Relationship Id="rId24" Type="http://schemas.openxmlformats.org/officeDocument/2006/relationships/slide" Target="slides/slide12.xml"/><Relationship Id="rId40" Type="http://schemas.openxmlformats.org/officeDocument/2006/relationships/slide" Target="slides/slide28.xml"/><Relationship Id="rId45" Type="http://schemas.openxmlformats.org/officeDocument/2006/relationships/slide" Target="slides/slide33.xml"/><Relationship Id="rId66" Type="http://schemas.openxmlformats.org/officeDocument/2006/relationships/slide" Target="slides/slide54.xml"/><Relationship Id="rId87" Type="http://schemas.openxmlformats.org/officeDocument/2006/relationships/slide" Target="slides/slide75.xml"/><Relationship Id="rId110" Type="http://schemas.openxmlformats.org/officeDocument/2006/relationships/slide" Target="slides/slide98.xml"/><Relationship Id="rId115" Type="http://schemas.openxmlformats.org/officeDocument/2006/relationships/slide" Target="slides/slide103.xml"/><Relationship Id="rId61" Type="http://schemas.openxmlformats.org/officeDocument/2006/relationships/slide" Target="slides/slide49.xml"/><Relationship Id="rId82" Type="http://schemas.openxmlformats.org/officeDocument/2006/relationships/slide" Target="slides/slide70.xml"/><Relationship Id="rId19" Type="http://schemas.openxmlformats.org/officeDocument/2006/relationships/slide" Target="slides/slide7.xml"/><Relationship Id="rId14" Type="http://schemas.openxmlformats.org/officeDocument/2006/relationships/slide" Target="slides/slide2.xml"/><Relationship Id="rId30" Type="http://schemas.openxmlformats.org/officeDocument/2006/relationships/slide" Target="slides/slide18.xml"/><Relationship Id="rId35" Type="http://schemas.openxmlformats.org/officeDocument/2006/relationships/slide" Target="slides/slide23.xml"/><Relationship Id="rId56" Type="http://schemas.openxmlformats.org/officeDocument/2006/relationships/slide" Target="slides/slide44.xml"/><Relationship Id="rId77" Type="http://schemas.openxmlformats.org/officeDocument/2006/relationships/slide" Target="slides/slide65.xml"/><Relationship Id="rId100" Type="http://schemas.openxmlformats.org/officeDocument/2006/relationships/slide" Target="slides/slide88.xml"/><Relationship Id="rId105" Type="http://schemas.openxmlformats.org/officeDocument/2006/relationships/slide" Target="slides/slide93.xml"/><Relationship Id="rId8" Type="http://schemas.openxmlformats.org/officeDocument/2006/relationships/slideMaster" Target="slideMasters/slideMaster8.xml"/><Relationship Id="rId51" Type="http://schemas.openxmlformats.org/officeDocument/2006/relationships/slide" Target="slides/slide39.xml"/><Relationship Id="rId72" Type="http://schemas.openxmlformats.org/officeDocument/2006/relationships/slide" Target="slides/slide60.xml"/><Relationship Id="rId93" Type="http://schemas.openxmlformats.org/officeDocument/2006/relationships/slide" Target="slides/slide81.xml"/><Relationship Id="rId98" Type="http://schemas.openxmlformats.org/officeDocument/2006/relationships/slide" Target="slides/slide86.xml"/><Relationship Id="rId121" Type="http://schemas.microsoft.com/office/2016/11/relationships/changesInfo" Target="changesInfos/changesInfo1.xml"/><Relationship Id="rId3" Type="http://schemas.openxmlformats.org/officeDocument/2006/relationships/slideMaster" Target="slideMasters/slideMaster3.xml"/><Relationship Id="rId25" Type="http://schemas.openxmlformats.org/officeDocument/2006/relationships/slide" Target="slides/slide13.xml"/><Relationship Id="rId46" Type="http://schemas.openxmlformats.org/officeDocument/2006/relationships/slide" Target="slides/slide34.xml"/><Relationship Id="rId67" Type="http://schemas.openxmlformats.org/officeDocument/2006/relationships/slide" Target="slides/slide55.xml"/><Relationship Id="rId116" Type="http://schemas.openxmlformats.org/officeDocument/2006/relationships/notesMaster" Target="notesMasters/notesMaster1.xml"/><Relationship Id="rId20" Type="http://schemas.openxmlformats.org/officeDocument/2006/relationships/slide" Target="slides/slide8.xml"/><Relationship Id="rId41" Type="http://schemas.openxmlformats.org/officeDocument/2006/relationships/slide" Target="slides/slide29.xml"/><Relationship Id="rId62" Type="http://schemas.openxmlformats.org/officeDocument/2006/relationships/slide" Target="slides/slide50.xml"/><Relationship Id="rId83" Type="http://schemas.openxmlformats.org/officeDocument/2006/relationships/slide" Target="slides/slide71.xml"/><Relationship Id="rId88" Type="http://schemas.openxmlformats.org/officeDocument/2006/relationships/slide" Target="slides/slide76.xml"/><Relationship Id="rId111" Type="http://schemas.openxmlformats.org/officeDocument/2006/relationships/slide" Target="slides/slide99.xml"/><Relationship Id="rId15" Type="http://schemas.openxmlformats.org/officeDocument/2006/relationships/slide" Target="slides/slide3.xml"/><Relationship Id="rId36" Type="http://schemas.openxmlformats.org/officeDocument/2006/relationships/slide" Target="slides/slide24.xml"/><Relationship Id="rId57" Type="http://schemas.openxmlformats.org/officeDocument/2006/relationships/slide" Target="slides/slide45.xml"/><Relationship Id="rId106" Type="http://schemas.openxmlformats.org/officeDocument/2006/relationships/slide" Target="slides/slide94.xml"/><Relationship Id="rId10" Type="http://schemas.openxmlformats.org/officeDocument/2006/relationships/slideMaster" Target="slideMasters/slideMaster10.xml"/><Relationship Id="rId31" Type="http://schemas.openxmlformats.org/officeDocument/2006/relationships/slide" Target="slides/slide19.xml"/><Relationship Id="rId52" Type="http://schemas.openxmlformats.org/officeDocument/2006/relationships/slide" Target="slides/slide40.xml"/><Relationship Id="rId73" Type="http://schemas.openxmlformats.org/officeDocument/2006/relationships/slide" Target="slides/slide61.xml"/><Relationship Id="rId78" Type="http://schemas.openxmlformats.org/officeDocument/2006/relationships/slide" Target="slides/slide66.xml"/><Relationship Id="rId94" Type="http://schemas.openxmlformats.org/officeDocument/2006/relationships/slide" Target="slides/slide82.xml"/><Relationship Id="rId99" Type="http://schemas.openxmlformats.org/officeDocument/2006/relationships/slide" Target="slides/slide87.xml"/><Relationship Id="rId101" Type="http://schemas.openxmlformats.org/officeDocument/2006/relationships/slide" Target="slides/slide89.xml"/><Relationship Id="rId1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acy Jenkins" userId="cb974920-497f-4d26-8768-1169f388edf5" providerId="ADAL" clId="{3D4CC5AC-168B-4BCE-9DC2-82B54AA870F9}"/>
    <pc:docChg chg="undo redo custSel addSld delSld modSld sldOrd delMainMaster">
      <pc:chgData name="Tracy Jenkins" userId="cb974920-497f-4d26-8768-1169f388edf5" providerId="ADAL" clId="{3D4CC5AC-168B-4BCE-9DC2-82B54AA870F9}" dt="2026-02-06T17:19:18.777" v="6935"/>
      <pc:docMkLst>
        <pc:docMk/>
      </pc:docMkLst>
      <pc:sldChg chg="modSp ord">
        <pc:chgData name="Tracy Jenkins" userId="cb974920-497f-4d26-8768-1169f388edf5" providerId="ADAL" clId="{3D4CC5AC-168B-4BCE-9DC2-82B54AA870F9}" dt="2026-01-28T16:58:35.717" v="2984"/>
        <pc:sldMkLst>
          <pc:docMk/>
          <pc:sldMk cId="0" sldId="277"/>
        </pc:sldMkLst>
        <pc:spChg chg="mod">
          <ac:chgData name="Tracy Jenkins" userId="cb974920-497f-4d26-8768-1169f388edf5" providerId="ADAL" clId="{3D4CC5AC-168B-4BCE-9DC2-82B54AA870F9}" dt="2026-01-08T16:50:17.088" v="15" actId="20577"/>
          <ac:spMkLst>
            <pc:docMk/>
            <pc:sldMk cId="0" sldId="277"/>
            <ac:spMk id="4" creationId="{00000000-0000-0000-0000-000000000000}"/>
          </ac:spMkLst>
        </pc:spChg>
      </pc:sldChg>
      <pc:sldChg chg="modSp mod ord">
        <pc:chgData name="Tracy Jenkins" userId="cb974920-497f-4d26-8768-1169f388edf5" providerId="ADAL" clId="{3D4CC5AC-168B-4BCE-9DC2-82B54AA870F9}" dt="2026-01-08T17:49:45.591" v="418"/>
        <pc:sldMkLst>
          <pc:docMk/>
          <pc:sldMk cId="0" sldId="303"/>
        </pc:sldMkLst>
        <pc:spChg chg="mod">
          <ac:chgData name="Tracy Jenkins" userId="cb974920-497f-4d26-8768-1169f388edf5" providerId="ADAL" clId="{3D4CC5AC-168B-4BCE-9DC2-82B54AA870F9}" dt="2026-01-08T17:34:33.880" v="348" actId="20577"/>
          <ac:spMkLst>
            <pc:docMk/>
            <pc:sldMk cId="0" sldId="303"/>
            <ac:spMk id="6147" creationId="{00000000-0000-0000-0000-000000000000}"/>
          </ac:spMkLst>
        </pc:spChg>
      </pc:sldChg>
      <pc:sldChg chg="addSp delSp modSp addAnim delAnim modAnim">
        <pc:chgData name="Tracy Jenkins" userId="cb974920-497f-4d26-8768-1169f388edf5" providerId="ADAL" clId="{3D4CC5AC-168B-4BCE-9DC2-82B54AA870F9}" dt="2026-02-03T20:56:46.337" v="6916"/>
        <pc:sldMkLst>
          <pc:docMk/>
          <pc:sldMk cId="0" sldId="324"/>
        </pc:sldMkLst>
        <pc:spChg chg="add mod">
          <ac:chgData name="Tracy Jenkins" userId="cb974920-497f-4d26-8768-1169f388edf5" providerId="ADAL" clId="{3D4CC5AC-168B-4BCE-9DC2-82B54AA870F9}" dt="2026-02-03T20:54:17.974" v="6913" actId="20577"/>
          <ac:spMkLst>
            <pc:docMk/>
            <pc:sldMk cId="0" sldId="324"/>
            <ac:spMk id="2" creationId="{708DF39E-D2FE-8B3B-EDD9-A9AFFDD7F897}"/>
          </ac:spMkLst>
        </pc:spChg>
      </pc:sldChg>
      <pc:sldChg chg="modSp">
        <pc:chgData name="Tracy Jenkins" userId="cb974920-497f-4d26-8768-1169f388edf5" providerId="ADAL" clId="{3D4CC5AC-168B-4BCE-9DC2-82B54AA870F9}" dt="2026-01-28T17:07:31.253" v="3049" actId="33524"/>
        <pc:sldMkLst>
          <pc:docMk/>
          <pc:sldMk cId="0" sldId="326"/>
        </pc:sldMkLst>
        <pc:spChg chg="mod">
          <ac:chgData name="Tracy Jenkins" userId="cb974920-497f-4d26-8768-1169f388edf5" providerId="ADAL" clId="{3D4CC5AC-168B-4BCE-9DC2-82B54AA870F9}" dt="2026-01-28T17:07:31.253" v="3049" actId="33524"/>
          <ac:spMkLst>
            <pc:docMk/>
            <pc:sldMk cId="0" sldId="326"/>
            <ac:spMk id="3" creationId="{00000000-0000-0000-0000-000000000000}"/>
          </ac:spMkLst>
        </pc:spChg>
      </pc:sldChg>
      <pc:sldChg chg="modSp modAnim">
        <pc:chgData name="Tracy Jenkins" userId="cb974920-497f-4d26-8768-1169f388edf5" providerId="ADAL" clId="{3D4CC5AC-168B-4BCE-9DC2-82B54AA870F9}" dt="2026-01-30T15:37:26.689" v="5089"/>
        <pc:sldMkLst>
          <pc:docMk/>
          <pc:sldMk cId="0" sldId="328"/>
        </pc:sldMkLst>
        <pc:spChg chg="mod">
          <ac:chgData name="Tracy Jenkins" userId="cb974920-497f-4d26-8768-1169f388edf5" providerId="ADAL" clId="{3D4CC5AC-168B-4BCE-9DC2-82B54AA870F9}" dt="2026-01-28T17:09:49.314" v="3050" actId="255"/>
          <ac:spMkLst>
            <pc:docMk/>
            <pc:sldMk cId="0" sldId="328"/>
            <ac:spMk id="3" creationId="{00000000-0000-0000-0000-000000000000}"/>
          </ac:spMkLst>
        </pc:spChg>
      </pc:sldChg>
      <pc:sldChg chg="add">
        <pc:chgData name="Tracy Jenkins" userId="cb974920-497f-4d26-8768-1169f388edf5" providerId="ADAL" clId="{3D4CC5AC-168B-4BCE-9DC2-82B54AA870F9}" dt="2026-01-08T17:28:21.275" v="215"/>
        <pc:sldMkLst>
          <pc:docMk/>
          <pc:sldMk cId="0" sldId="329"/>
        </pc:sldMkLst>
      </pc:sldChg>
      <pc:sldChg chg="addAnim delAnim modAnim">
        <pc:chgData name="Tracy Jenkins" userId="cb974920-497f-4d26-8768-1169f388edf5" providerId="ADAL" clId="{3D4CC5AC-168B-4BCE-9DC2-82B54AA870F9}" dt="2026-01-30T15:39:15.686" v="5097"/>
        <pc:sldMkLst>
          <pc:docMk/>
          <pc:sldMk cId="0" sldId="331"/>
        </pc:sldMkLst>
      </pc:sldChg>
      <pc:sldChg chg="modTransition">
        <pc:chgData name="Tracy Jenkins" userId="cb974920-497f-4d26-8768-1169f388edf5" providerId="ADAL" clId="{3D4CC5AC-168B-4BCE-9DC2-82B54AA870F9}" dt="2026-02-03T20:48:35.842" v="6866"/>
        <pc:sldMkLst>
          <pc:docMk/>
          <pc:sldMk cId="0" sldId="333"/>
        </pc:sldMkLst>
      </pc:sldChg>
      <pc:sldChg chg="addAnim delAnim modAnim">
        <pc:chgData name="Tracy Jenkins" userId="cb974920-497f-4d26-8768-1169f388edf5" providerId="ADAL" clId="{3D4CC5AC-168B-4BCE-9DC2-82B54AA870F9}" dt="2026-01-30T15:52:53.344" v="5103"/>
        <pc:sldMkLst>
          <pc:docMk/>
          <pc:sldMk cId="0" sldId="336"/>
        </pc:sldMkLst>
      </pc:sldChg>
      <pc:sldChg chg="modAnim">
        <pc:chgData name="Tracy Jenkins" userId="cb974920-497f-4d26-8768-1169f388edf5" providerId="ADAL" clId="{3D4CC5AC-168B-4BCE-9DC2-82B54AA870F9}" dt="2026-01-30T15:53:45.243" v="5104"/>
        <pc:sldMkLst>
          <pc:docMk/>
          <pc:sldMk cId="0" sldId="337"/>
        </pc:sldMkLst>
      </pc:sldChg>
      <pc:sldChg chg="modSp mod">
        <pc:chgData name="Tracy Jenkins" userId="cb974920-497f-4d26-8768-1169f388edf5" providerId="ADAL" clId="{3D4CC5AC-168B-4BCE-9DC2-82B54AA870F9}" dt="2026-01-08T20:46:47.055" v="911" actId="1076"/>
        <pc:sldMkLst>
          <pc:docMk/>
          <pc:sldMk cId="0" sldId="340"/>
        </pc:sldMkLst>
        <pc:spChg chg="mod">
          <ac:chgData name="Tracy Jenkins" userId="cb974920-497f-4d26-8768-1169f388edf5" providerId="ADAL" clId="{3D4CC5AC-168B-4BCE-9DC2-82B54AA870F9}" dt="2026-01-08T20:46:47.055" v="911" actId="1076"/>
          <ac:spMkLst>
            <pc:docMk/>
            <pc:sldMk cId="0" sldId="340"/>
            <ac:spMk id="7" creationId="{00000000-0000-0000-0000-000000000000}"/>
          </ac:spMkLst>
        </pc:spChg>
      </pc:sldChg>
      <pc:sldChg chg="modSp">
        <pc:chgData name="Tracy Jenkins" userId="cb974920-497f-4d26-8768-1169f388edf5" providerId="ADAL" clId="{3D4CC5AC-168B-4BCE-9DC2-82B54AA870F9}" dt="2026-01-30T15:58:40.536" v="5127" actId="20577"/>
        <pc:sldMkLst>
          <pc:docMk/>
          <pc:sldMk cId="0" sldId="342"/>
        </pc:sldMkLst>
        <pc:spChg chg="mod">
          <ac:chgData name="Tracy Jenkins" userId="cb974920-497f-4d26-8768-1169f388edf5" providerId="ADAL" clId="{3D4CC5AC-168B-4BCE-9DC2-82B54AA870F9}" dt="2026-01-30T15:58:40.536" v="5127" actId="20577"/>
          <ac:spMkLst>
            <pc:docMk/>
            <pc:sldMk cId="0" sldId="342"/>
            <ac:spMk id="4" creationId="{00000000-0000-0000-0000-000000000000}"/>
          </ac:spMkLst>
        </pc:spChg>
      </pc:sldChg>
      <pc:sldChg chg="modSp mod">
        <pc:chgData name="Tracy Jenkins" userId="cb974920-497f-4d26-8768-1169f388edf5" providerId="ADAL" clId="{3D4CC5AC-168B-4BCE-9DC2-82B54AA870F9}" dt="2026-01-28T17:27:29.871" v="3064" actId="1036"/>
        <pc:sldMkLst>
          <pc:docMk/>
          <pc:sldMk cId="0" sldId="345"/>
        </pc:sldMkLst>
        <pc:spChg chg="mod">
          <ac:chgData name="Tracy Jenkins" userId="cb974920-497f-4d26-8768-1169f388edf5" providerId="ADAL" clId="{3D4CC5AC-168B-4BCE-9DC2-82B54AA870F9}" dt="2026-01-28T17:27:29.871" v="3064" actId="1036"/>
          <ac:spMkLst>
            <pc:docMk/>
            <pc:sldMk cId="0" sldId="345"/>
            <ac:spMk id="4" creationId="{00000000-0000-0000-0000-000000000000}"/>
          </ac:spMkLst>
        </pc:spChg>
        <pc:spChg chg="mod">
          <ac:chgData name="Tracy Jenkins" userId="cb974920-497f-4d26-8768-1169f388edf5" providerId="ADAL" clId="{3D4CC5AC-168B-4BCE-9DC2-82B54AA870F9}" dt="2026-01-28T17:27:00.517" v="3063" actId="255"/>
          <ac:spMkLst>
            <pc:docMk/>
            <pc:sldMk cId="0" sldId="345"/>
            <ac:spMk id="67588" creationId="{00000000-0000-0000-0000-000000000000}"/>
          </ac:spMkLst>
        </pc:spChg>
      </pc:sldChg>
      <pc:sldChg chg="modSp">
        <pc:chgData name="Tracy Jenkins" userId="cb974920-497f-4d26-8768-1169f388edf5" providerId="ADAL" clId="{3D4CC5AC-168B-4BCE-9DC2-82B54AA870F9}" dt="2026-01-28T17:28:18.259" v="3065" actId="20577"/>
        <pc:sldMkLst>
          <pc:docMk/>
          <pc:sldMk cId="0" sldId="347"/>
        </pc:sldMkLst>
        <pc:spChg chg="mod">
          <ac:chgData name="Tracy Jenkins" userId="cb974920-497f-4d26-8768-1169f388edf5" providerId="ADAL" clId="{3D4CC5AC-168B-4BCE-9DC2-82B54AA870F9}" dt="2026-01-28T17:28:18.259" v="3065" actId="20577"/>
          <ac:spMkLst>
            <pc:docMk/>
            <pc:sldMk cId="0" sldId="347"/>
            <ac:spMk id="4" creationId="{00000000-0000-0000-0000-000000000000}"/>
          </ac:spMkLst>
        </pc:spChg>
      </pc:sldChg>
      <pc:sldChg chg="modSp">
        <pc:chgData name="Tracy Jenkins" userId="cb974920-497f-4d26-8768-1169f388edf5" providerId="ADAL" clId="{3D4CC5AC-168B-4BCE-9DC2-82B54AA870F9}" dt="2026-02-03T20:52:15.073" v="6872" actId="20577"/>
        <pc:sldMkLst>
          <pc:docMk/>
          <pc:sldMk cId="0" sldId="350"/>
        </pc:sldMkLst>
        <pc:spChg chg="mod">
          <ac:chgData name="Tracy Jenkins" userId="cb974920-497f-4d26-8768-1169f388edf5" providerId="ADAL" clId="{3D4CC5AC-168B-4BCE-9DC2-82B54AA870F9}" dt="2026-02-03T20:52:15.073" v="6872" actId="20577"/>
          <ac:spMkLst>
            <pc:docMk/>
            <pc:sldMk cId="0" sldId="350"/>
            <ac:spMk id="4" creationId="{00000000-0000-0000-0000-000000000000}"/>
          </ac:spMkLst>
        </pc:spChg>
      </pc:sldChg>
      <pc:sldChg chg="modSp mod">
        <pc:chgData name="Tracy Jenkins" userId="cb974920-497f-4d26-8768-1169f388edf5" providerId="ADAL" clId="{3D4CC5AC-168B-4BCE-9DC2-82B54AA870F9}" dt="2026-01-28T17:31:12.243" v="3106" actId="20577"/>
        <pc:sldMkLst>
          <pc:docMk/>
          <pc:sldMk cId="0" sldId="351"/>
        </pc:sldMkLst>
        <pc:spChg chg="mod">
          <ac:chgData name="Tracy Jenkins" userId="cb974920-497f-4d26-8768-1169f388edf5" providerId="ADAL" clId="{3D4CC5AC-168B-4BCE-9DC2-82B54AA870F9}" dt="2026-01-28T17:31:12.243" v="3106" actId="20577"/>
          <ac:spMkLst>
            <pc:docMk/>
            <pc:sldMk cId="0" sldId="351"/>
            <ac:spMk id="3" creationId="{00000000-0000-0000-0000-000000000000}"/>
          </ac:spMkLst>
        </pc:spChg>
      </pc:sldChg>
      <pc:sldChg chg="modSp mod">
        <pc:chgData name="Tracy Jenkins" userId="cb974920-497f-4d26-8768-1169f388edf5" providerId="ADAL" clId="{3D4CC5AC-168B-4BCE-9DC2-82B54AA870F9}" dt="2026-01-28T18:34:02.947" v="3142" actId="20577"/>
        <pc:sldMkLst>
          <pc:docMk/>
          <pc:sldMk cId="1837717909" sldId="367"/>
        </pc:sldMkLst>
        <pc:spChg chg="mod">
          <ac:chgData name="Tracy Jenkins" userId="cb974920-497f-4d26-8768-1169f388edf5" providerId="ADAL" clId="{3D4CC5AC-168B-4BCE-9DC2-82B54AA870F9}" dt="2026-01-28T18:34:02.947" v="3142" actId="20577"/>
          <ac:spMkLst>
            <pc:docMk/>
            <pc:sldMk cId="1837717909" sldId="367"/>
            <ac:spMk id="3" creationId="{00000000-0000-0000-0000-000000000000}"/>
          </ac:spMkLst>
        </pc:spChg>
      </pc:sldChg>
      <pc:sldChg chg="modSp mod">
        <pc:chgData name="Tracy Jenkins" userId="cb974920-497f-4d26-8768-1169f388edf5" providerId="ADAL" clId="{3D4CC5AC-168B-4BCE-9DC2-82B54AA870F9}" dt="2026-01-08T17:52:56.324" v="425" actId="20577"/>
        <pc:sldMkLst>
          <pc:docMk/>
          <pc:sldMk cId="1933958808" sldId="382"/>
        </pc:sldMkLst>
        <pc:spChg chg="mod">
          <ac:chgData name="Tracy Jenkins" userId="cb974920-497f-4d26-8768-1169f388edf5" providerId="ADAL" clId="{3D4CC5AC-168B-4BCE-9DC2-82B54AA870F9}" dt="2026-01-08T17:52:56.324" v="425" actId="20577"/>
          <ac:spMkLst>
            <pc:docMk/>
            <pc:sldMk cId="1933958808" sldId="382"/>
            <ac:spMk id="78851" creationId="{00000000-0000-0000-0000-000000000000}"/>
          </ac:spMkLst>
        </pc:spChg>
      </pc:sldChg>
      <pc:sldChg chg="modSp mod">
        <pc:chgData name="Tracy Jenkins" userId="cb974920-497f-4d26-8768-1169f388edf5" providerId="ADAL" clId="{3D4CC5AC-168B-4BCE-9DC2-82B54AA870F9}" dt="2026-01-08T17:53:55.545" v="450" actId="20577"/>
        <pc:sldMkLst>
          <pc:docMk/>
          <pc:sldMk cId="3588512114" sldId="384"/>
        </pc:sldMkLst>
        <pc:spChg chg="mod">
          <ac:chgData name="Tracy Jenkins" userId="cb974920-497f-4d26-8768-1169f388edf5" providerId="ADAL" clId="{3D4CC5AC-168B-4BCE-9DC2-82B54AA870F9}" dt="2026-01-08T17:53:55.545" v="450" actId="20577"/>
          <ac:spMkLst>
            <pc:docMk/>
            <pc:sldMk cId="3588512114" sldId="384"/>
            <ac:spMk id="79875" creationId="{00000000-0000-0000-0000-000000000000}"/>
          </ac:spMkLst>
        </pc:spChg>
      </pc:sldChg>
      <pc:sldChg chg="modTransition">
        <pc:chgData name="Tracy Jenkins" userId="cb974920-497f-4d26-8768-1169f388edf5" providerId="ADAL" clId="{3D4CC5AC-168B-4BCE-9DC2-82B54AA870F9}" dt="2026-02-03T20:48:26.004" v="6865"/>
        <pc:sldMkLst>
          <pc:docMk/>
          <pc:sldMk cId="237051809" sldId="387"/>
        </pc:sldMkLst>
      </pc:sldChg>
      <pc:sldChg chg="modTransition">
        <pc:chgData name="Tracy Jenkins" userId="cb974920-497f-4d26-8768-1169f388edf5" providerId="ADAL" clId="{3D4CC5AC-168B-4BCE-9DC2-82B54AA870F9}" dt="2026-02-03T20:48:39.886" v="6867"/>
        <pc:sldMkLst>
          <pc:docMk/>
          <pc:sldMk cId="2516556833" sldId="388"/>
        </pc:sldMkLst>
      </pc:sldChg>
      <pc:sldChg chg="modTransition">
        <pc:chgData name="Tracy Jenkins" userId="cb974920-497f-4d26-8768-1169f388edf5" providerId="ADAL" clId="{3D4CC5AC-168B-4BCE-9DC2-82B54AA870F9}" dt="2026-02-03T20:48:43.505" v="6868"/>
        <pc:sldMkLst>
          <pc:docMk/>
          <pc:sldMk cId="3882042796" sldId="389"/>
        </pc:sldMkLst>
      </pc:sldChg>
      <pc:sldChg chg="modSp modAnim">
        <pc:chgData name="Tracy Jenkins" userId="cb974920-497f-4d26-8768-1169f388edf5" providerId="ADAL" clId="{3D4CC5AC-168B-4BCE-9DC2-82B54AA870F9}" dt="2026-01-28T17:19:33.344" v="3059" actId="20577"/>
        <pc:sldMkLst>
          <pc:docMk/>
          <pc:sldMk cId="463893121" sldId="411"/>
        </pc:sldMkLst>
        <pc:spChg chg="mod">
          <ac:chgData name="Tracy Jenkins" userId="cb974920-497f-4d26-8768-1169f388edf5" providerId="ADAL" clId="{3D4CC5AC-168B-4BCE-9DC2-82B54AA870F9}" dt="2026-01-28T17:19:33.344" v="3059" actId="20577"/>
          <ac:spMkLst>
            <pc:docMk/>
            <pc:sldMk cId="463893121" sldId="411"/>
            <ac:spMk id="4" creationId="{9F62AA7C-8E73-57DC-6D78-1CFE90B4767B}"/>
          </ac:spMkLst>
        </pc:spChg>
      </pc:sldChg>
      <pc:sldChg chg="modAnim">
        <pc:chgData name="Tracy Jenkins" userId="cb974920-497f-4d26-8768-1169f388edf5" providerId="ADAL" clId="{3D4CC5AC-168B-4BCE-9DC2-82B54AA870F9}" dt="2026-01-30T15:47:09.172" v="5100"/>
        <pc:sldMkLst>
          <pc:docMk/>
          <pc:sldMk cId="726400660" sldId="412"/>
        </pc:sldMkLst>
      </pc:sldChg>
      <pc:sldChg chg="modSp mod">
        <pc:chgData name="Tracy Jenkins" userId="cb974920-497f-4d26-8768-1169f388edf5" providerId="ADAL" clId="{3D4CC5AC-168B-4BCE-9DC2-82B54AA870F9}" dt="2026-01-28T17:20:21.552" v="3061" actId="313"/>
        <pc:sldMkLst>
          <pc:docMk/>
          <pc:sldMk cId="396113972" sldId="413"/>
        </pc:sldMkLst>
        <pc:spChg chg="mod">
          <ac:chgData name="Tracy Jenkins" userId="cb974920-497f-4d26-8768-1169f388edf5" providerId="ADAL" clId="{3D4CC5AC-168B-4BCE-9DC2-82B54AA870F9}" dt="2026-01-28T17:20:21.552" v="3061" actId="313"/>
          <ac:spMkLst>
            <pc:docMk/>
            <pc:sldMk cId="396113972" sldId="413"/>
            <ac:spMk id="4" creationId="{04DC0B38-AA4D-E324-7B11-4042B0BD6EDA}"/>
          </ac:spMkLst>
        </pc:spChg>
      </pc:sldChg>
      <pc:sldChg chg="modAnim">
        <pc:chgData name="Tracy Jenkins" userId="cb974920-497f-4d26-8768-1169f388edf5" providerId="ADAL" clId="{3D4CC5AC-168B-4BCE-9DC2-82B54AA870F9}" dt="2026-01-30T15:48:17.848" v="5101"/>
        <pc:sldMkLst>
          <pc:docMk/>
          <pc:sldMk cId="1484618074" sldId="416"/>
        </pc:sldMkLst>
      </pc:sldChg>
      <pc:sldChg chg="addSp delSp modSp mod addAnim delAnim modAnim">
        <pc:chgData name="Tracy Jenkins" userId="cb974920-497f-4d26-8768-1169f388edf5" providerId="ADAL" clId="{3D4CC5AC-168B-4BCE-9DC2-82B54AA870F9}" dt="2026-01-30T20:33:24.789" v="5938" actId="20577"/>
        <pc:sldMkLst>
          <pc:docMk/>
          <pc:sldMk cId="2201778505" sldId="419"/>
        </pc:sldMkLst>
        <pc:spChg chg="add mod">
          <ac:chgData name="Tracy Jenkins" userId="cb974920-497f-4d26-8768-1169f388edf5" providerId="ADAL" clId="{3D4CC5AC-168B-4BCE-9DC2-82B54AA870F9}" dt="2026-01-30T20:33:24.789" v="5938" actId="20577"/>
          <ac:spMkLst>
            <pc:docMk/>
            <pc:sldMk cId="2201778505" sldId="419"/>
            <ac:spMk id="4" creationId="{29296AAA-7F03-1C19-6410-91720B20F100}"/>
          </ac:spMkLst>
        </pc:spChg>
        <pc:picChg chg="mod">
          <ac:chgData name="Tracy Jenkins" userId="cb974920-497f-4d26-8768-1169f388edf5" providerId="ADAL" clId="{3D4CC5AC-168B-4BCE-9DC2-82B54AA870F9}" dt="2026-01-08T20:46:26.006" v="909" actId="1076"/>
          <ac:picMkLst>
            <pc:docMk/>
            <pc:sldMk cId="2201778505" sldId="419"/>
            <ac:picMk id="2" creationId="{C048D283-3713-A8D2-7E7C-0CDF6513A689}"/>
          </ac:picMkLst>
        </pc:picChg>
      </pc:sldChg>
      <pc:sldChg chg="addSp modSp mod">
        <pc:chgData name="Tracy Jenkins" userId="cb974920-497f-4d26-8768-1169f388edf5" providerId="ADAL" clId="{3D4CC5AC-168B-4BCE-9DC2-82B54AA870F9}" dt="2026-01-08T16:56:56.062" v="18" actId="1076"/>
        <pc:sldMkLst>
          <pc:docMk/>
          <pc:sldMk cId="3334115510" sldId="420"/>
        </pc:sldMkLst>
        <pc:picChg chg="add mod">
          <ac:chgData name="Tracy Jenkins" userId="cb974920-497f-4d26-8768-1169f388edf5" providerId="ADAL" clId="{3D4CC5AC-168B-4BCE-9DC2-82B54AA870F9}" dt="2026-01-08T16:56:56.062" v="18" actId="1076"/>
          <ac:picMkLst>
            <pc:docMk/>
            <pc:sldMk cId="3334115510" sldId="420"/>
            <ac:picMk id="2" creationId="{FDADDFC3-5E70-E2E2-354E-0052D6B77758}"/>
          </ac:picMkLst>
        </pc:picChg>
      </pc:sldChg>
      <pc:sldChg chg="addSp modSp mod">
        <pc:chgData name="Tracy Jenkins" userId="cb974920-497f-4d26-8768-1169f388edf5" providerId="ADAL" clId="{3D4CC5AC-168B-4BCE-9DC2-82B54AA870F9}" dt="2026-01-08T16:57:47.416" v="22" actId="1076"/>
        <pc:sldMkLst>
          <pc:docMk/>
          <pc:sldMk cId="636839516" sldId="421"/>
        </pc:sldMkLst>
        <pc:picChg chg="add mod">
          <ac:chgData name="Tracy Jenkins" userId="cb974920-497f-4d26-8768-1169f388edf5" providerId="ADAL" clId="{3D4CC5AC-168B-4BCE-9DC2-82B54AA870F9}" dt="2026-01-08T16:57:47.416" v="22" actId="1076"/>
          <ac:picMkLst>
            <pc:docMk/>
            <pc:sldMk cId="636839516" sldId="421"/>
            <ac:picMk id="2" creationId="{895AABA7-3C91-8033-4579-534E376BEEEB}"/>
          </ac:picMkLst>
        </pc:picChg>
      </pc:sldChg>
      <pc:sldChg chg="modAnim">
        <pc:chgData name="Tracy Jenkins" userId="cb974920-497f-4d26-8768-1169f388edf5" providerId="ADAL" clId="{3D4CC5AC-168B-4BCE-9DC2-82B54AA870F9}" dt="2026-02-03T21:11:33.056" v="6918"/>
        <pc:sldMkLst>
          <pc:docMk/>
          <pc:sldMk cId="1031924291" sldId="422"/>
        </pc:sldMkLst>
      </pc:sldChg>
      <pc:sldChg chg="ord">
        <pc:chgData name="Tracy Jenkins" userId="cb974920-497f-4d26-8768-1169f388edf5" providerId="ADAL" clId="{3D4CC5AC-168B-4BCE-9DC2-82B54AA870F9}" dt="2026-02-06T17:19:18.777" v="6935"/>
        <pc:sldMkLst>
          <pc:docMk/>
          <pc:sldMk cId="2428411905" sldId="426"/>
        </pc:sldMkLst>
      </pc:sldChg>
      <pc:sldChg chg="modSp add mod">
        <pc:chgData name="Tracy Jenkins" userId="cb974920-497f-4d26-8768-1169f388edf5" providerId="ADAL" clId="{3D4CC5AC-168B-4BCE-9DC2-82B54AA870F9}" dt="2026-01-08T17:19:28.368" v="214" actId="20577"/>
        <pc:sldMkLst>
          <pc:docMk/>
          <pc:sldMk cId="3285525295" sldId="427"/>
        </pc:sldMkLst>
        <pc:spChg chg="mod">
          <ac:chgData name="Tracy Jenkins" userId="cb974920-497f-4d26-8768-1169f388edf5" providerId="ADAL" clId="{3D4CC5AC-168B-4BCE-9DC2-82B54AA870F9}" dt="2026-01-08T17:19:28.368" v="214" actId="20577"/>
          <ac:spMkLst>
            <pc:docMk/>
            <pc:sldMk cId="3285525295" sldId="427"/>
            <ac:spMk id="3" creationId="{2A3187EA-B08F-F6FD-95A7-412E59DB4687}"/>
          </ac:spMkLst>
        </pc:spChg>
      </pc:sldChg>
      <pc:sldChg chg="add">
        <pc:chgData name="Tracy Jenkins" userId="cb974920-497f-4d26-8768-1169f388edf5" providerId="ADAL" clId="{3D4CC5AC-168B-4BCE-9DC2-82B54AA870F9}" dt="2026-01-08T17:28:21.275" v="215"/>
        <pc:sldMkLst>
          <pc:docMk/>
          <pc:sldMk cId="0" sldId="428"/>
        </pc:sldMkLst>
      </pc:sldChg>
      <pc:sldChg chg="add">
        <pc:chgData name="Tracy Jenkins" userId="cb974920-497f-4d26-8768-1169f388edf5" providerId="ADAL" clId="{3D4CC5AC-168B-4BCE-9DC2-82B54AA870F9}" dt="2026-01-08T17:28:21.275" v="215"/>
        <pc:sldMkLst>
          <pc:docMk/>
          <pc:sldMk cId="0" sldId="429"/>
        </pc:sldMkLst>
      </pc:sldChg>
      <pc:sldChg chg="add">
        <pc:chgData name="Tracy Jenkins" userId="cb974920-497f-4d26-8768-1169f388edf5" providerId="ADAL" clId="{3D4CC5AC-168B-4BCE-9DC2-82B54AA870F9}" dt="2026-01-08T17:28:21.275" v="215"/>
        <pc:sldMkLst>
          <pc:docMk/>
          <pc:sldMk cId="0" sldId="430"/>
        </pc:sldMkLst>
      </pc:sldChg>
      <pc:sldChg chg="add">
        <pc:chgData name="Tracy Jenkins" userId="cb974920-497f-4d26-8768-1169f388edf5" providerId="ADAL" clId="{3D4CC5AC-168B-4BCE-9DC2-82B54AA870F9}" dt="2026-01-08T17:28:21.275" v="215"/>
        <pc:sldMkLst>
          <pc:docMk/>
          <pc:sldMk cId="0" sldId="431"/>
        </pc:sldMkLst>
      </pc:sldChg>
      <pc:sldChg chg="add">
        <pc:chgData name="Tracy Jenkins" userId="cb974920-497f-4d26-8768-1169f388edf5" providerId="ADAL" clId="{3D4CC5AC-168B-4BCE-9DC2-82B54AA870F9}" dt="2026-01-08T17:28:21.275" v="215"/>
        <pc:sldMkLst>
          <pc:docMk/>
          <pc:sldMk cId="0" sldId="432"/>
        </pc:sldMkLst>
      </pc:sldChg>
      <pc:sldChg chg="addSp delSp modSp add mod delAnim modAnim">
        <pc:chgData name="Tracy Jenkins" userId="cb974920-497f-4d26-8768-1169f388edf5" providerId="ADAL" clId="{3D4CC5AC-168B-4BCE-9DC2-82B54AA870F9}" dt="2026-01-08T17:33:00.506" v="322" actId="20577"/>
        <pc:sldMkLst>
          <pc:docMk/>
          <pc:sldMk cId="1617169252" sldId="433"/>
        </pc:sldMkLst>
        <pc:spChg chg="add mod">
          <ac:chgData name="Tracy Jenkins" userId="cb974920-497f-4d26-8768-1169f388edf5" providerId="ADAL" clId="{3D4CC5AC-168B-4BCE-9DC2-82B54AA870F9}" dt="2026-01-08T17:33:00.506" v="322" actId="20577"/>
          <ac:spMkLst>
            <pc:docMk/>
            <pc:sldMk cId="1617169252" sldId="433"/>
            <ac:spMk id="2" creationId="{C192F71E-A981-1BDF-ACDD-F7D312FA8FB1}"/>
          </ac:spMkLst>
        </pc:spChg>
        <pc:spChg chg="mod">
          <ac:chgData name="Tracy Jenkins" userId="cb974920-497f-4d26-8768-1169f388edf5" providerId="ADAL" clId="{3D4CC5AC-168B-4BCE-9DC2-82B54AA870F9}" dt="2026-01-08T17:31:00.819" v="220"/>
          <ac:spMkLst>
            <pc:docMk/>
            <pc:sldMk cId="1617169252" sldId="433"/>
            <ac:spMk id="91140" creationId="{ADB6374B-E863-C6F5-B041-CE45DDF76AA6}"/>
          </ac:spMkLst>
        </pc:spChg>
      </pc:sldChg>
      <pc:sldChg chg="modSp add ord modAnim">
        <pc:chgData name="Tracy Jenkins" userId="cb974920-497f-4d26-8768-1169f388edf5" providerId="ADAL" clId="{3D4CC5AC-168B-4BCE-9DC2-82B54AA870F9}" dt="2026-01-30T20:32:19.044" v="5918" actId="6549"/>
        <pc:sldMkLst>
          <pc:docMk/>
          <pc:sldMk cId="421044716" sldId="434"/>
        </pc:sldMkLst>
        <pc:spChg chg="mod">
          <ac:chgData name="Tracy Jenkins" userId="cb974920-497f-4d26-8768-1169f388edf5" providerId="ADAL" clId="{3D4CC5AC-168B-4BCE-9DC2-82B54AA870F9}" dt="2026-01-30T20:32:19.044" v="5918" actId="6549"/>
          <ac:spMkLst>
            <pc:docMk/>
            <pc:sldMk cId="421044716" sldId="434"/>
            <ac:spMk id="5" creationId="{ADF18906-BAE8-46CE-921F-F63FBA2BDF7C}"/>
          </ac:spMkLst>
        </pc:spChg>
      </pc:sldChg>
      <pc:sldChg chg="modSp add mod">
        <pc:chgData name="Tracy Jenkins" userId="cb974920-497f-4d26-8768-1169f388edf5" providerId="ADAL" clId="{3D4CC5AC-168B-4BCE-9DC2-82B54AA870F9}" dt="2026-01-30T14:47:25.771" v="3673" actId="1076"/>
        <pc:sldMkLst>
          <pc:docMk/>
          <pc:sldMk cId="4080873684" sldId="441"/>
        </pc:sldMkLst>
        <pc:spChg chg="mod">
          <ac:chgData name="Tracy Jenkins" userId="cb974920-497f-4d26-8768-1169f388edf5" providerId="ADAL" clId="{3D4CC5AC-168B-4BCE-9DC2-82B54AA870F9}" dt="2026-01-30T14:47:25.771" v="3673" actId="1076"/>
          <ac:spMkLst>
            <pc:docMk/>
            <pc:sldMk cId="4080873684" sldId="441"/>
            <ac:spMk id="4" creationId="{3FCD62D1-2311-821F-7330-CC650434051D}"/>
          </ac:spMkLst>
        </pc:spChg>
      </pc:sldChg>
      <pc:sldChg chg="add">
        <pc:chgData name="Tracy Jenkins" userId="cb974920-497f-4d26-8768-1169f388edf5" providerId="ADAL" clId="{3D4CC5AC-168B-4BCE-9DC2-82B54AA870F9}" dt="2026-01-30T14:44:32.290" v="3143"/>
        <pc:sldMkLst>
          <pc:docMk/>
          <pc:sldMk cId="1894653119" sldId="442"/>
        </pc:sldMkLst>
      </pc:sldChg>
      <pc:sldChg chg="add addAnim delAnim modAnim">
        <pc:chgData name="Tracy Jenkins" userId="cb974920-497f-4d26-8768-1169f388edf5" providerId="ADAL" clId="{3D4CC5AC-168B-4BCE-9DC2-82B54AA870F9}" dt="2026-01-30T14:53:28.271" v="3694"/>
        <pc:sldMkLst>
          <pc:docMk/>
          <pc:sldMk cId="1879983714" sldId="443"/>
        </pc:sldMkLst>
      </pc:sldChg>
      <pc:sldChg chg="modSp add mod">
        <pc:chgData name="Tracy Jenkins" userId="cb974920-497f-4d26-8768-1169f388edf5" providerId="ADAL" clId="{3D4CC5AC-168B-4BCE-9DC2-82B54AA870F9}" dt="2026-01-30T14:55:47.075" v="3698" actId="1076"/>
        <pc:sldMkLst>
          <pc:docMk/>
          <pc:sldMk cId="2399268350" sldId="444"/>
        </pc:sldMkLst>
        <pc:spChg chg="mod">
          <ac:chgData name="Tracy Jenkins" userId="cb974920-497f-4d26-8768-1169f388edf5" providerId="ADAL" clId="{3D4CC5AC-168B-4BCE-9DC2-82B54AA870F9}" dt="2026-01-30T14:55:39.442" v="3697" actId="14100"/>
          <ac:spMkLst>
            <pc:docMk/>
            <pc:sldMk cId="2399268350" sldId="444"/>
            <ac:spMk id="2" creationId="{8E565EA4-7AE7-C931-D7F7-AA1419670AFE}"/>
          </ac:spMkLst>
        </pc:spChg>
        <pc:spChg chg="mod">
          <ac:chgData name="Tracy Jenkins" userId="cb974920-497f-4d26-8768-1169f388edf5" providerId="ADAL" clId="{3D4CC5AC-168B-4BCE-9DC2-82B54AA870F9}" dt="2026-01-30T14:55:47.075" v="3698" actId="1076"/>
          <ac:spMkLst>
            <pc:docMk/>
            <pc:sldMk cId="2399268350" sldId="444"/>
            <ac:spMk id="23" creationId="{E51F11B7-B21B-E3CB-A7EF-529100B56BFD}"/>
          </ac:spMkLst>
        </pc:spChg>
      </pc:sldChg>
      <pc:sldChg chg="modSp add mod">
        <pc:chgData name="Tracy Jenkins" userId="cb974920-497f-4d26-8768-1169f388edf5" providerId="ADAL" clId="{3D4CC5AC-168B-4BCE-9DC2-82B54AA870F9}" dt="2026-02-03T21:17:39.553" v="6933" actId="20577"/>
        <pc:sldMkLst>
          <pc:docMk/>
          <pc:sldMk cId="2467117717" sldId="450"/>
        </pc:sldMkLst>
        <pc:spChg chg="mod">
          <ac:chgData name="Tracy Jenkins" userId="cb974920-497f-4d26-8768-1169f388edf5" providerId="ADAL" clId="{3D4CC5AC-168B-4BCE-9DC2-82B54AA870F9}" dt="2026-02-03T21:17:39.553" v="6933" actId="20577"/>
          <ac:spMkLst>
            <pc:docMk/>
            <pc:sldMk cId="2467117717" sldId="450"/>
            <ac:spMk id="2" creationId="{85A3C0F3-3C6D-0938-925C-A9F26D26FA4E}"/>
          </ac:spMkLst>
        </pc:spChg>
        <pc:spChg chg="mod">
          <ac:chgData name="Tracy Jenkins" userId="cb974920-497f-4d26-8768-1169f388edf5" providerId="ADAL" clId="{3D4CC5AC-168B-4BCE-9DC2-82B54AA870F9}" dt="2026-01-30T14:57:54.200" v="3777" actId="20577"/>
          <ac:spMkLst>
            <pc:docMk/>
            <pc:sldMk cId="2467117717" sldId="450"/>
            <ac:spMk id="5" creationId="{F909162D-4E13-8F6A-4582-7C79EECE6B4A}"/>
          </ac:spMkLst>
        </pc:spChg>
      </pc:sldChg>
      <pc:sldChg chg="modSp add mod">
        <pc:chgData name="Tracy Jenkins" userId="cb974920-497f-4d26-8768-1169f388edf5" providerId="ADAL" clId="{3D4CC5AC-168B-4BCE-9DC2-82B54AA870F9}" dt="2026-01-30T15:01:49.088" v="4450" actId="20577"/>
        <pc:sldMkLst>
          <pc:docMk/>
          <pc:sldMk cId="3284523147" sldId="451"/>
        </pc:sldMkLst>
        <pc:spChg chg="mod">
          <ac:chgData name="Tracy Jenkins" userId="cb974920-497f-4d26-8768-1169f388edf5" providerId="ADAL" clId="{3D4CC5AC-168B-4BCE-9DC2-82B54AA870F9}" dt="2026-01-30T15:01:49.088" v="4450" actId="20577"/>
          <ac:spMkLst>
            <pc:docMk/>
            <pc:sldMk cId="3284523147" sldId="451"/>
            <ac:spMk id="5" creationId="{A0C5B634-C0B6-8266-3414-C65A02EFEAE3}"/>
          </ac:spMkLst>
        </pc:spChg>
      </pc:sldChg>
      <pc:sldChg chg="add">
        <pc:chgData name="Tracy Jenkins" userId="cb974920-497f-4d26-8768-1169f388edf5" providerId="ADAL" clId="{3D4CC5AC-168B-4BCE-9DC2-82B54AA870F9}" dt="2026-01-30T14:44:32.290" v="3143"/>
        <pc:sldMkLst>
          <pc:docMk/>
          <pc:sldMk cId="1028563295" sldId="452"/>
        </pc:sldMkLst>
      </pc:sldChg>
      <pc:sldChg chg="add">
        <pc:chgData name="Tracy Jenkins" userId="cb974920-497f-4d26-8768-1169f388edf5" providerId="ADAL" clId="{3D4CC5AC-168B-4BCE-9DC2-82B54AA870F9}" dt="2026-01-30T14:44:32.290" v="3143"/>
        <pc:sldMkLst>
          <pc:docMk/>
          <pc:sldMk cId="2406425640" sldId="453"/>
        </pc:sldMkLst>
      </pc:sldChg>
      <pc:sldChg chg="add">
        <pc:chgData name="Tracy Jenkins" userId="cb974920-497f-4d26-8768-1169f388edf5" providerId="ADAL" clId="{3D4CC5AC-168B-4BCE-9DC2-82B54AA870F9}" dt="2026-01-30T14:44:32.290" v="3143"/>
        <pc:sldMkLst>
          <pc:docMk/>
          <pc:sldMk cId="2635709232" sldId="454"/>
        </pc:sldMkLst>
      </pc:sldChg>
      <pc:sldChg chg="delSp modSp add mod delAnim">
        <pc:chgData name="Tracy Jenkins" userId="cb974920-497f-4d26-8768-1169f388edf5" providerId="ADAL" clId="{3D4CC5AC-168B-4BCE-9DC2-82B54AA870F9}" dt="2026-02-03T20:06:56.420" v="6855" actId="115"/>
        <pc:sldMkLst>
          <pc:docMk/>
          <pc:sldMk cId="3796952549" sldId="455"/>
        </pc:sldMkLst>
        <pc:spChg chg="mod">
          <ac:chgData name="Tracy Jenkins" userId="cb974920-497f-4d26-8768-1169f388edf5" providerId="ADAL" clId="{3D4CC5AC-168B-4BCE-9DC2-82B54AA870F9}" dt="2026-02-03T20:06:56.420" v="6855" actId="115"/>
          <ac:spMkLst>
            <pc:docMk/>
            <pc:sldMk cId="3796952549" sldId="455"/>
            <ac:spMk id="12291" creationId="{FBDFFDCD-A5C9-51AF-054C-7278D11D2EAA}"/>
          </ac:spMkLst>
        </pc:spChg>
        <pc:spChg chg="mod">
          <ac:chgData name="Tracy Jenkins" userId="cb974920-497f-4d26-8768-1169f388edf5" providerId="ADAL" clId="{3D4CC5AC-168B-4BCE-9DC2-82B54AA870F9}" dt="2026-02-03T19:56:17.032" v="5952" actId="20577"/>
          <ac:spMkLst>
            <pc:docMk/>
            <pc:sldMk cId="3796952549" sldId="455"/>
            <ac:spMk id="86018" creationId="{D6111D02-0397-F600-BF1A-27CF4553C51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3784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177" tIns="46589" rIns="93177" bIns="46589" numCol="1" anchor="t" anchorCtr="0" compatLnSpc="1">
            <a:prstTxWarp prst="textNoShape">
              <a:avLst/>
            </a:prstTxWarp>
          </a:bodyPr>
          <a:lstStyle>
            <a:lvl1pPr algn="l">
              <a:defRPr sz="1200">
                <a:solidFill>
                  <a:schemeClr val="tx1"/>
                </a:solidFill>
                <a:effectLst/>
                <a:latin typeface="Arial" pitchFamily="34" charset="0"/>
                <a:ea typeface="宋体" pitchFamily="2" charset="-122"/>
              </a:defRPr>
            </a:lvl1pPr>
          </a:lstStyle>
          <a:p>
            <a:pPr>
              <a:defRPr/>
            </a:pPr>
            <a:endParaRPr lang="zh-CN" altLang="en-US"/>
          </a:p>
        </p:txBody>
      </p:sp>
      <p:sp>
        <p:nvSpPr>
          <p:cNvPr id="4099" name="Rectangle 3"/>
          <p:cNvSpPr>
            <a:spLocks noGrp="1" noChangeArrowheads="1"/>
          </p:cNvSpPr>
          <p:nvPr>
            <p:ph type="dt" idx="1"/>
          </p:nvPr>
        </p:nvSpPr>
        <p:spPr bwMode="auto">
          <a:xfrm>
            <a:off x="3970938" y="0"/>
            <a:ext cx="303784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177" tIns="46589" rIns="93177" bIns="46589" numCol="1" anchor="t" anchorCtr="0" compatLnSpc="1">
            <a:prstTxWarp prst="textNoShape">
              <a:avLst/>
            </a:prstTxWarp>
          </a:bodyPr>
          <a:lstStyle>
            <a:lvl1pPr algn="r">
              <a:defRPr sz="1200">
                <a:solidFill>
                  <a:schemeClr val="tx1"/>
                </a:solidFill>
                <a:effectLst/>
                <a:latin typeface="Arial" pitchFamily="34" charset="0"/>
                <a:ea typeface="宋体" pitchFamily="2" charset="-122"/>
              </a:defRPr>
            </a:lvl1pPr>
          </a:lstStyle>
          <a:p>
            <a:pPr>
              <a:defRPr/>
            </a:pPr>
            <a:endParaRPr lang="en-US" altLang="en-US"/>
          </a:p>
        </p:txBody>
      </p:sp>
      <p:sp>
        <p:nvSpPr>
          <p:cNvPr id="102404" name="Rectangle 4"/>
          <p:cNvSpPr>
            <a:spLocks noGrp="1" noRot="1" noChangeAspect="1" noChangeArrowheads="1"/>
          </p:cNvSpPr>
          <p:nvPr>
            <p:ph type="sldImg" idx="2"/>
          </p:nvPr>
        </p:nvSpPr>
        <p:spPr bwMode="auto">
          <a:xfrm>
            <a:off x="1181100" y="696913"/>
            <a:ext cx="4648200" cy="348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4101" name="Rectangle 5"/>
          <p:cNvSpPr>
            <a:spLocks noGrp="1" noChangeArrowheads="1"/>
          </p:cNvSpPr>
          <p:nvPr>
            <p:ph type="body" sz="quarter" idx="3"/>
          </p:nvPr>
        </p:nvSpPr>
        <p:spPr bwMode="auto">
          <a:xfrm>
            <a:off x="701040" y="4415790"/>
            <a:ext cx="5608320" cy="4183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177" tIns="46589" rIns="93177" bIns="46589" numCol="1" anchor="ctr" anchorCtr="0" compatLnSpc="1">
            <a:prstTxWarp prst="textNoShape">
              <a:avLst/>
            </a:prstTxWarp>
          </a:bodyPr>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4102" name="Rectangle 6"/>
          <p:cNvSpPr>
            <a:spLocks noGrp="1" noChangeArrowheads="1"/>
          </p:cNvSpPr>
          <p:nvPr>
            <p:ph type="ftr" sz="quarter" idx="4"/>
          </p:nvPr>
        </p:nvSpPr>
        <p:spPr bwMode="auto">
          <a:xfrm>
            <a:off x="0" y="8829967"/>
            <a:ext cx="303784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177" tIns="46589" rIns="93177" bIns="46589" numCol="1" anchor="b" anchorCtr="0" compatLnSpc="1">
            <a:prstTxWarp prst="textNoShape">
              <a:avLst/>
            </a:prstTxWarp>
          </a:bodyPr>
          <a:lstStyle>
            <a:lvl1pPr algn="l">
              <a:defRPr sz="1200">
                <a:solidFill>
                  <a:schemeClr val="tx1"/>
                </a:solidFill>
                <a:effectLst/>
                <a:latin typeface="Arial" pitchFamily="34" charset="0"/>
                <a:ea typeface="宋体" pitchFamily="2" charset="-122"/>
              </a:defRPr>
            </a:lvl1pPr>
          </a:lstStyle>
          <a:p>
            <a:pPr>
              <a:defRPr/>
            </a:pPr>
            <a:endParaRPr lang="en-US" altLang="en-US"/>
          </a:p>
        </p:txBody>
      </p:sp>
      <p:sp>
        <p:nvSpPr>
          <p:cNvPr id="4103" name="Rectangle 7"/>
          <p:cNvSpPr>
            <a:spLocks noGrp="1" noChangeArrowheads="1"/>
          </p:cNvSpPr>
          <p:nvPr>
            <p:ph type="sldNum" sz="quarter" idx="5"/>
          </p:nvPr>
        </p:nvSpPr>
        <p:spPr bwMode="auto">
          <a:xfrm>
            <a:off x="3970938" y="8829967"/>
            <a:ext cx="303784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177" tIns="46589" rIns="93177" bIns="46589" numCol="1" anchor="b" anchorCtr="0" compatLnSpc="1">
            <a:prstTxWarp prst="textNoShape">
              <a:avLst/>
            </a:prstTxWarp>
          </a:bodyPr>
          <a:lstStyle>
            <a:lvl1pPr algn="r">
              <a:defRPr sz="1200">
                <a:solidFill>
                  <a:schemeClr val="tx1"/>
                </a:solidFill>
                <a:effectLst/>
                <a:latin typeface="Arial" pitchFamily="34" charset="0"/>
                <a:ea typeface="宋体" pitchFamily="2" charset="-122"/>
              </a:defRPr>
            </a:lvl1pPr>
          </a:lstStyle>
          <a:p>
            <a:pPr>
              <a:defRPr/>
            </a:pPr>
            <a:fld id="{314B0AAF-82B2-496C-9351-086211B0B924}" type="slidenum">
              <a:rPr lang="zh-CN" altLang="en-US"/>
              <a:pPr>
                <a:defRPr/>
              </a:pPr>
              <a:t>‹#›</a:t>
            </a:fld>
            <a:endParaRPr lang="en-US" altLang="en-US"/>
          </a:p>
        </p:txBody>
      </p:sp>
    </p:spTree>
    <p:extLst>
      <p:ext uri="{BB962C8B-B14F-4D97-AF65-F5344CB8AC3E}">
        <p14:creationId xmlns:p14="http://schemas.microsoft.com/office/powerpoint/2010/main" val="349241230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03426" name="Shape 618"/>
          <p:cNvSpPr>
            <a:spLocks noGrp="1" noRot="1" noChangeAspect="1" noTextEdit="1"/>
          </p:cNvSpPr>
          <p:nvPr>
            <p:ph type="sldImg" idx="2"/>
          </p:nvPr>
        </p:nvSpPr>
        <p:spPr>
          <a:custGeom>
            <a:avLst/>
            <a:gdLst>
              <a:gd name="T0" fmla="*/ 0 w 120000"/>
              <a:gd name="T1" fmla="*/ 0 h 120000"/>
              <a:gd name="T2" fmla="*/ 4572000 w 120000"/>
              <a:gd name="T3" fmla="*/ 0 h 120000"/>
              <a:gd name="T4" fmla="*/ 4572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p:spPr>
      </p:sp>
      <p:sp>
        <p:nvSpPr>
          <p:cNvPr id="103427" name="Shape 619"/>
          <p:cNvSpPr>
            <a:spLocks noGrp="1"/>
          </p:cNvSpPr>
          <p:nvPr>
            <p:ph type="body" idx="1"/>
          </p:nvPr>
        </p:nvSpPr>
        <p:spPr>
          <a:noFill/>
        </p:spPr>
        <p:txBody>
          <a:bodyPr lIns="93162" tIns="93162" rIns="93162" bIns="93162" anchor="t"/>
          <a:lstStyle/>
          <a:p>
            <a:pPr>
              <a:spcBef>
                <a:spcPct val="0"/>
              </a:spcBef>
            </a:pPr>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2E4D3A-7C47-2D61-2D58-FD66F9FA89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01E108-25AB-A1DA-E68F-A3C8A204A62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241E158-7C6D-818A-351B-F20E226C640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C9E8541-C3F8-470A-1E2C-EEE2FC734820}"/>
              </a:ext>
            </a:extLst>
          </p:cNvPr>
          <p:cNvSpPr>
            <a:spLocks noGrp="1"/>
          </p:cNvSpPr>
          <p:nvPr>
            <p:ph type="sldNum" sz="quarter" idx="5"/>
          </p:nvPr>
        </p:nvSpPr>
        <p:spPr/>
        <p:txBody>
          <a:bodyPr/>
          <a:lstStyle/>
          <a:p>
            <a:pPr defTabSz="931774" fontAlgn="auto">
              <a:spcBef>
                <a:spcPts val="0"/>
              </a:spcBef>
              <a:spcAft>
                <a:spcPts val="0"/>
              </a:spcAft>
              <a:defRPr/>
            </a:pPr>
            <a:fld id="{115A580F-E35D-42E1-AF82-E41CC201EA91}" type="slidenum">
              <a:rPr lang="en-US">
                <a:solidFill>
                  <a:prstClr val="black"/>
                </a:solidFill>
                <a:latin typeface="Calibri" panose="020F0502020204030204"/>
                <a:ea typeface="+mn-ea"/>
              </a:rPr>
              <a:pPr defTabSz="931774" fontAlgn="auto">
                <a:spcBef>
                  <a:spcPts val="0"/>
                </a:spcBef>
                <a:spcAft>
                  <a:spcPts val="0"/>
                </a:spcAft>
                <a:defRPr/>
              </a:pPr>
              <a:t>29</a:t>
            </a:fld>
            <a:endParaRPr lang="en-US" dirty="0">
              <a:solidFill>
                <a:prstClr val="black"/>
              </a:solidFill>
              <a:latin typeface="Calibri" panose="020F0502020204030204"/>
              <a:ea typeface="+mn-ea"/>
            </a:endParaRPr>
          </a:p>
        </p:txBody>
      </p:sp>
    </p:spTree>
    <p:extLst>
      <p:ext uri="{BB962C8B-B14F-4D97-AF65-F5344CB8AC3E}">
        <p14:creationId xmlns:p14="http://schemas.microsoft.com/office/powerpoint/2010/main" val="35850301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950533-FDAD-5174-354A-C60EFC3B8F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EE0989-9D67-0187-D75E-4E1B23B00AA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64F492-0B03-D331-710D-3486B18692F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2A9E028-151B-8F96-227E-B1160A2896C6}"/>
              </a:ext>
            </a:extLst>
          </p:cNvPr>
          <p:cNvSpPr>
            <a:spLocks noGrp="1"/>
          </p:cNvSpPr>
          <p:nvPr>
            <p:ph type="sldNum" sz="quarter" idx="5"/>
          </p:nvPr>
        </p:nvSpPr>
        <p:spPr/>
        <p:txBody>
          <a:bodyPr/>
          <a:lstStyle/>
          <a:p>
            <a:pPr defTabSz="931774" fontAlgn="auto">
              <a:spcBef>
                <a:spcPts val="0"/>
              </a:spcBef>
              <a:spcAft>
                <a:spcPts val="0"/>
              </a:spcAft>
              <a:defRPr/>
            </a:pPr>
            <a:fld id="{115A580F-E35D-42E1-AF82-E41CC201EA91}" type="slidenum">
              <a:rPr lang="en-US">
                <a:solidFill>
                  <a:prstClr val="black"/>
                </a:solidFill>
                <a:latin typeface="Calibri" panose="020F0502020204030204"/>
                <a:ea typeface="+mn-ea"/>
              </a:rPr>
              <a:pPr defTabSz="931774" fontAlgn="auto">
                <a:spcBef>
                  <a:spcPts val="0"/>
                </a:spcBef>
                <a:spcAft>
                  <a:spcPts val="0"/>
                </a:spcAft>
                <a:defRPr/>
              </a:pPr>
              <a:t>30</a:t>
            </a:fld>
            <a:endParaRPr lang="en-US" dirty="0">
              <a:solidFill>
                <a:prstClr val="black"/>
              </a:solidFill>
              <a:latin typeface="Calibri" panose="020F0502020204030204"/>
              <a:ea typeface="+mn-ea"/>
            </a:endParaRPr>
          </a:p>
        </p:txBody>
      </p:sp>
    </p:spTree>
    <p:extLst>
      <p:ext uri="{BB962C8B-B14F-4D97-AF65-F5344CB8AC3E}">
        <p14:creationId xmlns:p14="http://schemas.microsoft.com/office/powerpoint/2010/main" val="12858395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7695C5-E62E-FBDF-6B74-E1A088DE223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1BC0BE-6521-7B24-F07D-DECA6C77F48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F89D18-594A-842B-33D2-A9B32E5DB16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2E5F5F8-7039-2EE5-AC33-88FF0E6CDAB2}"/>
              </a:ext>
            </a:extLst>
          </p:cNvPr>
          <p:cNvSpPr>
            <a:spLocks noGrp="1"/>
          </p:cNvSpPr>
          <p:nvPr>
            <p:ph type="sldNum" sz="quarter" idx="5"/>
          </p:nvPr>
        </p:nvSpPr>
        <p:spPr/>
        <p:txBody>
          <a:bodyPr/>
          <a:lstStyle/>
          <a:p>
            <a:pPr defTabSz="931774" fontAlgn="auto">
              <a:spcBef>
                <a:spcPts val="0"/>
              </a:spcBef>
              <a:spcAft>
                <a:spcPts val="0"/>
              </a:spcAft>
              <a:defRPr/>
            </a:pPr>
            <a:fld id="{115A580F-E35D-42E1-AF82-E41CC201EA91}" type="slidenum">
              <a:rPr lang="en-US">
                <a:solidFill>
                  <a:prstClr val="black"/>
                </a:solidFill>
                <a:latin typeface="Calibri" panose="020F0502020204030204"/>
                <a:ea typeface="+mn-ea"/>
              </a:rPr>
              <a:pPr defTabSz="931774" fontAlgn="auto">
                <a:spcBef>
                  <a:spcPts val="0"/>
                </a:spcBef>
                <a:spcAft>
                  <a:spcPts val="0"/>
                </a:spcAft>
                <a:defRPr/>
              </a:pPr>
              <a:t>31</a:t>
            </a:fld>
            <a:endParaRPr lang="en-US" dirty="0">
              <a:solidFill>
                <a:prstClr val="black"/>
              </a:solidFill>
              <a:latin typeface="Calibri" panose="020F0502020204030204"/>
              <a:ea typeface="+mn-ea"/>
            </a:endParaRPr>
          </a:p>
        </p:txBody>
      </p:sp>
    </p:spTree>
    <p:extLst>
      <p:ext uri="{BB962C8B-B14F-4D97-AF65-F5344CB8AC3E}">
        <p14:creationId xmlns:p14="http://schemas.microsoft.com/office/powerpoint/2010/main" val="38448086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8FAA2B-69E8-AF92-181C-6EA5DEDB99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D32B15-ABF2-0F2A-10A7-59A51C431DB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C6899D-2A18-68DA-2D26-9E6EE12FC02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BF11752-0337-E2D4-6441-783F7F6E53E7}"/>
              </a:ext>
            </a:extLst>
          </p:cNvPr>
          <p:cNvSpPr>
            <a:spLocks noGrp="1"/>
          </p:cNvSpPr>
          <p:nvPr>
            <p:ph type="sldNum" sz="quarter" idx="5"/>
          </p:nvPr>
        </p:nvSpPr>
        <p:spPr/>
        <p:txBody>
          <a:bodyPr/>
          <a:lstStyle/>
          <a:p>
            <a:pPr defTabSz="931774" fontAlgn="auto">
              <a:spcBef>
                <a:spcPts val="0"/>
              </a:spcBef>
              <a:spcAft>
                <a:spcPts val="0"/>
              </a:spcAft>
              <a:defRPr/>
            </a:pPr>
            <a:fld id="{115A580F-E35D-42E1-AF82-E41CC201EA91}" type="slidenum">
              <a:rPr lang="en-US">
                <a:solidFill>
                  <a:prstClr val="black"/>
                </a:solidFill>
                <a:latin typeface="Calibri" panose="020F0502020204030204"/>
                <a:ea typeface="+mn-ea"/>
              </a:rPr>
              <a:pPr defTabSz="931774" fontAlgn="auto">
                <a:spcBef>
                  <a:spcPts val="0"/>
                </a:spcBef>
                <a:spcAft>
                  <a:spcPts val="0"/>
                </a:spcAft>
                <a:defRPr/>
              </a:pPr>
              <a:t>32</a:t>
            </a:fld>
            <a:endParaRPr lang="en-US" dirty="0">
              <a:solidFill>
                <a:prstClr val="black"/>
              </a:solidFill>
              <a:latin typeface="Calibri" panose="020F0502020204030204"/>
              <a:ea typeface="+mn-ea"/>
            </a:endParaRPr>
          </a:p>
        </p:txBody>
      </p:sp>
    </p:spTree>
    <p:extLst>
      <p:ext uri="{BB962C8B-B14F-4D97-AF65-F5344CB8AC3E}">
        <p14:creationId xmlns:p14="http://schemas.microsoft.com/office/powerpoint/2010/main" val="26801599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Google Shape;48;g3606f1c2d_30:notes"/>
          <p:cNvSpPr>
            <a:spLocks noGrp="1" noRot="1" noChangeAspect="1"/>
          </p:cNvSpPr>
          <p:nvPr>
            <p:ph type="sldImg" idx="2"/>
          </p:nvPr>
        </p:nvSpPr>
        <p:spPr>
          <a:xfrm>
            <a:off x="1220788" y="708025"/>
            <a:ext cx="4725987" cy="35448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 name="Google Shape;49;g3606f1c2d_30:notes"/>
          <p:cNvSpPr txBox="1">
            <a:spLocks noGrp="1"/>
          </p:cNvSpPr>
          <p:nvPr>
            <p:ph type="body" idx="1"/>
          </p:nvPr>
        </p:nvSpPr>
        <p:spPr>
          <a:xfrm>
            <a:off x="716619" y="4489387"/>
            <a:ext cx="5732949" cy="4253103"/>
          </a:xfrm>
          <a:prstGeom prst="rect">
            <a:avLst/>
          </a:prstGeom>
        </p:spPr>
        <p:txBody>
          <a:bodyPr spcFirstLastPara="1" wrap="square" lIns="94932" tIns="94932" rIns="94932" bIns="94932" anchor="t" anchorCtr="0">
            <a:noAutofit/>
          </a:bodyPr>
          <a:lstStyle/>
          <a:p>
            <a:endParaRPr dirty="0"/>
          </a:p>
        </p:txBody>
      </p:sp>
    </p:spTree>
    <p:extLst>
      <p:ext uri="{BB962C8B-B14F-4D97-AF65-F5344CB8AC3E}">
        <p14:creationId xmlns:p14="http://schemas.microsoft.com/office/powerpoint/2010/main" val="14627677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Google Shape;48;g3606f1c2d_30:notes"/>
          <p:cNvSpPr>
            <a:spLocks noGrp="1" noRot="1" noChangeAspect="1"/>
          </p:cNvSpPr>
          <p:nvPr>
            <p:ph type="sldImg" idx="2"/>
          </p:nvPr>
        </p:nvSpPr>
        <p:spPr>
          <a:xfrm>
            <a:off x="1220788" y="708025"/>
            <a:ext cx="4725987" cy="35448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 name="Google Shape;49;g3606f1c2d_30:notes"/>
          <p:cNvSpPr txBox="1">
            <a:spLocks noGrp="1"/>
          </p:cNvSpPr>
          <p:nvPr>
            <p:ph type="body" idx="1"/>
          </p:nvPr>
        </p:nvSpPr>
        <p:spPr>
          <a:xfrm>
            <a:off x="716619" y="4489387"/>
            <a:ext cx="5732949" cy="4253103"/>
          </a:xfrm>
          <a:prstGeom prst="rect">
            <a:avLst/>
          </a:prstGeom>
        </p:spPr>
        <p:txBody>
          <a:bodyPr spcFirstLastPara="1" wrap="square" lIns="94932" tIns="94932" rIns="94932" bIns="94932" anchor="t" anchorCtr="0">
            <a:noAutofit/>
          </a:bodyPr>
          <a:lstStyle/>
          <a:p>
            <a:endParaRPr dirty="0"/>
          </a:p>
        </p:txBody>
      </p:sp>
    </p:spTree>
    <p:extLst>
      <p:ext uri="{BB962C8B-B14F-4D97-AF65-F5344CB8AC3E}">
        <p14:creationId xmlns:p14="http://schemas.microsoft.com/office/powerpoint/2010/main" val="26327297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Google Shape;48;g3606f1c2d_30:notes"/>
          <p:cNvSpPr>
            <a:spLocks noGrp="1" noRot="1" noChangeAspect="1"/>
          </p:cNvSpPr>
          <p:nvPr>
            <p:ph type="sldImg" idx="2"/>
          </p:nvPr>
        </p:nvSpPr>
        <p:spPr>
          <a:xfrm>
            <a:off x="1220788" y="708025"/>
            <a:ext cx="4725987" cy="35448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 name="Google Shape;49;g3606f1c2d_30:notes"/>
          <p:cNvSpPr txBox="1">
            <a:spLocks noGrp="1"/>
          </p:cNvSpPr>
          <p:nvPr>
            <p:ph type="body" idx="1"/>
          </p:nvPr>
        </p:nvSpPr>
        <p:spPr>
          <a:xfrm>
            <a:off x="716619" y="4489387"/>
            <a:ext cx="5732949" cy="4253103"/>
          </a:xfrm>
          <a:prstGeom prst="rect">
            <a:avLst/>
          </a:prstGeom>
        </p:spPr>
        <p:txBody>
          <a:bodyPr spcFirstLastPara="1" wrap="square" lIns="94932" tIns="94932" rIns="94932" bIns="94932" anchor="t" anchorCtr="0">
            <a:noAutofit/>
          </a:bodyPr>
          <a:lstStyle/>
          <a:p>
            <a:endParaRPr dirty="0"/>
          </a:p>
        </p:txBody>
      </p:sp>
    </p:spTree>
    <p:extLst>
      <p:ext uri="{BB962C8B-B14F-4D97-AF65-F5344CB8AC3E}">
        <p14:creationId xmlns:p14="http://schemas.microsoft.com/office/powerpoint/2010/main" val="9257326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2541C9-77CA-0DF3-ED51-809DA4E1D8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1786FF-D527-3074-427B-03F9B99162B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7DBA05A-D355-9CA7-8B12-DC718FECDC4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ACC69D0-58C8-969C-0779-BFF9D918DC5A}"/>
              </a:ext>
            </a:extLst>
          </p:cNvPr>
          <p:cNvSpPr>
            <a:spLocks noGrp="1"/>
          </p:cNvSpPr>
          <p:nvPr>
            <p:ph type="sldNum" sz="quarter" idx="5"/>
          </p:nvPr>
        </p:nvSpPr>
        <p:spPr/>
        <p:txBody>
          <a:bodyPr/>
          <a:lstStyle/>
          <a:p>
            <a:pPr defTabSz="931774" fontAlgn="auto">
              <a:spcBef>
                <a:spcPts val="0"/>
              </a:spcBef>
              <a:spcAft>
                <a:spcPts val="0"/>
              </a:spcAft>
              <a:defRPr/>
            </a:pPr>
            <a:fld id="{115A580F-E35D-42E1-AF82-E41CC201EA91}" type="slidenum">
              <a:rPr lang="en-US">
                <a:solidFill>
                  <a:prstClr val="black"/>
                </a:solidFill>
                <a:latin typeface="Calibri" panose="020F0502020204030204"/>
                <a:ea typeface="+mn-ea"/>
              </a:rPr>
              <a:pPr defTabSz="931774" fontAlgn="auto">
                <a:spcBef>
                  <a:spcPts val="0"/>
                </a:spcBef>
                <a:spcAft>
                  <a:spcPts val="0"/>
                </a:spcAft>
                <a:defRPr/>
              </a:pPr>
              <a:t>36</a:t>
            </a:fld>
            <a:endParaRPr lang="en-US" dirty="0">
              <a:solidFill>
                <a:prstClr val="black"/>
              </a:solidFill>
              <a:latin typeface="Calibri" panose="020F0502020204030204"/>
              <a:ea typeface="+mn-ea"/>
            </a:endParaRPr>
          </a:p>
        </p:txBody>
      </p:sp>
    </p:spTree>
    <p:extLst>
      <p:ext uri="{BB962C8B-B14F-4D97-AF65-F5344CB8AC3E}">
        <p14:creationId xmlns:p14="http://schemas.microsoft.com/office/powerpoint/2010/main" val="18468771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DE6A8C-30E0-27FD-68DD-FFA0943EB7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E78995-42E7-95E1-C677-F818D586C4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0571E78-5BBE-DB5B-BE9C-34AD5D5040E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62DAE59-2109-FDAD-9CFF-0063335C52B0}"/>
              </a:ext>
            </a:extLst>
          </p:cNvPr>
          <p:cNvSpPr>
            <a:spLocks noGrp="1"/>
          </p:cNvSpPr>
          <p:nvPr>
            <p:ph type="sldNum" sz="quarter" idx="5"/>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115A580F-E35D-42E1-AF82-E41CC201EA91}" type="slidenum">
              <a:rPr kumimoji="0" lang="en-US" sz="1200" b="0" i="0" u="none" strike="noStrike" kern="1200" cap="none" spc="0" normalizeH="0" baseline="0" noProof="0">
                <a:ln>
                  <a:noFill/>
                </a:ln>
                <a:solidFill>
                  <a:prstClr val="black"/>
                </a:solidFill>
                <a:effectLst/>
                <a:uLnTx/>
                <a:uFillTx/>
                <a:latin typeface="Calibri" panose="020F0502020204030204"/>
                <a:ea typeface="宋体" pitchFamily="2" charset="-122"/>
                <a:cs typeface="+mn-cs"/>
              </a:rPr>
              <a:pPr marL="0" marR="0" lvl="0" indent="0" algn="r" defTabSz="931774"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dirty="0">
              <a:ln>
                <a:noFill/>
              </a:ln>
              <a:solidFill>
                <a:prstClr val="black"/>
              </a:solidFill>
              <a:effectLst/>
              <a:uLnTx/>
              <a:uFillTx/>
              <a:latin typeface="Calibri" panose="020F0502020204030204"/>
              <a:ea typeface="宋体" pitchFamily="2" charset="-122"/>
              <a:cs typeface="+mn-cs"/>
            </a:endParaRPr>
          </a:p>
        </p:txBody>
      </p:sp>
    </p:spTree>
    <p:extLst>
      <p:ext uri="{BB962C8B-B14F-4D97-AF65-F5344CB8AC3E}">
        <p14:creationId xmlns:p14="http://schemas.microsoft.com/office/powerpoint/2010/main" val="36649484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a:extLst>
              <a:ext uri="{FF2B5EF4-FFF2-40B4-BE49-F238E27FC236}">
                <a16:creationId xmlns:a16="http://schemas.microsoft.com/office/drawing/2014/main" id="{596BB1A1-093C-0CAC-C74A-EF593C31DE56}"/>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30000"/>
              </a:spcBef>
              <a:defRPr kumimoji="1" sz="1200">
                <a:solidFill>
                  <a:schemeClr val="tx1"/>
                </a:solidFill>
                <a:latin typeface="Times New Roman" panose="02020603050405020304" pitchFamily="18" charset="0"/>
              </a:defRPr>
            </a:lvl1pPr>
            <a:lvl2pPr marL="754063" indent="-288925">
              <a:spcBef>
                <a:spcPct val="30000"/>
              </a:spcBef>
              <a:defRPr kumimoji="1" sz="1200">
                <a:solidFill>
                  <a:schemeClr val="tx1"/>
                </a:solidFill>
                <a:latin typeface="Times New Roman" panose="02020603050405020304" pitchFamily="18" charset="0"/>
              </a:defRPr>
            </a:lvl2pPr>
            <a:lvl3pPr marL="1158875" indent="-231775">
              <a:spcBef>
                <a:spcPct val="30000"/>
              </a:spcBef>
              <a:defRPr kumimoji="1" sz="1200">
                <a:solidFill>
                  <a:schemeClr val="tx1"/>
                </a:solidFill>
                <a:latin typeface="Times New Roman" panose="02020603050405020304" pitchFamily="18" charset="0"/>
              </a:defRPr>
            </a:lvl3pPr>
            <a:lvl4pPr marL="1624013" indent="-231775">
              <a:spcBef>
                <a:spcPct val="30000"/>
              </a:spcBef>
              <a:defRPr kumimoji="1" sz="1200">
                <a:solidFill>
                  <a:schemeClr val="tx1"/>
                </a:solidFill>
                <a:latin typeface="Times New Roman" panose="02020603050405020304" pitchFamily="18" charset="0"/>
              </a:defRPr>
            </a:lvl4pPr>
            <a:lvl5pPr marL="2087563" indent="-231775">
              <a:spcBef>
                <a:spcPct val="30000"/>
              </a:spcBef>
              <a:defRPr kumimoji="1" sz="1200">
                <a:solidFill>
                  <a:schemeClr val="tx1"/>
                </a:solidFill>
                <a:latin typeface="Times New Roman" panose="02020603050405020304" pitchFamily="18" charset="0"/>
              </a:defRPr>
            </a:lvl5pPr>
            <a:lvl6pPr marL="2544763" indent="-231775" eaLnBrk="0" fontAlgn="base" hangingPunct="0">
              <a:spcBef>
                <a:spcPct val="30000"/>
              </a:spcBef>
              <a:spcAft>
                <a:spcPct val="0"/>
              </a:spcAft>
              <a:defRPr kumimoji="1" sz="1200">
                <a:solidFill>
                  <a:schemeClr val="tx1"/>
                </a:solidFill>
                <a:latin typeface="Times New Roman" panose="02020603050405020304" pitchFamily="18" charset="0"/>
              </a:defRPr>
            </a:lvl6pPr>
            <a:lvl7pPr marL="3001963" indent="-231775" eaLnBrk="0" fontAlgn="base" hangingPunct="0">
              <a:spcBef>
                <a:spcPct val="30000"/>
              </a:spcBef>
              <a:spcAft>
                <a:spcPct val="0"/>
              </a:spcAft>
              <a:defRPr kumimoji="1" sz="1200">
                <a:solidFill>
                  <a:schemeClr val="tx1"/>
                </a:solidFill>
                <a:latin typeface="Times New Roman" panose="02020603050405020304" pitchFamily="18" charset="0"/>
              </a:defRPr>
            </a:lvl7pPr>
            <a:lvl8pPr marL="3459163" indent="-231775" eaLnBrk="0" fontAlgn="base" hangingPunct="0">
              <a:spcBef>
                <a:spcPct val="30000"/>
              </a:spcBef>
              <a:spcAft>
                <a:spcPct val="0"/>
              </a:spcAft>
              <a:defRPr kumimoji="1" sz="1200">
                <a:solidFill>
                  <a:schemeClr val="tx1"/>
                </a:solidFill>
                <a:latin typeface="Times New Roman" panose="02020603050405020304" pitchFamily="18" charset="0"/>
              </a:defRPr>
            </a:lvl8pPr>
            <a:lvl9pPr marL="3916363" indent="-231775"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9785ED1A-3CC6-411C-802B-4E33C2D98601}"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62</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18787" name="Rectangle 2">
            <a:extLst>
              <a:ext uri="{FF2B5EF4-FFF2-40B4-BE49-F238E27FC236}">
                <a16:creationId xmlns:a16="http://schemas.microsoft.com/office/drawing/2014/main" id="{4F35304A-B382-9C15-91BE-2EED46683C1A}"/>
              </a:ext>
            </a:extLst>
          </p:cNvPr>
          <p:cNvSpPr>
            <a:spLocks noGrp="1" noRot="1" noChangeAspect="1" noChangeArrowheads="1" noTextEdit="1"/>
          </p:cNvSpPr>
          <p:nvPr>
            <p:ph type="sldImg"/>
          </p:nvPr>
        </p:nvSpPr>
        <p:spPr>
          <a:ln/>
        </p:spPr>
      </p:sp>
      <p:sp>
        <p:nvSpPr>
          <p:cNvPr id="118788" name="Rectangle 3">
            <a:extLst>
              <a:ext uri="{FF2B5EF4-FFF2-40B4-BE49-F238E27FC236}">
                <a16:creationId xmlns:a16="http://schemas.microsoft.com/office/drawing/2014/main" id="{E7B9FC7D-84C1-B9B3-254F-F6FBA85F60E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173038" indent="-173038">
              <a:buFontTx/>
              <a:buChar char="•"/>
            </a:pPr>
            <a:r>
              <a:rPr lang="en-US" altLang="en-US" dirty="0"/>
              <a:t>When a parent provides you with a check stub, the thing you have to remember is to look at the pay period.  This example shows pay for one week.  So you would need 4 CONSECUTIVE checks in order to have a full month.  </a:t>
            </a:r>
          </a:p>
          <a:p>
            <a:pPr marL="173038" indent="-173038">
              <a:buFontTx/>
              <a:buChar char="•"/>
            </a:pPr>
            <a:r>
              <a:rPr lang="en-US" altLang="en-US" dirty="0"/>
              <a:t>Also, you have to look at the ending date of the pay stub.  On this example, the pay date was 3/1/20.  If this is the most recent check stub that you are accepting in consecutive order, the application would have to have been completed between 3/1 – 4/1/20.  In other words, the ending date on the last pay stub you use cannot be more than 30 days PRIOR to the date on the child’s enrollment application.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a:extLst>
            <a:ext uri="{FF2B5EF4-FFF2-40B4-BE49-F238E27FC236}">
              <a16:creationId xmlns:a16="http://schemas.microsoft.com/office/drawing/2014/main" id="{F063A5C0-2920-629B-194B-BEF9F3A6BA2D}"/>
            </a:ext>
          </a:extLst>
        </p:cNvPr>
        <p:cNvGrpSpPr/>
        <p:nvPr/>
      </p:nvGrpSpPr>
      <p:grpSpPr>
        <a:xfrm>
          <a:off x="0" y="0"/>
          <a:ext cx="0" cy="0"/>
          <a:chOff x="0" y="0"/>
          <a:chExt cx="0" cy="0"/>
        </a:xfrm>
      </p:grpSpPr>
      <p:sp>
        <p:nvSpPr>
          <p:cNvPr id="103426" name="Shape 618">
            <a:extLst>
              <a:ext uri="{FF2B5EF4-FFF2-40B4-BE49-F238E27FC236}">
                <a16:creationId xmlns:a16="http://schemas.microsoft.com/office/drawing/2014/main" id="{36FB0CD9-7BD0-5593-C1A3-CCD97F70B5C2}"/>
              </a:ext>
            </a:extLst>
          </p:cNvPr>
          <p:cNvSpPr>
            <a:spLocks noGrp="1" noRot="1" noChangeAspect="1" noTextEdit="1"/>
          </p:cNvSpPr>
          <p:nvPr>
            <p:ph type="sldImg" idx="2"/>
          </p:nvPr>
        </p:nvSpPr>
        <p:spPr>
          <a:custGeom>
            <a:avLst/>
            <a:gdLst>
              <a:gd name="T0" fmla="*/ 0 w 120000"/>
              <a:gd name="T1" fmla="*/ 0 h 120000"/>
              <a:gd name="T2" fmla="*/ 4572000 w 120000"/>
              <a:gd name="T3" fmla="*/ 0 h 120000"/>
              <a:gd name="T4" fmla="*/ 4572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p:spPr>
      </p:sp>
      <p:sp>
        <p:nvSpPr>
          <p:cNvPr id="103427" name="Shape 619">
            <a:extLst>
              <a:ext uri="{FF2B5EF4-FFF2-40B4-BE49-F238E27FC236}">
                <a16:creationId xmlns:a16="http://schemas.microsoft.com/office/drawing/2014/main" id="{50762479-E2EC-C404-B5D2-155C33D5828D}"/>
              </a:ext>
            </a:extLst>
          </p:cNvPr>
          <p:cNvSpPr>
            <a:spLocks noGrp="1"/>
          </p:cNvSpPr>
          <p:nvPr>
            <p:ph type="body" idx="1"/>
          </p:nvPr>
        </p:nvSpPr>
        <p:spPr>
          <a:noFill/>
        </p:spPr>
        <p:txBody>
          <a:bodyPr lIns="93162" tIns="93162" rIns="93162" bIns="93162" anchor="t"/>
          <a:lstStyle/>
          <a:p>
            <a:pPr>
              <a:spcBef>
                <a:spcPct val="0"/>
              </a:spcBef>
            </a:pPr>
            <a:endParaRPr lang="en-US" altLang="en-US"/>
          </a:p>
        </p:txBody>
      </p:sp>
    </p:spTree>
    <p:extLst>
      <p:ext uri="{BB962C8B-B14F-4D97-AF65-F5344CB8AC3E}">
        <p14:creationId xmlns:p14="http://schemas.microsoft.com/office/powerpoint/2010/main" val="32484164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300EFF-FEDA-AFC7-FE35-1358AD7744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F1DF1C-AED7-CE1A-A06B-E6C73B9EA5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BC2189-3386-997F-1271-54BD08E9053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45FC947-62F0-0C3E-18C8-5391B327A74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5A580F-E35D-42E1-AF82-E41CC201EA9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49541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a:extLst>
            <a:ext uri="{FF2B5EF4-FFF2-40B4-BE49-F238E27FC236}">
              <a16:creationId xmlns:a16="http://schemas.microsoft.com/office/drawing/2014/main" id="{C22488C6-8784-E244-49DD-00BE8D927B86}"/>
            </a:ext>
          </a:extLst>
        </p:cNvPr>
        <p:cNvGrpSpPr/>
        <p:nvPr/>
      </p:nvGrpSpPr>
      <p:grpSpPr>
        <a:xfrm>
          <a:off x="0" y="0"/>
          <a:ext cx="0" cy="0"/>
          <a:chOff x="0" y="0"/>
          <a:chExt cx="0" cy="0"/>
        </a:xfrm>
      </p:grpSpPr>
      <p:sp>
        <p:nvSpPr>
          <p:cNvPr id="48" name="Google Shape;48;g3606f1c2d_30:notes">
            <a:extLst>
              <a:ext uri="{FF2B5EF4-FFF2-40B4-BE49-F238E27FC236}">
                <a16:creationId xmlns:a16="http://schemas.microsoft.com/office/drawing/2014/main" id="{2ACED11E-8D68-A081-D20C-3D4B5DEF5793}"/>
              </a:ext>
            </a:extLst>
          </p:cNvPr>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 name="Google Shape;49;g3606f1c2d_30:notes">
            <a:extLst>
              <a:ext uri="{FF2B5EF4-FFF2-40B4-BE49-F238E27FC236}">
                <a16:creationId xmlns:a16="http://schemas.microsoft.com/office/drawing/2014/main" id="{35D9483D-389B-6B19-CDDC-83D92287A3D4}"/>
              </a:ext>
            </a:extLst>
          </p:cNvPr>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Tree>
    <p:extLst>
      <p:ext uri="{BB962C8B-B14F-4D97-AF65-F5344CB8AC3E}">
        <p14:creationId xmlns:p14="http://schemas.microsoft.com/office/powerpoint/2010/main" val="17351494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a:extLst>
            <a:ext uri="{FF2B5EF4-FFF2-40B4-BE49-F238E27FC236}">
              <a16:creationId xmlns:a16="http://schemas.microsoft.com/office/drawing/2014/main" id="{AF298C02-0199-8671-E547-53A67C41CA29}"/>
            </a:ext>
          </a:extLst>
        </p:cNvPr>
        <p:cNvGrpSpPr/>
        <p:nvPr/>
      </p:nvGrpSpPr>
      <p:grpSpPr>
        <a:xfrm>
          <a:off x="0" y="0"/>
          <a:ext cx="0" cy="0"/>
          <a:chOff x="0" y="0"/>
          <a:chExt cx="0" cy="0"/>
        </a:xfrm>
      </p:grpSpPr>
      <p:sp>
        <p:nvSpPr>
          <p:cNvPr id="48" name="Google Shape;48;g3606f1c2d_30:notes">
            <a:extLst>
              <a:ext uri="{FF2B5EF4-FFF2-40B4-BE49-F238E27FC236}">
                <a16:creationId xmlns:a16="http://schemas.microsoft.com/office/drawing/2014/main" id="{2550D31B-2574-1709-82A8-7050C84C341D}"/>
              </a:ext>
            </a:extLst>
          </p:cNvPr>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 name="Google Shape;49;g3606f1c2d_30:notes">
            <a:extLst>
              <a:ext uri="{FF2B5EF4-FFF2-40B4-BE49-F238E27FC236}">
                <a16:creationId xmlns:a16="http://schemas.microsoft.com/office/drawing/2014/main" id="{949B3BBA-5363-CA04-6337-67809B476E32}"/>
              </a:ext>
            </a:extLst>
          </p:cNvPr>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Tree>
    <p:extLst>
      <p:ext uri="{BB962C8B-B14F-4D97-AF65-F5344CB8AC3E}">
        <p14:creationId xmlns:p14="http://schemas.microsoft.com/office/powerpoint/2010/main" val="25847082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D30D0A-D6F7-C28F-A915-A4B0D4F1B6AE}"/>
            </a:ext>
          </a:extLst>
        </p:cNvPr>
        <p:cNvGrpSpPr/>
        <p:nvPr/>
      </p:nvGrpSpPr>
      <p:grpSpPr>
        <a:xfrm>
          <a:off x="0" y="0"/>
          <a:ext cx="0" cy="0"/>
          <a:chOff x="0" y="0"/>
          <a:chExt cx="0" cy="0"/>
        </a:xfrm>
      </p:grpSpPr>
      <p:sp>
        <p:nvSpPr>
          <p:cNvPr id="151554" name="Slide Image Placeholder 1">
            <a:extLst>
              <a:ext uri="{FF2B5EF4-FFF2-40B4-BE49-F238E27FC236}">
                <a16:creationId xmlns:a16="http://schemas.microsoft.com/office/drawing/2014/main" id="{1C9EA435-5004-4739-77AC-1F81390C4877}"/>
              </a:ext>
            </a:extLst>
          </p:cNvPr>
          <p:cNvSpPr>
            <a:spLocks noGrp="1" noRot="1" noChangeAspect="1" noChangeArrowheads="1" noTextEdit="1"/>
          </p:cNvSpPr>
          <p:nvPr>
            <p:ph type="sldImg"/>
          </p:nvPr>
        </p:nvSpPr>
        <p:spPr>
          <a:ln/>
        </p:spPr>
      </p:sp>
      <p:sp>
        <p:nvSpPr>
          <p:cNvPr id="151555" name="Notes Placeholder 2">
            <a:extLst>
              <a:ext uri="{FF2B5EF4-FFF2-40B4-BE49-F238E27FC236}">
                <a16:creationId xmlns:a16="http://schemas.microsoft.com/office/drawing/2014/main" id="{45F0909C-FF63-3B98-DBF4-9C92EB10F38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171450" indent="-171450">
              <a:buFontTx/>
              <a:buChar char="•"/>
            </a:pPr>
            <a:endParaRPr lang="en-US" altLang="en-US" dirty="0"/>
          </a:p>
        </p:txBody>
      </p:sp>
      <p:sp>
        <p:nvSpPr>
          <p:cNvPr id="151556" name="Slide Number Placeholder 3">
            <a:extLst>
              <a:ext uri="{FF2B5EF4-FFF2-40B4-BE49-F238E27FC236}">
                <a16:creationId xmlns:a16="http://schemas.microsoft.com/office/drawing/2014/main" id="{E24F5C6D-7065-43DB-DDDE-6A8C8730E5B4}"/>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2AB774F6-E51A-486F-B246-30C2CA2EB8FF}"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a:sym typeface="Arial"/>
              </a:rPr>
              <a:pPr marL="0" marR="0" lvl="0" indent="0" algn="r" defTabSz="914400" rtl="0" eaLnBrk="0" fontAlgn="base" latinLnBrk="0" hangingPunct="0">
                <a:lnSpc>
                  <a:spcPct val="100000"/>
                </a:lnSpc>
                <a:spcBef>
                  <a:spcPct val="0"/>
                </a:spcBef>
                <a:spcAft>
                  <a:spcPct val="0"/>
                </a:spcAft>
                <a:buClrTx/>
                <a:buSzTx/>
                <a:buFontTx/>
                <a:buNone/>
                <a:tabLst/>
                <a:defRPr/>
              </a:pPr>
              <a:t>77</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a:sym typeface="Arial"/>
            </a:endParaRPr>
          </a:p>
        </p:txBody>
      </p:sp>
    </p:spTree>
    <p:extLst>
      <p:ext uri="{BB962C8B-B14F-4D97-AF65-F5344CB8AC3E}">
        <p14:creationId xmlns:p14="http://schemas.microsoft.com/office/powerpoint/2010/main" val="29482747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EB1642-73D8-DCE7-6E32-91A748D9F7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7A1B73-EAF8-81EA-9F03-E893069C8D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792EB0-06A0-DABF-9D6D-2AE9520D0EA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F5CC057-8518-E5EF-F986-FF7F7D19FE3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5A580F-E35D-42E1-AF82-E41CC201EA9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06612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a:extLst>
            <a:ext uri="{FF2B5EF4-FFF2-40B4-BE49-F238E27FC236}">
              <a16:creationId xmlns:a16="http://schemas.microsoft.com/office/drawing/2014/main" id="{4BB97588-546F-11E9-2103-55105CBBC9E7}"/>
            </a:ext>
          </a:extLst>
        </p:cNvPr>
        <p:cNvGrpSpPr/>
        <p:nvPr/>
      </p:nvGrpSpPr>
      <p:grpSpPr>
        <a:xfrm>
          <a:off x="0" y="0"/>
          <a:ext cx="0" cy="0"/>
          <a:chOff x="0" y="0"/>
          <a:chExt cx="0" cy="0"/>
        </a:xfrm>
      </p:grpSpPr>
      <p:sp>
        <p:nvSpPr>
          <p:cNvPr id="48" name="Google Shape;48;g3606f1c2d_30:notes">
            <a:extLst>
              <a:ext uri="{FF2B5EF4-FFF2-40B4-BE49-F238E27FC236}">
                <a16:creationId xmlns:a16="http://schemas.microsoft.com/office/drawing/2014/main" id="{6FA9D088-898A-198E-41AD-9B28C42B5368}"/>
              </a:ext>
            </a:extLst>
          </p:cNvPr>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 name="Google Shape;49;g3606f1c2d_30:notes">
            <a:extLst>
              <a:ext uri="{FF2B5EF4-FFF2-40B4-BE49-F238E27FC236}">
                <a16:creationId xmlns:a16="http://schemas.microsoft.com/office/drawing/2014/main" id="{1FDB9760-9916-E949-40B6-B5D17A2A110B}"/>
              </a:ext>
            </a:extLst>
          </p:cNvPr>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Tree>
    <p:extLst>
      <p:ext uri="{BB962C8B-B14F-4D97-AF65-F5344CB8AC3E}">
        <p14:creationId xmlns:p14="http://schemas.microsoft.com/office/powerpoint/2010/main" val="9319953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a:extLst>
            <a:ext uri="{FF2B5EF4-FFF2-40B4-BE49-F238E27FC236}">
              <a16:creationId xmlns:a16="http://schemas.microsoft.com/office/drawing/2014/main" id="{77F3659D-FA89-A600-A5F7-6B80E1522B12}"/>
            </a:ext>
          </a:extLst>
        </p:cNvPr>
        <p:cNvGrpSpPr/>
        <p:nvPr/>
      </p:nvGrpSpPr>
      <p:grpSpPr>
        <a:xfrm>
          <a:off x="0" y="0"/>
          <a:ext cx="0" cy="0"/>
          <a:chOff x="0" y="0"/>
          <a:chExt cx="0" cy="0"/>
        </a:xfrm>
      </p:grpSpPr>
      <p:sp>
        <p:nvSpPr>
          <p:cNvPr id="48" name="Google Shape;48;g3606f1c2d_30:notes">
            <a:extLst>
              <a:ext uri="{FF2B5EF4-FFF2-40B4-BE49-F238E27FC236}">
                <a16:creationId xmlns:a16="http://schemas.microsoft.com/office/drawing/2014/main" id="{DB8EF72C-D290-DA81-2783-BA46AEAF6B72}"/>
              </a:ext>
            </a:extLst>
          </p:cNvPr>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 name="Google Shape;49;g3606f1c2d_30:notes">
            <a:extLst>
              <a:ext uri="{FF2B5EF4-FFF2-40B4-BE49-F238E27FC236}">
                <a16:creationId xmlns:a16="http://schemas.microsoft.com/office/drawing/2014/main" id="{CA4A3623-B4CD-68E8-5938-06A82E937653}"/>
              </a:ext>
            </a:extLst>
          </p:cNvPr>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Tree>
    <p:extLst>
      <p:ext uri="{BB962C8B-B14F-4D97-AF65-F5344CB8AC3E}">
        <p14:creationId xmlns:p14="http://schemas.microsoft.com/office/powerpoint/2010/main" val="27440486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22E458-DA28-444F-7982-E3D6CF079DF7}"/>
            </a:ext>
          </a:extLst>
        </p:cNvPr>
        <p:cNvGrpSpPr/>
        <p:nvPr/>
      </p:nvGrpSpPr>
      <p:grpSpPr>
        <a:xfrm>
          <a:off x="0" y="0"/>
          <a:ext cx="0" cy="0"/>
          <a:chOff x="0" y="0"/>
          <a:chExt cx="0" cy="0"/>
        </a:xfrm>
      </p:grpSpPr>
      <p:sp>
        <p:nvSpPr>
          <p:cNvPr id="151554" name="Slide Image Placeholder 1">
            <a:extLst>
              <a:ext uri="{FF2B5EF4-FFF2-40B4-BE49-F238E27FC236}">
                <a16:creationId xmlns:a16="http://schemas.microsoft.com/office/drawing/2014/main" id="{267FA10C-4BB6-8FEB-9DEB-189F1E7E6C26}"/>
              </a:ext>
            </a:extLst>
          </p:cNvPr>
          <p:cNvSpPr>
            <a:spLocks noGrp="1" noRot="1" noChangeAspect="1" noChangeArrowheads="1" noTextEdit="1"/>
          </p:cNvSpPr>
          <p:nvPr>
            <p:ph type="sldImg"/>
          </p:nvPr>
        </p:nvSpPr>
        <p:spPr>
          <a:ln/>
        </p:spPr>
      </p:sp>
      <p:sp>
        <p:nvSpPr>
          <p:cNvPr id="151555" name="Notes Placeholder 2">
            <a:extLst>
              <a:ext uri="{FF2B5EF4-FFF2-40B4-BE49-F238E27FC236}">
                <a16:creationId xmlns:a16="http://schemas.microsoft.com/office/drawing/2014/main" id="{825BE856-63BA-DD69-97E8-3752F720880E}"/>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171450" indent="-171450">
              <a:buFontTx/>
              <a:buChar char="•"/>
            </a:pPr>
            <a:endParaRPr lang="en-US" altLang="en-US" dirty="0"/>
          </a:p>
        </p:txBody>
      </p:sp>
      <p:sp>
        <p:nvSpPr>
          <p:cNvPr id="151556" name="Slide Number Placeholder 3">
            <a:extLst>
              <a:ext uri="{FF2B5EF4-FFF2-40B4-BE49-F238E27FC236}">
                <a16:creationId xmlns:a16="http://schemas.microsoft.com/office/drawing/2014/main" id="{1B818F43-7213-8453-D762-B715F7BF84F0}"/>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2AB774F6-E51A-486F-B246-30C2CA2EB8FF}"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a:sym typeface="Arial"/>
              </a:rPr>
              <a:pPr marL="0" marR="0" lvl="0" indent="0" algn="r" defTabSz="914400" rtl="0" eaLnBrk="0" fontAlgn="base" latinLnBrk="0" hangingPunct="0">
                <a:lnSpc>
                  <a:spcPct val="100000"/>
                </a:lnSpc>
                <a:spcBef>
                  <a:spcPct val="0"/>
                </a:spcBef>
                <a:spcAft>
                  <a:spcPct val="0"/>
                </a:spcAft>
                <a:buClrTx/>
                <a:buSzTx/>
                <a:buFontTx/>
                <a:buNone/>
                <a:tabLst/>
                <a:defRPr/>
              </a:pPr>
              <a:t>83</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a:sym typeface="Arial"/>
            </a:endParaRPr>
          </a:p>
        </p:txBody>
      </p:sp>
    </p:spTree>
    <p:extLst>
      <p:ext uri="{BB962C8B-B14F-4D97-AF65-F5344CB8AC3E}">
        <p14:creationId xmlns:p14="http://schemas.microsoft.com/office/powerpoint/2010/main" val="12014820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1228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09" indent="-285734" eaLnBrk="0" hangingPunct="0">
              <a:spcBef>
                <a:spcPct val="30000"/>
              </a:spcBef>
              <a:defRPr sz="1200">
                <a:solidFill>
                  <a:schemeClr val="tx1"/>
                </a:solidFill>
                <a:latin typeface="Calibri" pitchFamily="34" charset="0"/>
              </a:defRPr>
            </a:lvl2pPr>
            <a:lvl3pPr marL="1142937" indent="-228587" eaLnBrk="0" hangingPunct="0">
              <a:spcBef>
                <a:spcPct val="30000"/>
              </a:spcBef>
              <a:defRPr sz="1200">
                <a:solidFill>
                  <a:schemeClr val="tx1"/>
                </a:solidFill>
                <a:latin typeface="Calibri" pitchFamily="34" charset="0"/>
              </a:defRPr>
            </a:lvl3pPr>
            <a:lvl4pPr marL="1600111" indent="-228587" eaLnBrk="0" hangingPunct="0">
              <a:spcBef>
                <a:spcPct val="30000"/>
              </a:spcBef>
              <a:defRPr sz="1200">
                <a:solidFill>
                  <a:schemeClr val="tx1"/>
                </a:solidFill>
                <a:latin typeface="Calibri" pitchFamily="34" charset="0"/>
              </a:defRPr>
            </a:lvl4pPr>
            <a:lvl5pPr marL="2057287" indent="-228587" eaLnBrk="0" hangingPunct="0">
              <a:spcBef>
                <a:spcPct val="30000"/>
              </a:spcBef>
              <a:defRPr sz="1200">
                <a:solidFill>
                  <a:schemeClr val="tx1"/>
                </a:solidFill>
                <a:latin typeface="Calibri" pitchFamily="34" charset="0"/>
              </a:defRPr>
            </a:lvl5pPr>
            <a:lvl6pPr marL="2514461" indent="-228587" eaLnBrk="0" fontAlgn="base" hangingPunct="0">
              <a:spcBef>
                <a:spcPct val="30000"/>
              </a:spcBef>
              <a:spcAft>
                <a:spcPct val="0"/>
              </a:spcAft>
              <a:defRPr sz="1200">
                <a:solidFill>
                  <a:schemeClr val="tx1"/>
                </a:solidFill>
                <a:latin typeface="Calibri" pitchFamily="34" charset="0"/>
              </a:defRPr>
            </a:lvl6pPr>
            <a:lvl7pPr marL="2971635" indent="-228587" eaLnBrk="0" fontAlgn="base" hangingPunct="0">
              <a:spcBef>
                <a:spcPct val="30000"/>
              </a:spcBef>
              <a:spcAft>
                <a:spcPct val="0"/>
              </a:spcAft>
              <a:defRPr sz="1200">
                <a:solidFill>
                  <a:schemeClr val="tx1"/>
                </a:solidFill>
                <a:latin typeface="Calibri" pitchFamily="34" charset="0"/>
              </a:defRPr>
            </a:lvl7pPr>
            <a:lvl8pPr marL="3428811" indent="-228587" eaLnBrk="0" fontAlgn="base" hangingPunct="0">
              <a:spcBef>
                <a:spcPct val="30000"/>
              </a:spcBef>
              <a:spcAft>
                <a:spcPct val="0"/>
              </a:spcAft>
              <a:defRPr sz="1200">
                <a:solidFill>
                  <a:schemeClr val="tx1"/>
                </a:solidFill>
                <a:latin typeface="Calibri" pitchFamily="34" charset="0"/>
              </a:defRPr>
            </a:lvl8pPr>
            <a:lvl9pPr marL="3885985" indent="-228587"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18620433-DFB1-4A9D-9A84-BFEC08FC3C7A}" type="slidenum">
              <a:rPr lang="en-US" altLang="en-US" smtClean="0">
                <a:solidFill>
                  <a:prstClr val="black"/>
                </a:solidFill>
                <a:latin typeface="Arial" pitchFamily="34" charset="0"/>
                <a:cs typeface="Arial" pitchFamily="34" charset="0"/>
              </a:rPr>
              <a:pPr eaLnBrk="1" hangingPunct="1">
                <a:spcBef>
                  <a:spcPct val="0"/>
                </a:spcBef>
              </a:pPr>
              <a:t>95</a:t>
            </a:fld>
            <a:endParaRPr lang="en-US" altLang="en-US">
              <a:solidFill>
                <a:prstClr val="black"/>
              </a:solidFill>
              <a:latin typeface="Arial" pitchFamily="34" charset="0"/>
              <a:cs typeface="Arial"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1249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09" indent="-285734" eaLnBrk="0" hangingPunct="0">
              <a:spcBef>
                <a:spcPct val="30000"/>
              </a:spcBef>
              <a:defRPr sz="1200">
                <a:solidFill>
                  <a:schemeClr val="tx1"/>
                </a:solidFill>
                <a:latin typeface="Calibri" pitchFamily="34" charset="0"/>
              </a:defRPr>
            </a:lvl2pPr>
            <a:lvl3pPr marL="1142937" indent="-228587" eaLnBrk="0" hangingPunct="0">
              <a:spcBef>
                <a:spcPct val="30000"/>
              </a:spcBef>
              <a:defRPr sz="1200">
                <a:solidFill>
                  <a:schemeClr val="tx1"/>
                </a:solidFill>
                <a:latin typeface="Calibri" pitchFamily="34" charset="0"/>
              </a:defRPr>
            </a:lvl3pPr>
            <a:lvl4pPr marL="1600111" indent="-228587" eaLnBrk="0" hangingPunct="0">
              <a:spcBef>
                <a:spcPct val="30000"/>
              </a:spcBef>
              <a:defRPr sz="1200">
                <a:solidFill>
                  <a:schemeClr val="tx1"/>
                </a:solidFill>
                <a:latin typeface="Calibri" pitchFamily="34" charset="0"/>
              </a:defRPr>
            </a:lvl4pPr>
            <a:lvl5pPr marL="2057287" indent="-228587" eaLnBrk="0" hangingPunct="0">
              <a:spcBef>
                <a:spcPct val="30000"/>
              </a:spcBef>
              <a:defRPr sz="1200">
                <a:solidFill>
                  <a:schemeClr val="tx1"/>
                </a:solidFill>
                <a:latin typeface="Calibri" pitchFamily="34" charset="0"/>
              </a:defRPr>
            </a:lvl5pPr>
            <a:lvl6pPr marL="2514461" indent="-228587" eaLnBrk="0" fontAlgn="base" hangingPunct="0">
              <a:spcBef>
                <a:spcPct val="30000"/>
              </a:spcBef>
              <a:spcAft>
                <a:spcPct val="0"/>
              </a:spcAft>
              <a:defRPr sz="1200">
                <a:solidFill>
                  <a:schemeClr val="tx1"/>
                </a:solidFill>
                <a:latin typeface="Calibri" pitchFamily="34" charset="0"/>
              </a:defRPr>
            </a:lvl6pPr>
            <a:lvl7pPr marL="2971635" indent="-228587" eaLnBrk="0" fontAlgn="base" hangingPunct="0">
              <a:spcBef>
                <a:spcPct val="30000"/>
              </a:spcBef>
              <a:spcAft>
                <a:spcPct val="0"/>
              </a:spcAft>
              <a:defRPr sz="1200">
                <a:solidFill>
                  <a:schemeClr val="tx1"/>
                </a:solidFill>
                <a:latin typeface="Calibri" pitchFamily="34" charset="0"/>
              </a:defRPr>
            </a:lvl7pPr>
            <a:lvl8pPr marL="3428811" indent="-228587" eaLnBrk="0" fontAlgn="base" hangingPunct="0">
              <a:spcBef>
                <a:spcPct val="30000"/>
              </a:spcBef>
              <a:spcAft>
                <a:spcPct val="0"/>
              </a:spcAft>
              <a:defRPr sz="1200">
                <a:solidFill>
                  <a:schemeClr val="tx1"/>
                </a:solidFill>
                <a:latin typeface="Calibri" pitchFamily="34" charset="0"/>
              </a:defRPr>
            </a:lvl8pPr>
            <a:lvl9pPr marL="3885985" indent="-228587"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057D028E-7C5D-4080-9035-66C938B49D2A}" type="slidenum">
              <a:rPr lang="en-US" altLang="en-US" smtClean="0">
                <a:solidFill>
                  <a:prstClr val="black"/>
                </a:solidFill>
                <a:latin typeface="Arial" pitchFamily="34" charset="0"/>
                <a:cs typeface="Arial" pitchFamily="34" charset="0"/>
              </a:rPr>
              <a:pPr eaLnBrk="1" hangingPunct="1">
                <a:spcBef>
                  <a:spcPct val="0"/>
                </a:spcBef>
              </a:pPr>
              <a:t>96</a:t>
            </a:fld>
            <a:endParaRPr lang="en-US" altLang="en-US">
              <a:solidFill>
                <a:prstClr val="black"/>
              </a:solidFill>
              <a:latin typeface="Arial" pitchFamily="34" charset="0"/>
              <a:cs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p:sp>
      <p:sp>
        <p:nvSpPr>
          <p:cNvPr id="104451" name="Notes Placeholder 2"/>
          <p:cNvSpPr>
            <a:spLocks noGrp="1"/>
          </p:cNvSpPr>
          <p:nvPr>
            <p:ph type="body" idx="1"/>
          </p:nvPr>
        </p:nvSpPr>
        <p:spPr>
          <a:noFill/>
        </p:spPr>
        <p:txBody>
          <a:bodyPr/>
          <a:lstStyle/>
          <a:p>
            <a:endParaRPr lang="en-US" altLang="en-US"/>
          </a:p>
        </p:txBody>
      </p:sp>
      <p:sp>
        <p:nvSpPr>
          <p:cNvPr id="104452" name="Slide Number Placeholder 3"/>
          <p:cNvSpPr>
            <a:spLocks noGrp="1"/>
          </p:cNvSpPr>
          <p:nvPr>
            <p:ph type="sldNum" sz="quarter" idx="5"/>
          </p:nvPr>
        </p:nvSpPr>
        <p:spPr>
          <a:noFill/>
        </p:spPr>
        <p:txBody>
          <a:bodyPr/>
          <a:lstStyle>
            <a:lvl1pPr algn="l" eaLnBrk="0" hangingPunct="0">
              <a:spcBef>
                <a:spcPct val="30000"/>
              </a:spcBef>
              <a:defRPr sz="1200">
                <a:solidFill>
                  <a:schemeClr val="tx1"/>
                </a:solidFill>
                <a:latin typeface="Arial" pitchFamily="34" charset="0"/>
              </a:defRPr>
            </a:lvl1pPr>
            <a:lvl2pPr marL="757066" indent="-291179" algn="l" eaLnBrk="0" hangingPunct="0">
              <a:spcBef>
                <a:spcPct val="30000"/>
              </a:spcBef>
              <a:defRPr sz="1200">
                <a:solidFill>
                  <a:schemeClr val="tx1"/>
                </a:solidFill>
                <a:latin typeface="Arial" pitchFamily="34" charset="0"/>
              </a:defRPr>
            </a:lvl2pPr>
            <a:lvl3pPr marL="1164717" indent="-232943" algn="l" eaLnBrk="0" hangingPunct="0">
              <a:spcBef>
                <a:spcPct val="30000"/>
              </a:spcBef>
              <a:defRPr sz="1200">
                <a:solidFill>
                  <a:schemeClr val="tx1"/>
                </a:solidFill>
                <a:latin typeface="Arial" pitchFamily="34" charset="0"/>
              </a:defRPr>
            </a:lvl3pPr>
            <a:lvl4pPr marL="1630604" indent="-232943" algn="l" eaLnBrk="0" hangingPunct="0">
              <a:spcBef>
                <a:spcPct val="30000"/>
              </a:spcBef>
              <a:defRPr sz="1200">
                <a:solidFill>
                  <a:schemeClr val="tx1"/>
                </a:solidFill>
                <a:latin typeface="Arial" pitchFamily="34" charset="0"/>
              </a:defRPr>
            </a:lvl4pPr>
            <a:lvl5pPr marL="2096491" indent="-232943" algn="l" eaLnBrk="0" hangingPunct="0">
              <a:spcBef>
                <a:spcPct val="30000"/>
              </a:spcBef>
              <a:defRPr sz="1200">
                <a:solidFill>
                  <a:schemeClr val="tx1"/>
                </a:solidFill>
                <a:latin typeface="Arial" pitchFamily="34" charset="0"/>
              </a:defRPr>
            </a:lvl5pPr>
            <a:lvl6pPr marL="2562377" indent="-232943" eaLnBrk="0" fontAlgn="base" hangingPunct="0">
              <a:spcBef>
                <a:spcPct val="30000"/>
              </a:spcBef>
              <a:spcAft>
                <a:spcPct val="0"/>
              </a:spcAft>
              <a:defRPr sz="1200">
                <a:solidFill>
                  <a:schemeClr val="tx1"/>
                </a:solidFill>
                <a:latin typeface="Arial" pitchFamily="34" charset="0"/>
              </a:defRPr>
            </a:lvl6pPr>
            <a:lvl7pPr marL="3028264" indent="-232943" eaLnBrk="0" fontAlgn="base" hangingPunct="0">
              <a:spcBef>
                <a:spcPct val="30000"/>
              </a:spcBef>
              <a:spcAft>
                <a:spcPct val="0"/>
              </a:spcAft>
              <a:defRPr sz="1200">
                <a:solidFill>
                  <a:schemeClr val="tx1"/>
                </a:solidFill>
                <a:latin typeface="Arial" pitchFamily="34" charset="0"/>
              </a:defRPr>
            </a:lvl7pPr>
            <a:lvl8pPr marL="3494151" indent="-232943" eaLnBrk="0" fontAlgn="base" hangingPunct="0">
              <a:spcBef>
                <a:spcPct val="30000"/>
              </a:spcBef>
              <a:spcAft>
                <a:spcPct val="0"/>
              </a:spcAft>
              <a:defRPr sz="1200">
                <a:solidFill>
                  <a:schemeClr val="tx1"/>
                </a:solidFill>
                <a:latin typeface="Arial" pitchFamily="34" charset="0"/>
              </a:defRPr>
            </a:lvl8pPr>
            <a:lvl9pPr marL="3960038" indent="-232943" eaLnBrk="0" fontAlgn="base" hangingPunct="0">
              <a:spcBef>
                <a:spcPct val="30000"/>
              </a:spcBef>
              <a:spcAft>
                <a:spcPct val="0"/>
              </a:spcAft>
              <a:defRPr sz="1200">
                <a:solidFill>
                  <a:schemeClr val="tx1"/>
                </a:solidFill>
                <a:latin typeface="Arial" pitchFamily="34" charset="0"/>
              </a:defRPr>
            </a:lvl9pPr>
          </a:lstStyle>
          <a:p>
            <a:pPr algn="r" eaLnBrk="1" hangingPunct="1">
              <a:spcBef>
                <a:spcPct val="0"/>
              </a:spcBef>
            </a:pPr>
            <a:fld id="{4FECE324-234D-4D04-ABBF-486BE70F143B}" type="slidenum">
              <a:rPr lang="zh-CN" altLang="en-US" smtClean="0"/>
              <a:pPr algn="r" eaLnBrk="1" hangingPunct="1">
                <a:spcBef>
                  <a:spcPct val="0"/>
                </a:spcBef>
              </a:pPr>
              <a:t>6</a:t>
            </a:fld>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1259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09" indent="-285734" eaLnBrk="0" hangingPunct="0">
              <a:spcBef>
                <a:spcPct val="30000"/>
              </a:spcBef>
              <a:defRPr sz="1200">
                <a:solidFill>
                  <a:schemeClr val="tx1"/>
                </a:solidFill>
                <a:latin typeface="Calibri" pitchFamily="34" charset="0"/>
              </a:defRPr>
            </a:lvl2pPr>
            <a:lvl3pPr marL="1142937" indent="-228587" eaLnBrk="0" hangingPunct="0">
              <a:spcBef>
                <a:spcPct val="30000"/>
              </a:spcBef>
              <a:defRPr sz="1200">
                <a:solidFill>
                  <a:schemeClr val="tx1"/>
                </a:solidFill>
                <a:latin typeface="Calibri" pitchFamily="34" charset="0"/>
              </a:defRPr>
            </a:lvl3pPr>
            <a:lvl4pPr marL="1600111" indent="-228587" eaLnBrk="0" hangingPunct="0">
              <a:spcBef>
                <a:spcPct val="30000"/>
              </a:spcBef>
              <a:defRPr sz="1200">
                <a:solidFill>
                  <a:schemeClr val="tx1"/>
                </a:solidFill>
                <a:latin typeface="Calibri" pitchFamily="34" charset="0"/>
              </a:defRPr>
            </a:lvl4pPr>
            <a:lvl5pPr marL="2057287" indent="-228587" eaLnBrk="0" hangingPunct="0">
              <a:spcBef>
                <a:spcPct val="30000"/>
              </a:spcBef>
              <a:defRPr sz="1200">
                <a:solidFill>
                  <a:schemeClr val="tx1"/>
                </a:solidFill>
                <a:latin typeface="Calibri" pitchFamily="34" charset="0"/>
              </a:defRPr>
            </a:lvl5pPr>
            <a:lvl6pPr marL="2514461" indent="-228587" eaLnBrk="0" fontAlgn="base" hangingPunct="0">
              <a:spcBef>
                <a:spcPct val="30000"/>
              </a:spcBef>
              <a:spcAft>
                <a:spcPct val="0"/>
              </a:spcAft>
              <a:defRPr sz="1200">
                <a:solidFill>
                  <a:schemeClr val="tx1"/>
                </a:solidFill>
                <a:latin typeface="Calibri" pitchFamily="34" charset="0"/>
              </a:defRPr>
            </a:lvl6pPr>
            <a:lvl7pPr marL="2971635" indent="-228587" eaLnBrk="0" fontAlgn="base" hangingPunct="0">
              <a:spcBef>
                <a:spcPct val="30000"/>
              </a:spcBef>
              <a:spcAft>
                <a:spcPct val="0"/>
              </a:spcAft>
              <a:defRPr sz="1200">
                <a:solidFill>
                  <a:schemeClr val="tx1"/>
                </a:solidFill>
                <a:latin typeface="Calibri" pitchFamily="34" charset="0"/>
              </a:defRPr>
            </a:lvl7pPr>
            <a:lvl8pPr marL="3428811" indent="-228587" eaLnBrk="0" fontAlgn="base" hangingPunct="0">
              <a:spcBef>
                <a:spcPct val="30000"/>
              </a:spcBef>
              <a:spcAft>
                <a:spcPct val="0"/>
              </a:spcAft>
              <a:defRPr sz="1200">
                <a:solidFill>
                  <a:schemeClr val="tx1"/>
                </a:solidFill>
                <a:latin typeface="Calibri" pitchFamily="34" charset="0"/>
              </a:defRPr>
            </a:lvl8pPr>
            <a:lvl9pPr marL="3885985" indent="-228587"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CEBF8850-69F7-426D-9D8B-B79739172F8B}" type="slidenum">
              <a:rPr lang="en-US" altLang="en-US" smtClean="0">
                <a:solidFill>
                  <a:prstClr val="black"/>
                </a:solidFill>
                <a:latin typeface="Arial" pitchFamily="34" charset="0"/>
                <a:cs typeface="Arial" pitchFamily="34" charset="0"/>
              </a:rPr>
              <a:pPr eaLnBrk="1" hangingPunct="1">
                <a:spcBef>
                  <a:spcPct val="0"/>
                </a:spcBef>
              </a:pPr>
              <a:t>97</a:t>
            </a:fld>
            <a:endParaRPr lang="en-US" altLang="en-US">
              <a:solidFill>
                <a:prstClr val="black"/>
              </a:solidFill>
              <a:latin typeface="Arial" pitchFamily="34" charset="0"/>
              <a:cs typeface="Arial"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1269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09" indent="-285734" eaLnBrk="0" hangingPunct="0">
              <a:spcBef>
                <a:spcPct val="30000"/>
              </a:spcBef>
              <a:defRPr sz="1200">
                <a:solidFill>
                  <a:schemeClr val="tx1"/>
                </a:solidFill>
                <a:latin typeface="Calibri" pitchFamily="34" charset="0"/>
              </a:defRPr>
            </a:lvl2pPr>
            <a:lvl3pPr marL="1142937" indent="-228587" eaLnBrk="0" hangingPunct="0">
              <a:spcBef>
                <a:spcPct val="30000"/>
              </a:spcBef>
              <a:defRPr sz="1200">
                <a:solidFill>
                  <a:schemeClr val="tx1"/>
                </a:solidFill>
                <a:latin typeface="Calibri" pitchFamily="34" charset="0"/>
              </a:defRPr>
            </a:lvl3pPr>
            <a:lvl4pPr marL="1600111" indent="-228587" eaLnBrk="0" hangingPunct="0">
              <a:spcBef>
                <a:spcPct val="30000"/>
              </a:spcBef>
              <a:defRPr sz="1200">
                <a:solidFill>
                  <a:schemeClr val="tx1"/>
                </a:solidFill>
                <a:latin typeface="Calibri" pitchFamily="34" charset="0"/>
              </a:defRPr>
            </a:lvl4pPr>
            <a:lvl5pPr marL="2057287" indent="-228587" eaLnBrk="0" hangingPunct="0">
              <a:spcBef>
                <a:spcPct val="30000"/>
              </a:spcBef>
              <a:defRPr sz="1200">
                <a:solidFill>
                  <a:schemeClr val="tx1"/>
                </a:solidFill>
                <a:latin typeface="Calibri" pitchFamily="34" charset="0"/>
              </a:defRPr>
            </a:lvl5pPr>
            <a:lvl6pPr marL="2514461" indent="-228587" eaLnBrk="0" fontAlgn="base" hangingPunct="0">
              <a:spcBef>
                <a:spcPct val="30000"/>
              </a:spcBef>
              <a:spcAft>
                <a:spcPct val="0"/>
              </a:spcAft>
              <a:defRPr sz="1200">
                <a:solidFill>
                  <a:schemeClr val="tx1"/>
                </a:solidFill>
                <a:latin typeface="Calibri" pitchFamily="34" charset="0"/>
              </a:defRPr>
            </a:lvl6pPr>
            <a:lvl7pPr marL="2971635" indent="-228587" eaLnBrk="0" fontAlgn="base" hangingPunct="0">
              <a:spcBef>
                <a:spcPct val="30000"/>
              </a:spcBef>
              <a:spcAft>
                <a:spcPct val="0"/>
              </a:spcAft>
              <a:defRPr sz="1200">
                <a:solidFill>
                  <a:schemeClr val="tx1"/>
                </a:solidFill>
                <a:latin typeface="Calibri" pitchFamily="34" charset="0"/>
              </a:defRPr>
            </a:lvl7pPr>
            <a:lvl8pPr marL="3428811" indent="-228587" eaLnBrk="0" fontAlgn="base" hangingPunct="0">
              <a:spcBef>
                <a:spcPct val="30000"/>
              </a:spcBef>
              <a:spcAft>
                <a:spcPct val="0"/>
              </a:spcAft>
              <a:defRPr sz="1200">
                <a:solidFill>
                  <a:schemeClr val="tx1"/>
                </a:solidFill>
                <a:latin typeface="Calibri" pitchFamily="34" charset="0"/>
              </a:defRPr>
            </a:lvl8pPr>
            <a:lvl9pPr marL="3885985" indent="-228587"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FE1A3405-4E87-4A7D-84C9-6462EA74F69E}" type="slidenum">
              <a:rPr lang="en-US" altLang="en-US" smtClean="0">
                <a:solidFill>
                  <a:prstClr val="black"/>
                </a:solidFill>
                <a:latin typeface="Arial" pitchFamily="34" charset="0"/>
                <a:cs typeface="Arial" pitchFamily="34" charset="0"/>
              </a:rPr>
              <a:pPr eaLnBrk="1" hangingPunct="1">
                <a:spcBef>
                  <a:spcPct val="0"/>
                </a:spcBef>
              </a:pPr>
              <a:t>98</a:t>
            </a:fld>
            <a:endParaRPr lang="en-US" altLang="en-US">
              <a:solidFill>
                <a:prstClr val="black"/>
              </a:solidFill>
              <a:latin typeface="Arial" pitchFamily="34" charset="0"/>
              <a:cs typeface="Arial"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1280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09" indent="-285734" eaLnBrk="0" hangingPunct="0">
              <a:spcBef>
                <a:spcPct val="30000"/>
              </a:spcBef>
              <a:defRPr sz="1200">
                <a:solidFill>
                  <a:schemeClr val="tx1"/>
                </a:solidFill>
                <a:latin typeface="Calibri" pitchFamily="34" charset="0"/>
              </a:defRPr>
            </a:lvl2pPr>
            <a:lvl3pPr marL="1142937" indent="-228587" eaLnBrk="0" hangingPunct="0">
              <a:spcBef>
                <a:spcPct val="30000"/>
              </a:spcBef>
              <a:defRPr sz="1200">
                <a:solidFill>
                  <a:schemeClr val="tx1"/>
                </a:solidFill>
                <a:latin typeface="Calibri" pitchFamily="34" charset="0"/>
              </a:defRPr>
            </a:lvl3pPr>
            <a:lvl4pPr marL="1600111" indent="-228587" eaLnBrk="0" hangingPunct="0">
              <a:spcBef>
                <a:spcPct val="30000"/>
              </a:spcBef>
              <a:defRPr sz="1200">
                <a:solidFill>
                  <a:schemeClr val="tx1"/>
                </a:solidFill>
                <a:latin typeface="Calibri" pitchFamily="34" charset="0"/>
              </a:defRPr>
            </a:lvl4pPr>
            <a:lvl5pPr marL="2057287" indent="-228587" eaLnBrk="0" hangingPunct="0">
              <a:spcBef>
                <a:spcPct val="30000"/>
              </a:spcBef>
              <a:defRPr sz="1200">
                <a:solidFill>
                  <a:schemeClr val="tx1"/>
                </a:solidFill>
                <a:latin typeface="Calibri" pitchFamily="34" charset="0"/>
              </a:defRPr>
            </a:lvl5pPr>
            <a:lvl6pPr marL="2514461" indent="-228587" eaLnBrk="0" fontAlgn="base" hangingPunct="0">
              <a:spcBef>
                <a:spcPct val="30000"/>
              </a:spcBef>
              <a:spcAft>
                <a:spcPct val="0"/>
              </a:spcAft>
              <a:defRPr sz="1200">
                <a:solidFill>
                  <a:schemeClr val="tx1"/>
                </a:solidFill>
                <a:latin typeface="Calibri" pitchFamily="34" charset="0"/>
              </a:defRPr>
            </a:lvl6pPr>
            <a:lvl7pPr marL="2971635" indent="-228587" eaLnBrk="0" fontAlgn="base" hangingPunct="0">
              <a:spcBef>
                <a:spcPct val="30000"/>
              </a:spcBef>
              <a:spcAft>
                <a:spcPct val="0"/>
              </a:spcAft>
              <a:defRPr sz="1200">
                <a:solidFill>
                  <a:schemeClr val="tx1"/>
                </a:solidFill>
                <a:latin typeface="Calibri" pitchFamily="34" charset="0"/>
              </a:defRPr>
            </a:lvl7pPr>
            <a:lvl8pPr marL="3428811" indent="-228587" eaLnBrk="0" fontAlgn="base" hangingPunct="0">
              <a:spcBef>
                <a:spcPct val="30000"/>
              </a:spcBef>
              <a:spcAft>
                <a:spcPct val="0"/>
              </a:spcAft>
              <a:defRPr sz="1200">
                <a:solidFill>
                  <a:schemeClr val="tx1"/>
                </a:solidFill>
                <a:latin typeface="Calibri" pitchFamily="34" charset="0"/>
              </a:defRPr>
            </a:lvl8pPr>
            <a:lvl9pPr marL="3885985" indent="-228587"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33754161-EE95-4546-93DA-CAC9B336BBBF}" type="slidenum">
              <a:rPr lang="en-US" altLang="en-US" smtClean="0">
                <a:solidFill>
                  <a:prstClr val="black"/>
                </a:solidFill>
                <a:latin typeface="Arial" pitchFamily="34" charset="0"/>
                <a:cs typeface="Arial" pitchFamily="34" charset="0"/>
              </a:rPr>
              <a:pPr eaLnBrk="1" hangingPunct="1">
                <a:spcBef>
                  <a:spcPct val="0"/>
                </a:spcBef>
              </a:pPr>
              <a:t>99</a:t>
            </a:fld>
            <a:endParaRPr lang="en-US" altLang="en-US">
              <a:solidFill>
                <a:prstClr val="black"/>
              </a:solidFill>
              <a:latin typeface="Arial" pitchFamily="34" charset="0"/>
              <a:cs typeface="Arial"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1280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09" indent="-285734" eaLnBrk="0" hangingPunct="0">
              <a:spcBef>
                <a:spcPct val="30000"/>
              </a:spcBef>
              <a:defRPr sz="1200">
                <a:solidFill>
                  <a:schemeClr val="tx1"/>
                </a:solidFill>
                <a:latin typeface="Calibri" pitchFamily="34" charset="0"/>
              </a:defRPr>
            </a:lvl2pPr>
            <a:lvl3pPr marL="1142937" indent="-228587" eaLnBrk="0" hangingPunct="0">
              <a:spcBef>
                <a:spcPct val="30000"/>
              </a:spcBef>
              <a:defRPr sz="1200">
                <a:solidFill>
                  <a:schemeClr val="tx1"/>
                </a:solidFill>
                <a:latin typeface="Calibri" pitchFamily="34" charset="0"/>
              </a:defRPr>
            </a:lvl3pPr>
            <a:lvl4pPr marL="1600111" indent="-228587" eaLnBrk="0" hangingPunct="0">
              <a:spcBef>
                <a:spcPct val="30000"/>
              </a:spcBef>
              <a:defRPr sz="1200">
                <a:solidFill>
                  <a:schemeClr val="tx1"/>
                </a:solidFill>
                <a:latin typeface="Calibri" pitchFamily="34" charset="0"/>
              </a:defRPr>
            </a:lvl4pPr>
            <a:lvl5pPr marL="2057287" indent="-228587" eaLnBrk="0" hangingPunct="0">
              <a:spcBef>
                <a:spcPct val="30000"/>
              </a:spcBef>
              <a:defRPr sz="1200">
                <a:solidFill>
                  <a:schemeClr val="tx1"/>
                </a:solidFill>
                <a:latin typeface="Calibri" pitchFamily="34" charset="0"/>
              </a:defRPr>
            </a:lvl5pPr>
            <a:lvl6pPr marL="2514461" indent="-228587" eaLnBrk="0" fontAlgn="base" hangingPunct="0">
              <a:spcBef>
                <a:spcPct val="30000"/>
              </a:spcBef>
              <a:spcAft>
                <a:spcPct val="0"/>
              </a:spcAft>
              <a:defRPr sz="1200">
                <a:solidFill>
                  <a:schemeClr val="tx1"/>
                </a:solidFill>
                <a:latin typeface="Calibri" pitchFamily="34" charset="0"/>
              </a:defRPr>
            </a:lvl6pPr>
            <a:lvl7pPr marL="2971635" indent="-228587" eaLnBrk="0" fontAlgn="base" hangingPunct="0">
              <a:spcBef>
                <a:spcPct val="30000"/>
              </a:spcBef>
              <a:spcAft>
                <a:spcPct val="0"/>
              </a:spcAft>
              <a:defRPr sz="1200">
                <a:solidFill>
                  <a:schemeClr val="tx1"/>
                </a:solidFill>
                <a:latin typeface="Calibri" pitchFamily="34" charset="0"/>
              </a:defRPr>
            </a:lvl7pPr>
            <a:lvl8pPr marL="3428811" indent="-228587" eaLnBrk="0" fontAlgn="base" hangingPunct="0">
              <a:spcBef>
                <a:spcPct val="30000"/>
              </a:spcBef>
              <a:spcAft>
                <a:spcPct val="0"/>
              </a:spcAft>
              <a:defRPr sz="1200">
                <a:solidFill>
                  <a:schemeClr val="tx1"/>
                </a:solidFill>
                <a:latin typeface="Calibri" pitchFamily="34" charset="0"/>
              </a:defRPr>
            </a:lvl8pPr>
            <a:lvl9pPr marL="3885985" indent="-228587"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33754161-EE95-4546-93DA-CAC9B336BBBF}" type="slidenum">
              <a:rPr lang="en-US" altLang="en-US" smtClean="0">
                <a:solidFill>
                  <a:prstClr val="black"/>
                </a:solidFill>
                <a:latin typeface="Arial" pitchFamily="34" charset="0"/>
                <a:cs typeface="Arial" pitchFamily="34" charset="0"/>
              </a:rPr>
              <a:pPr eaLnBrk="1" hangingPunct="1">
                <a:spcBef>
                  <a:spcPct val="0"/>
                </a:spcBef>
              </a:pPr>
              <a:t>100</a:t>
            </a:fld>
            <a:endParaRPr lang="en-US" altLang="en-US">
              <a:solidFill>
                <a:prstClr val="black"/>
              </a:solidFill>
              <a:latin typeface="Arial" pitchFamily="34" charset="0"/>
              <a:cs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710474-9C75-4698-1C78-74FFCAE6625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180EAD6-68AE-D006-D61E-E33B8B2D193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F93B4B-BCA9-7157-1452-C2E202C3BBA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3874949-188F-214A-4F7A-5E72569CF8CC}"/>
              </a:ext>
            </a:extLst>
          </p:cNvPr>
          <p:cNvSpPr>
            <a:spLocks noGrp="1"/>
          </p:cNvSpPr>
          <p:nvPr>
            <p:ph type="sldNum" sz="quarter" idx="5"/>
          </p:nvPr>
        </p:nvSpPr>
        <p:spPr/>
        <p:txBody>
          <a:bodyPr/>
          <a:lstStyle/>
          <a:p>
            <a:pPr defTabSz="931774" fontAlgn="auto">
              <a:spcBef>
                <a:spcPts val="0"/>
              </a:spcBef>
              <a:spcAft>
                <a:spcPts val="0"/>
              </a:spcAft>
            </a:pPr>
            <a:fld id="{115A580F-E35D-42E1-AF82-E41CC201EA91}" type="slidenum">
              <a:rPr lang="en-US">
                <a:solidFill>
                  <a:prstClr val="black"/>
                </a:solidFill>
                <a:latin typeface="Calibri" panose="020F0502020204030204"/>
                <a:ea typeface="+mn-ea"/>
              </a:rPr>
              <a:pPr defTabSz="931774" fontAlgn="auto">
                <a:spcBef>
                  <a:spcPts val="0"/>
                </a:spcBef>
                <a:spcAft>
                  <a:spcPts val="0"/>
                </a:spcAft>
              </a:pPr>
              <a:t>11</a:t>
            </a:fld>
            <a:endParaRPr lang="en-US" dirty="0">
              <a:solidFill>
                <a:prstClr val="black"/>
              </a:solidFill>
              <a:latin typeface="Calibri" panose="020F0502020204030204"/>
              <a:ea typeface="+mn-ea"/>
            </a:endParaRPr>
          </a:p>
        </p:txBody>
      </p:sp>
    </p:spTree>
    <p:extLst>
      <p:ext uri="{BB962C8B-B14F-4D97-AF65-F5344CB8AC3E}">
        <p14:creationId xmlns:p14="http://schemas.microsoft.com/office/powerpoint/2010/main" val="22600511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DC1AD9-47B1-C4CB-C4D2-DCD813B8C4E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AEC682-8750-BF3F-25DD-1110B9C5273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FEDC35-DB78-2E16-08AC-9DAD2CED39B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B157A56-3BBF-9075-367C-127EB93CC9F8}"/>
              </a:ext>
            </a:extLst>
          </p:cNvPr>
          <p:cNvSpPr>
            <a:spLocks noGrp="1"/>
          </p:cNvSpPr>
          <p:nvPr>
            <p:ph type="sldNum" sz="quarter" idx="5"/>
          </p:nvPr>
        </p:nvSpPr>
        <p:spPr/>
        <p:txBody>
          <a:bodyPr/>
          <a:lstStyle/>
          <a:p>
            <a:pPr defTabSz="931774" fontAlgn="auto">
              <a:spcBef>
                <a:spcPts val="0"/>
              </a:spcBef>
              <a:spcAft>
                <a:spcPts val="0"/>
              </a:spcAft>
              <a:defRPr/>
            </a:pPr>
            <a:fld id="{115A580F-E35D-42E1-AF82-E41CC201EA91}" type="slidenum">
              <a:rPr lang="en-US">
                <a:solidFill>
                  <a:prstClr val="black"/>
                </a:solidFill>
                <a:latin typeface="Calibri" panose="020F0502020204030204"/>
                <a:ea typeface="+mn-ea"/>
              </a:rPr>
              <a:pPr defTabSz="931774" fontAlgn="auto">
                <a:spcBef>
                  <a:spcPts val="0"/>
                </a:spcBef>
                <a:spcAft>
                  <a:spcPts val="0"/>
                </a:spcAft>
                <a:defRPr/>
              </a:pPr>
              <a:t>24</a:t>
            </a:fld>
            <a:endParaRPr lang="en-US" dirty="0">
              <a:solidFill>
                <a:prstClr val="black"/>
              </a:solidFill>
              <a:latin typeface="Calibri" panose="020F0502020204030204"/>
              <a:ea typeface="+mn-ea"/>
            </a:endParaRPr>
          </a:p>
        </p:txBody>
      </p:sp>
    </p:spTree>
    <p:extLst>
      <p:ext uri="{BB962C8B-B14F-4D97-AF65-F5344CB8AC3E}">
        <p14:creationId xmlns:p14="http://schemas.microsoft.com/office/powerpoint/2010/main" val="2428092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0830CF-21FA-247E-D190-C3CEEB44031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C238B3-37F4-74B2-80D5-7E62C97F93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6E15CF9-8A88-CDD3-4DB4-A002A95CF32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3728721-1858-D486-1F59-5FD14037B437}"/>
              </a:ext>
            </a:extLst>
          </p:cNvPr>
          <p:cNvSpPr>
            <a:spLocks noGrp="1"/>
          </p:cNvSpPr>
          <p:nvPr>
            <p:ph type="sldNum" sz="quarter" idx="5"/>
          </p:nvPr>
        </p:nvSpPr>
        <p:spPr/>
        <p:txBody>
          <a:bodyPr/>
          <a:lstStyle/>
          <a:p>
            <a:pPr defTabSz="931774" fontAlgn="auto">
              <a:spcBef>
                <a:spcPts val="0"/>
              </a:spcBef>
              <a:spcAft>
                <a:spcPts val="0"/>
              </a:spcAft>
              <a:defRPr/>
            </a:pPr>
            <a:fld id="{115A580F-E35D-42E1-AF82-E41CC201EA91}" type="slidenum">
              <a:rPr lang="en-US">
                <a:solidFill>
                  <a:prstClr val="black"/>
                </a:solidFill>
                <a:latin typeface="Calibri" panose="020F0502020204030204"/>
                <a:ea typeface="+mn-ea"/>
              </a:rPr>
              <a:pPr defTabSz="931774" fontAlgn="auto">
                <a:spcBef>
                  <a:spcPts val="0"/>
                </a:spcBef>
                <a:spcAft>
                  <a:spcPts val="0"/>
                </a:spcAft>
                <a:defRPr/>
              </a:pPr>
              <a:t>25</a:t>
            </a:fld>
            <a:endParaRPr lang="en-US" dirty="0">
              <a:solidFill>
                <a:prstClr val="black"/>
              </a:solidFill>
              <a:latin typeface="Calibri" panose="020F0502020204030204"/>
              <a:ea typeface="+mn-ea"/>
            </a:endParaRPr>
          </a:p>
        </p:txBody>
      </p:sp>
    </p:spTree>
    <p:extLst>
      <p:ext uri="{BB962C8B-B14F-4D97-AF65-F5344CB8AC3E}">
        <p14:creationId xmlns:p14="http://schemas.microsoft.com/office/powerpoint/2010/main" val="41428265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A7EA76-3CB0-0A70-ECBF-71D02EB2DE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61B616-6541-4FA7-A9F6-88995CE4DE6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D703058-B803-70E7-15E1-DA1D71ECCEE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9AB3326-1B43-6A9B-677C-3913C89BE44A}"/>
              </a:ext>
            </a:extLst>
          </p:cNvPr>
          <p:cNvSpPr>
            <a:spLocks noGrp="1"/>
          </p:cNvSpPr>
          <p:nvPr>
            <p:ph type="sldNum" sz="quarter" idx="5"/>
          </p:nvPr>
        </p:nvSpPr>
        <p:spPr/>
        <p:txBody>
          <a:bodyPr/>
          <a:lstStyle/>
          <a:p>
            <a:pPr defTabSz="931774" fontAlgn="auto">
              <a:spcBef>
                <a:spcPts val="0"/>
              </a:spcBef>
              <a:spcAft>
                <a:spcPts val="0"/>
              </a:spcAft>
              <a:defRPr/>
            </a:pPr>
            <a:fld id="{115A580F-E35D-42E1-AF82-E41CC201EA91}" type="slidenum">
              <a:rPr lang="en-US">
                <a:solidFill>
                  <a:prstClr val="black"/>
                </a:solidFill>
                <a:latin typeface="Calibri" panose="020F0502020204030204"/>
                <a:ea typeface="+mn-ea"/>
              </a:rPr>
              <a:pPr defTabSz="931774" fontAlgn="auto">
                <a:spcBef>
                  <a:spcPts val="0"/>
                </a:spcBef>
                <a:spcAft>
                  <a:spcPts val="0"/>
                </a:spcAft>
                <a:defRPr/>
              </a:pPr>
              <a:t>26</a:t>
            </a:fld>
            <a:endParaRPr lang="en-US" dirty="0">
              <a:solidFill>
                <a:prstClr val="black"/>
              </a:solidFill>
              <a:latin typeface="Calibri" panose="020F0502020204030204"/>
              <a:ea typeface="+mn-ea"/>
            </a:endParaRPr>
          </a:p>
        </p:txBody>
      </p:sp>
    </p:spTree>
    <p:extLst>
      <p:ext uri="{BB962C8B-B14F-4D97-AF65-F5344CB8AC3E}">
        <p14:creationId xmlns:p14="http://schemas.microsoft.com/office/powerpoint/2010/main" val="17994123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FE67EA-8B4B-DE86-F0BB-6F116EEF81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1037B8-6D67-E05B-3879-6851D502DBB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66AC80-FD3A-9B39-B194-0D1AC6D39A4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DE77C7C-4CB1-B5CB-4F5E-8EF41BFBD206}"/>
              </a:ext>
            </a:extLst>
          </p:cNvPr>
          <p:cNvSpPr>
            <a:spLocks noGrp="1"/>
          </p:cNvSpPr>
          <p:nvPr>
            <p:ph type="sldNum" sz="quarter" idx="5"/>
          </p:nvPr>
        </p:nvSpPr>
        <p:spPr/>
        <p:txBody>
          <a:bodyPr/>
          <a:lstStyle/>
          <a:p>
            <a:pPr defTabSz="931774" fontAlgn="auto">
              <a:spcBef>
                <a:spcPts val="0"/>
              </a:spcBef>
              <a:spcAft>
                <a:spcPts val="0"/>
              </a:spcAft>
              <a:defRPr/>
            </a:pPr>
            <a:fld id="{115A580F-E35D-42E1-AF82-E41CC201EA91}" type="slidenum">
              <a:rPr lang="en-US">
                <a:solidFill>
                  <a:prstClr val="black"/>
                </a:solidFill>
                <a:latin typeface="Calibri" panose="020F0502020204030204"/>
                <a:ea typeface="+mn-ea"/>
              </a:rPr>
              <a:pPr defTabSz="931774" fontAlgn="auto">
                <a:spcBef>
                  <a:spcPts val="0"/>
                </a:spcBef>
                <a:spcAft>
                  <a:spcPts val="0"/>
                </a:spcAft>
                <a:defRPr/>
              </a:pPr>
              <a:t>27</a:t>
            </a:fld>
            <a:endParaRPr lang="en-US" dirty="0">
              <a:solidFill>
                <a:prstClr val="black"/>
              </a:solidFill>
              <a:latin typeface="Calibri" panose="020F0502020204030204"/>
              <a:ea typeface="+mn-ea"/>
            </a:endParaRPr>
          </a:p>
        </p:txBody>
      </p:sp>
    </p:spTree>
    <p:extLst>
      <p:ext uri="{BB962C8B-B14F-4D97-AF65-F5344CB8AC3E}">
        <p14:creationId xmlns:p14="http://schemas.microsoft.com/office/powerpoint/2010/main" val="4198054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FBEED9-EA2A-C89C-A3F8-AC537FBBD7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7EAE9C-402E-0A40-62BB-DB819D8575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EBC6F24-CA67-0D19-D9AA-94F4706A95A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7669B7C-0F31-8969-97C8-3A46BFB167E2}"/>
              </a:ext>
            </a:extLst>
          </p:cNvPr>
          <p:cNvSpPr>
            <a:spLocks noGrp="1"/>
          </p:cNvSpPr>
          <p:nvPr>
            <p:ph type="sldNum" sz="quarter" idx="5"/>
          </p:nvPr>
        </p:nvSpPr>
        <p:spPr/>
        <p:txBody>
          <a:bodyPr/>
          <a:lstStyle/>
          <a:p>
            <a:pPr defTabSz="931774" fontAlgn="auto">
              <a:spcBef>
                <a:spcPts val="0"/>
              </a:spcBef>
              <a:spcAft>
                <a:spcPts val="0"/>
              </a:spcAft>
              <a:defRPr/>
            </a:pPr>
            <a:fld id="{115A580F-E35D-42E1-AF82-E41CC201EA91}" type="slidenum">
              <a:rPr lang="en-US">
                <a:solidFill>
                  <a:prstClr val="black"/>
                </a:solidFill>
                <a:latin typeface="Calibri" panose="020F0502020204030204"/>
                <a:ea typeface="+mn-ea"/>
              </a:rPr>
              <a:pPr defTabSz="931774" fontAlgn="auto">
                <a:spcBef>
                  <a:spcPts val="0"/>
                </a:spcBef>
                <a:spcAft>
                  <a:spcPts val="0"/>
                </a:spcAft>
                <a:defRPr/>
              </a:pPr>
              <a:t>28</a:t>
            </a:fld>
            <a:endParaRPr lang="en-US" dirty="0">
              <a:solidFill>
                <a:prstClr val="black"/>
              </a:solidFill>
              <a:latin typeface="Calibri" panose="020F0502020204030204"/>
              <a:ea typeface="+mn-ea"/>
            </a:endParaRPr>
          </a:p>
        </p:txBody>
      </p:sp>
    </p:spTree>
    <p:extLst>
      <p:ext uri="{BB962C8B-B14F-4D97-AF65-F5344CB8AC3E}">
        <p14:creationId xmlns:p14="http://schemas.microsoft.com/office/powerpoint/2010/main" val="5935289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jpeg"/><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24"/>
          <p:cNvSpPr>
            <a:spLocks noGrp="1" noChangeArrowheads="1"/>
          </p:cNvSpPr>
          <p:nvPr>
            <p:ph type="ftr" sz="quarter" idx="10"/>
          </p:nvPr>
        </p:nvSpPr>
        <p:spPr>
          <a:ln/>
        </p:spPr>
        <p:txBody>
          <a:bodyPr/>
          <a:lstStyle>
            <a:lvl1pPr>
              <a:defRPr/>
            </a:lvl1pPr>
          </a:lstStyle>
          <a:p>
            <a:pPr>
              <a:defRPr/>
            </a:pPr>
            <a:r>
              <a:rPr lang="en-US" altLang="en-US"/>
              <a:t>Company Logo</a:t>
            </a:r>
          </a:p>
        </p:txBody>
      </p:sp>
    </p:spTree>
    <p:extLst>
      <p:ext uri="{BB962C8B-B14F-4D97-AF65-F5344CB8AC3E}">
        <p14:creationId xmlns:p14="http://schemas.microsoft.com/office/powerpoint/2010/main" val="32272653"/>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ftr" sz="quarter" idx="10"/>
          </p:nvPr>
        </p:nvSpPr>
        <p:spPr>
          <a:ln/>
        </p:spPr>
        <p:txBody>
          <a:bodyPr/>
          <a:lstStyle>
            <a:lvl1pPr>
              <a:defRPr/>
            </a:lvl1pPr>
          </a:lstStyle>
          <a:p>
            <a:pPr>
              <a:defRPr/>
            </a:pPr>
            <a:r>
              <a:rPr lang="en-US" altLang="en-US"/>
              <a:t>Company Logo</a:t>
            </a:r>
          </a:p>
        </p:txBody>
      </p:sp>
    </p:spTree>
    <p:extLst>
      <p:ext uri="{BB962C8B-B14F-4D97-AF65-F5344CB8AC3E}">
        <p14:creationId xmlns:p14="http://schemas.microsoft.com/office/powerpoint/2010/main" val="756184036"/>
      </p:ext>
    </p:extLst>
  </p:cSld>
  <p:clrMapOvr>
    <a:masterClrMapping/>
  </p:clrMapOvr>
  <p:transition spd="slow">
    <p:push dir="u"/>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23863" y="1755775"/>
            <a:ext cx="4011612"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87875" y="1755775"/>
            <a:ext cx="40132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id="{0472012D-B701-7BDB-4958-34056BD71D92}"/>
              </a:ext>
            </a:extLst>
          </p:cNvPr>
          <p:cNvSpPr>
            <a:spLocks noGrp="1" noChangeArrowheads="1"/>
          </p:cNvSpPr>
          <p:nvPr>
            <p:ph type="ftr" sz="quarter" idx="10"/>
          </p:nvPr>
        </p:nvSpPr>
        <p:spPr/>
        <p:txBody>
          <a:bodyPr/>
          <a:lstStyle>
            <a:lvl1pPr>
              <a:defRPr/>
            </a:lvl1pPr>
          </a:lstStyle>
          <a:p>
            <a:r>
              <a:rPr lang="de-DE" altLang="en-US"/>
              <a:t>Company Logo</a:t>
            </a:r>
          </a:p>
        </p:txBody>
      </p:sp>
    </p:spTree>
    <p:extLst>
      <p:ext uri="{BB962C8B-B14F-4D97-AF65-F5344CB8AC3E}">
        <p14:creationId xmlns:p14="http://schemas.microsoft.com/office/powerpoint/2010/main" val="3111654654"/>
      </p:ext>
    </p:extLst>
  </p:cSld>
  <p:clrMapOvr>
    <a:masterClrMapping/>
  </p:clrMapOvr>
  <p:transition spd="med">
    <p:wipe dir="r"/>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2"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a:extLst>
              <a:ext uri="{FF2B5EF4-FFF2-40B4-BE49-F238E27FC236}">
                <a16:creationId xmlns:a16="http://schemas.microsoft.com/office/drawing/2014/main" id="{3F90D351-177D-B96B-57CA-A567C896A7E9}"/>
              </a:ext>
            </a:extLst>
          </p:cNvPr>
          <p:cNvSpPr>
            <a:spLocks noGrp="1" noChangeArrowheads="1"/>
          </p:cNvSpPr>
          <p:nvPr>
            <p:ph type="ftr" sz="quarter" idx="10"/>
          </p:nvPr>
        </p:nvSpPr>
        <p:spPr/>
        <p:txBody>
          <a:bodyPr/>
          <a:lstStyle>
            <a:lvl1pPr>
              <a:defRPr/>
            </a:lvl1pPr>
          </a:lstStyle>
          <a:p>
            <a:r>
              <a:rPr lang="de-DE" altLang="en-US"/>
              <a:t>Company Logo</a:t>
            </a:r>
          </a:p>
        </p:txBody>
      </p:sp>
    </p:spTree>
    <p:extLst>
      <p:ext uri="{BB962C8B-B14F-4D97-AF65-F5344CB8AC3E}">
        <p14:creationId xmlns:p14="http://schemas.microsoft.com/office/powerpoint/2010/main" val="1259433562"/>
      </p:ext>
    </p:extLst>
  </p:cSld>
  <p:clrMapOvr>
    <a:masterClrMapping/>
  </p:clrMapOvr>
  <p:transition spd="med">
    <p:wipe dir="r"/>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a:extLst>
              <a:ext uri="{FF2B5EF4-FFF2-40B4-BE49-F238E27FC236}">
                <a16:creationId xmlns:a16="http://schemas.microsoft.com/office/drawing/2014/main" id="{1AC62ADE-23CC-21A7-553A-B7D06365EF6D}"/>
              </a:ext>
            </a:extLst>
          </p:cNvPr>
          <p:cNvSpPr>
            <a:spLocks noGrp="1" noChangeArrowheads="1"/>
          </p:cNvSpPr>
          <p:nvPr>
            <p:ph type="ftr" sz="quarter" idx="10"/>
          </p:nvPr>
        </p:nvSpPr>
        <p:spPr/>
        <p:txBody>
          <a:bodyPr/>
          <a:lstStyle>
            <a:lvl1pPr>
              <a:defRPr/>
            </a:lvl1pPr>
          </a:lstStyle>
          <a:p>
            <a:r>
              <a:rPr lang="de-DE" altLang="en-US"/>
              <a:t>Company Logo</a:t>
            </a:r>
          </a:p>
        </p:txBody>
      </p:sp>
    </p:spTree>
    <p:extLst>
      <p:ext uri="{BB962C8B-B14F-4D97-AF65-F5344CB8AC3E}">
        <p14:creationId xmlns:p14="http://schemas.microsoft.com/office/powerpoint/2010/main" val="3270581400"/>
      </p:ext>
    </p:extLst>
  </p:cSld>
  <p:clrMapOvr>
    <a:masterClrMapping/>
  </p:clrMapOvr>
  <p:transition spd="med">
    <p:wipe dir="r"/>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17C4ECB9-9AC4-831A-A6F7-711B956D1D32}"/>
              </a:ext>
            </a:extLst>
          </p:cNvPr>
          <p:cNvSpPr>
            <a:spLocks noGrp="1" noChangeArrowheads="1"/>
          </p:cNvSpPr>
          <p:nvPr>
            <p:ph type="ftr" sz="quarter" idx="10"/>
          </p:nvPr>
        </p:nvSpPr>
        <p:spPr/>
        <p:txBody>
          <a:bodyPr/>
          <a:lstStyle>
            <a:lvl1pPr>
              <a:defRPr/>
            </a:lvl1pPr>
          </a:lstStyle>
          <a:p>
            <a:r>
              <a:rPr lang="de-DE" altLang="en-US"/>
              <a:t>Company Logo</a:t>
            </a:r>
          </a:p>
        </p:txBody>
      </p:sp>
    </p:spTree>
    <p:extLst>
      <p:ext uri="{BB962C8B-B14F-4D97-AF65-F5344CB8AC3E}">
        <p14:creationId xmlns:p14="http://schemas.microsoft.com/office/powerpoint/2010/main" val="1171588051"/>
      </p:ext>
    </p:extLst>
  </p:cSld>
  <p:clrMapOvr>
    <a:masterClrMapping/>
  </p:clrMapOvr>
  <p:transition spd="med">
    <p:wipe dir="r"/>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1" y="27305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8DA8FF81-B1E3-5058-AC5C-A2CB97EF0CA9}"/>
              </a:ext>
            </a:extLst>
          </p:cNvPr>
          <p:cNvSpPr>
            <a:spLocks noGrp="1" noChangeArrowheads="1"/>
          </p:cNvSpPr>
          <p:nvPr>
            <p:ph type="ftr" sz="quarter" idx="10"/>
          </p:nvPr>
        </p:nvSpPr>
        <p:spPr/>
        <p:txBody>
          <a:bodyPr/>
          <a:lstStyle>
            <a:lvl1pPr>
              <a:defRPr/>
            </a:lvl1pPr>
          </a:lstStyle>
          <a:p>
            <a:r>
              <a:rPr lang="de-DE" altLang="en-US"/>
              <a:t>Company Logo</a:t>
            </a:r>
          </a:p>
        </p:txBody>
      </p:sp>
    </p:spTree>
    <p:extLst>
      <p:ext uri="{BB962C8B-B14F-4D97-AF65-F5344CB8AC3E}">
        <p14:creationId xmlns:p14="http://schemas.microsoft.com/office/powerpoint/2010/main" val="1813083668"/>
      </p:ext>
    </p:extLst>
  </p:cSld>
  <p:clrMapOvr>
    <a:masterClrMapping/>
  </p:clrMapOvr>
  <p:transition spd="med">
    <p:wipe dir="r"/>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B74CA4E6-8023-1202-306B-DF6B7C7B4D05}"/>
              </a:ext>
            </a:extLst>
          </p:cNvPr>
          <p:cNvSpPr>
            <a:spLocks noGrp="1" noChangeArrowheads="1"/>
          </p:cNvSpPr>
          <p:nvPr>
            <p:ph type="ftr" sz="quarter" idx="10"/>
          </p:nvPr>
        </p:nvSpPr>
        <p:spPr/>
        <p:txBody>
          <a:bodyPr/>
          <a:lstStyle>
            <a:lvl1pPr>
              <a:defRPr/>
            </a:lvl1pPr>
          </a:lstStyle>
          <a:p>
            <a:r>
              <a:rPr lang="de-DE" altLang="en-US"/>
              <a:t>Company Logo</a:t>
            </a:r>
          </a:p>
        </p:txBody>
      </p:sp>
    </p:spTree>
    <p:extLst>
      <p:ext uri="{BB962C8B-B14F-4D97-AF65-F5344CB8AC3E}">
        <p14:creationId xmlns:p14="http://schemas.microsoft.com/office/powerpoint/2010/main" val="2148363340"/>
      </p:ext>
    </p:extLst>
  </p:cSld>
  <p:clrMapOvr>
    <a:masterClrMapping/>
  </p:clrMapOvr>
  <p:transition spd="med">
    <p:wipe dir="r"/>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004BA605-87C0-B2AD-45DF-2F559284463B}"/>
              </a:ext>
            </a:extLst>
          </p:cNvPr>
          <p:cNvSpPr>
            <a:spLocks noGrp="1" noChangeArrowheads="1"/>
          </p:cNvSpPr>
          <p:nvPr>
            <p:ph type="ftr" sz="quarter" idx="10"/>
          </p:nvPr>
        </p:nvSpPr>
        <p:spPr/>
        <p:txBody>
          <a:bodyPr/>
          <a:lstStyle>
            <a:lvl1pPr>
              <a:defRPr/>
            </a:lvl1pPr>
          </a:lstStyle>
          <a:p>
            <a:r>
              <a:rPr lang="de-DE" altLang="en-US"/>
              <a:t>Company Logo</a:t>
            </a:r>
          </a:p>
        </p:txBody>
      </p:sp>
    </p:spTree>
    <p:extLst>
      <p:ext uri="{BB962C8B-B14F-4D97-AF65-F5344CB8AC3E}">
        <p14:creationId xmlns:p14="http://schemas.microsoft.com/office/powerpoint/2010/main" val="1607029147"/>
      </p:ext>
    </p:extLst>
  </p:cSld>
  <p:clrMapOvr>
    <a:masterClrMapping/>
  </p:clrMapOvr>
  <p:transition spd="med">
    <p:wipe dir="r"/>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6375" y="1031875"/>
            <a:ext cx="2044700" cy="47625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19101" y="1031875"/>
            <a:ext cx="5984875" cy="47625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8C287F8E-90FE-C805-8EDD-AEC7F1902A60}"/>
              </a:ext>
            </a:extLst>
          </p:cNvPr>
          <p:cNvSpPr>
            <a:spLocks noGrp="1" noChangeArrowheads="1"/>
          </p:cNvSpPr>
          <p:nvPr>
            <p:ph type="ftr" sz="quarter" idx="10"/>
          </p:nvPr>
        </p:nvSpPr>
        <p:spPr/>
        <p:txBody>
          <a:bodyPr/>
          <a:lstStyle>
            <a:lvl1pPr>
              <a:defRPr/>
            </a:lvl1pPr>
          </a:lstStyle>
          <a:p>
            <a:r>
              <a:rPr lang="de-DE" altLang="en-US"/>
              <a:t>Company Logo</a:t>
            </a:r>
          </a:p>
        </p:txBody>
      </p:sp>
    </p:spTree>
    <p:extLst>
      <p:ext uri="{BB962C8B-B14F-4D97-AF65-F5344CB8AC3E}">
        <p14:creationId xmlns:p14="http://schemas.microsoft.com/office/powerpoint/2010/main" val="3686319796"/>
      </p:ext>
    </p:extLst>
  </p:cSld>
  <p:clrMapOvr>
    <a:masterClrMapping/>
  </p:clrMapOvr>
  <p:transition spd="med">
    <p:wipe dir="r"/>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rgbClr val="000000"/>
        </a:solidFill>
        <a:effectLst/>
      </p:bgPr>
    </p:bg>
    <p:spTree>
      <p:nvGrpSpPr>
        <p:cNvPr id="1" name="Shape 9"/>
        <p:cNvGrpSpPr/>
        <p:nvPr/>
      </p:nvGrpSpPr>
      <p:grpSpPr>
        <a:xfrm>
          <a:off x="0" y="0"/>
          <a:ext cx="0" cy="0"/>
          <a:chOff x="0" y="0"/>
          <a:chExt cx="0" cy="0"/>
        </a:xfrm>
      </p:grpSpPr>
      <p:pic>
        <p:nvPicPr>
          <p:cNvPr id="10" name="Google Shape;10;p2"/>
          <p:cNvPicPr preferRelativeResize="0"/>
          <p:nvPr/>
        </p:nvPicPr>
        <p:blipFill>
          <a:blip r:embed="rId2">
            <a:alphaModFix/>
          </a:blip>
          <a:stretch>
            <a:fillRect/>
          </a:stretch>
        </p:blipFill>
        <p:spPr>
          <a:xfrm>
            <a:off x="0" y="0"/>
            <a:ext cx="9144000" cy="6858000"/>
          </a:xfrm>
          <a:prstGeom prst="rect">
            <a:avLst/>
          </a:prstGeom>
          <a:noFill/>
          <a:ln>
            <a:noFill/>
          </a:ln>
        </p:spPr>
      </p:pic>
      <p:pic>
        <p:nvPicPr>
          <p:cNvPr id="11" name="Google Shape;11;p2"/>
          <p:cNvPicPr preferRelativeResize="0"/>
          <p:nvPr/>
        </p:nvPicPr>
        <p:blipFill>
          <a:blip r:embed="rId3">
            <a:alphaModFix/>
          </a:blip>
          <a:stretch>
            <a:fillRect/>
          </a:stretch>
        </p:blipFill>
        <p:spPr>
          <a:xfrm>
            <a:off x="2350826" y="1297219"/>
            <a:ext cx="5051951" cy="4263567"/>
          </a:xfrm>
          <a:prstGeom prst="rect">
            <a:avLst/>
          </a:prstGeom>
          <a:noFill/>
          <a:ln>
            <a:noFill/>
          </a:ln>
        </p:spPr>
      </p:pic>
      <p:sp>
        <p:nvSpPr>
          <p:cNvPr id="12" name="Google Shape;12;p2"/>
          <p:cNvSpPr txBox="1">
            <a:spLocks noGrp="1"/>
          </p:cNvSpPr>
          <p:nvPr>
            <p:ph type="ctrTitle"/>
          </p:nvPr>
        </p:nvSpPr>
        <p:spPr>
          <a:xfrm>
            <a:off x="2765775" y="2194333"/>
            <a:ext cx="4227000" cy="1909200"/>
          </a:xfrm>
          <a:prstGeom prst="rect">
            <a:avLst/>
          </a:prstGeom>
        </p:spPr>
        <p:txBody>
          <a:bodyPr spcFirstLastPara="1" wrap="square" lIns="0" tIns="0" rIns="0" bIns="0" anchor="t" anchorCtr="0"/>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Tree>
    <p:extLst>
      <p:ext uri="{BB962C8B-B14F-4D97-AF65-F5344CB8AC3E}">
        <p14:creationId xmlns:p14="http://schemas.microsoft.com/office/powerpoint/2010/main" val="324489854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19"/>
        <p:cNvGrpSpPr/>
        <p:nvPr/>
      </p:nvGrpSpPr>
      <p:grpSpPr>
        <a:xfrm>
          <a:off x="0" y="0"/>
          <a:ext cx="0" cy="0"/>
          <a:chOff x="0" y="0"/>
          <a:chExt cx="0" cy="0"/>
        </a:xfrm>
      </p:grpSpPr>
      <p:sp>
        <p:nvSpPr>
          <p:cNvPr id="20" name="Google Shape;20;p5"/>
          <p:cNvSpPr txBox="1">
            <a:spLocks noGrp="1"/>
          </p:cNvSpPr>
          <p:nvPr>
            <p:ph type="title"/>
          </p:nvPr>
        </p:nvSpPr>
        <p:spPr>
          <a:xfrm>
            <a:off x="1411775" y="173024"/>
            <a:ext cx="7273800" cy="1143200"/>
          </a:xfrm>
          <a:prstGeom prst="rect">
            <a:avLst/>
          </a:prstGeom>
        </p:spPr>
        <p:txBody>
          <a:bodyPr spcFirstLastPara="1" wrap="square" lIns="0" tIns="0" rIns="0" bIns="0" anchor="b" anchorCtr="0"/>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1" name="Google Shape;21;p5"/>
          <p:cNvSpPr txBox="1">
            <a:spLocks noGrp="1"/>
          </p:cNvSpPr>
          <p:nvPr>
            <p:ph type="body" idx="1"/>
          </p:nvPr>
        </p:nvSpPr>
        <p:spPr>
          <a:xfrm>
            <a:off x="1411775" y="1717275"/>
            <a:ext cx="7273800" cy="4361600"/>
          </a:xfrm>
          <a:prstGeom prst="rect">
            <a:avLst/>
          </a:prstGeom>
        </p:spPr>
        <p:txBody>
          <a:bodyPr spcFirstLastPara="1" wrap="square" lIns="0" tIns="0" rIns="0" bIns="0" anchor="t" anchorCtr="0"/>
          <a:lstStyle>
            <a:lvl1pPr marL="457189" lvl="0" indent="-368291">
              <a:spcBef>
                <a:spcPts val="0"/>
              </a:spcBef>
              <a:spcAft>
                <a:spcPts val="0"/>
              </a:spcAft>
              <a:buSzPts val="2200"/>
              <a:buChar char="•"/>
              <a:defRPr/>
            </a:lvl1pPr>
            <a:lvl2pPr marL="914378" lvl="1" indent="-368291">
              <a:spcBef>
                <a:spcPts val="0"/>
              </a:spcBef>
              <a:spcAft>
                <a:spcPts val="0"/>
              </a:spcAft>
              <a:buSzPts val="2200"/>
              <a:buChar char="•"/>
              <a:defRPr/>
            </a:lvl2pPr>
            <a:lvl3pPr marL="1371566" lvl="2" indent="-368291">
              <a:spcBef>
                <a:spcPts val="0"/>
              </a:spcBef>
              <a:spcAft>
                <a:spcPts val="0"/>
              </a:spcAft>
              <a:buSzPts val="2200"/>
              <a:buChar char="•"/>
              <a:defRPr/>
            </a:lvl3pPr>
            <a:lvl4pPr marL="1828754" lvl="3" indent="-368291">
              <a:spcBef>
                <a:spcPts val="0"/>
              </a:spcBef>
              <a:spcAft>
                <a:spcPts val="0"/>
              </a:spcAft>
              <a:buSzPts val="2200"/>
              <a:buChar char="•"/>
              <a:defRPr/>
            </a:lvl4pPr>
            <a:lvl5pPr marL="2285943" lvl="4" indent="-368291">
              <a:spcBef>
                <a:spcPts val="0"/>
              </a:spcBef>
              <a:spcAft>
                <a:spcPts val="0"/>
              </a:spcAft>
              <a:buSzPts val="2200"/>
              <a:buChar char="•"/>
              <a:defRPr/>
            </a:lvl5pPr>
            <a:lvl6pPr marL="2743132" lvl="5" indent="-368291">
              <a:spcBef>
                <a:spcPts val="0"/>
              </a:spcBef>
              <a:spcAft>
                <a:spcPts val="0"/>
              </a:spcAft>
              <a:buSzPts val="2200"/>
              <a:buChar char="•"/>
              <a:defRPr/>
            </a:lvl6pPr>
            <a:lvl7pPr marL="3200320" lvl="6" indent="-368291">
              <a:spcBef>
                <a:spcPts val="0"/>
              </a:spcBef>
              <a:spcAft>
                <a:spcPts val="0"/>
              </a:spcAft>
              <a:buSzPts val="2200"/>
              <a:buChar char="•"/>
              <a:defRPr/>
            </a:lvl7pPr>
            <a:lvl8pPr marL="3657509" lvl="7" indent="-368291">
              <a:spcBef>
                <a:spcPts val="0"/>
              </a:spcBef>
              <a:spcAft>
                <a:spcPts val="0"/>
              </a:spcAft>
              <a:buSzPts val="2200"/>
              <a:buChar char="•"/>
              <a:defRPr/>
            </a:lvl8pPr>
            <a:lvl9pPr marL="4114697" lvl="8" indent="-368291">
              <a:spcBef>
                <a:spcPts val="0"/>
              </a:spcBef>
              <a:spcAft>
                <a:spcPts val="0"/>
              </a:spcAft>
              <a:buSzPts val="2200"/>
              <a:buChar char="•"/>
              <a:defRPr/>
            </a:lvl9pPr>
          </a:lstStyle>
          <a:p>
            <a:endParaRPr/>
          </a:p>
        </p:txBody>
      </p:sp>
      <p:sp>
        <p:nvSpPr>
          <p:cNvPr id="22" name="Google Shape;22;p5"/>
          <p:cNvSpPr txBox="1">
            <a:spLocks noGrp="1"/>
          </p:cNvSpPr>
          <p:nvPr>
            <p:ph type="sldNum" idx="12"/>
          </p:nvPr>
        </p:nvSpPr>
        <p:spPr>
          <a:xfrm>
            <a:off x="8404384" y="338735"/>
            <a:ext cx="548700" cy="5248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721375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40563" y="128588"/>
            <a:ext cx="1993900" cy="56356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58863" y="128588"/>
            <a:ext cx="5829300" cy="56356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ftr" sz="quarter" idx="10"/>
          </p:nvPr>
        </p:nvSpPr>
        <p:spPr>
          <a:ln/>
        </p:spPr>
        <p:txBody>
          <a:bodyPr/>
          <a:lstStyle>
            <a:lvl1pPr>
              <a:defRPr/>
            </a:lvl1pPr>
          </a:lstStyle>
          <a:p>
            <a:pPr>
              <a:defRPr/>
            </a:pPr>
            <a:r>
              <a:rPr lang="en-US" altLang="en-US"/>
              <a:t>Company Logo</a:t>
            </a:r>
          </a:p>
        </p:txBody>
      </p:sp>
    </p:spTree>
    <p:extLst>
      <p:ext uri="{BB962C8B-B14F-4D97-AF65-F5344CB8AC3E}">
        <p14:creationId xmlns:p14="http://schemas.microsoft.com/office/powerpoint/2010/main" val="4060797587"/>
      </p:ext>
    </p:extLst>
  </p:cSld>
  <p:clrMapOvr>
    <a:masterClrMapping/>
  </p:clrMapOvr>
  <p:transition spd="slow">
    <p:push dir="u"/>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23"/>
        <p:cNvGrpSpPr/>
        <p:nvPr/>
      </p:nvGrpSpPr>
      <p:grpSpPr>
        <a:xfrm>
          <a:off x="0" y="0"/>
          <a:ext cx="0" cy="0"/>
          <a:chOff x="0" y="0"/>
          <a:chExt cx="0" cy="0"/>
        </a:xfrm>
      </p:grpSpPr>
      <p:sp>
        <p:nvSpPr>
          <p:cNvPr id="24" name="Google Shape;24;p6"/>
          <p:cNvSpPr txBox="1">
            <a:spLocks noGrp="1"/>
          </p:cNvSpPr>
          <p:nvPr>
            <p:ph type="title"/>
          </p:nvPr>
        </p:nvSpPr>
        <p:spPr>
          <a:xfrm>
            <a:off x="1411775" y="173024"/>
            <a:ext cx="7273800" cy="1143200"/>
          </a:xfrm>
          <a:prstGeom prst="rect">
            <a:avLst/>
          </a:prstGeom>
        </p:spPr>
        <p:txBody>
          <a:bodyPr spcFirstLastPara="1" wrap="square" lIns="0" tIns="0" rIns="0" bIns="0" anchor="b" anchorCtr="0"/>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5" name="Google Shape;25;p6"/>
          <p:cNvSpPr txBox="1">
            <a:spLocks noGrp="1"/>
          </p:cNvSpPr>
          <p:nvPr>
            <p:ph type="body" idx="1"/>
          </p:nvPr>
        </p:nvSpPr>
        <p:spPr>
          <a:xfrm>
            <a:off x="1412975" y="1717267"/>
            <a:ext cx="3530700" cy="4314800"/>
          </a:xfrm>
          <a:prstGeom prst="rect">
            <a:avLst/>
          </a:prstGeom>
        </p:spPr>
        <p:txBody>
          <a:bodyPr spcFirstLastPara="1" wrap="square" lIns="0" tIns="0" rIns="0" bIns="0" anchor="t" anchorCtr="0"/>
          <a:lstStyle>
            <a:lvl1pPr marL="457189" lvl="0" indent="-368291">
              <a:spcBef>
                <a:spcPts val="0"/>
              </a:spcBef>
              <a:spcAft>
                <a:spcPts val="0"/>
              </a:spcAft>
              <a:buSzPts val="2200"/>
              <a:buChar char="•"/>
              <a:defRPr/>
            </a:lvl1pPr>
            <a:lvl2pPr marL="914378" lvl="1" indent="-368291">
              <a:spcBef>
                <a:spcPts val="0"/>
              </a:spcBef>
              <a:spcAft>
                <a:spcPts val="0"/>
              </a:spcAft>
              <a:buSzPts val="2200"/>
              <a:buChar char="•"/>
              <a:defRPr/>
            </a:lvl2pPr>
            <a:lvl3pPr marL="1371566" lvl="2" indent="-368291">
              <a:spcBef>
                <a:spcPts val="0"/>
              </a:spcBef>
              <a:spcAft>
                <a:spcPts val="0"/>
              </a:spcAft>
              <a:buSzPts val="2200"/>
              <a:buChar char="•"/>
              <a:defRPr/>
            </a:lvl3pPr>
            <a:lvl4pPr marL="1828754" lvl="3" indent="-368291">
              <a:spcBef>
                <a:spcPts val="0"/>
              </a:spcBef>
              <a:spcAft>
                <a:spcPts val="0"/>
              </a:spcAft>
              <a:buSzPts val="2200"/>
              <a:buChar char="•"/>
              <a:defRPr/>
            </a:lvl4pPr>
            <a:lvl5pPr marL="2285943" lvl="4" indent="-368291">
              <a:spcBef>
                <a:spcPts val="0"/>
              </a:spcBef>
              <a:spcAft>
                <a:spcPts val="0"/>
              </a:spcAft>
              <a:buSzPts val="2200"/>
              <a:buChar char="•"/>
              <a:defRPr/>
            </a:lvl5pPr>
            <a:lvl6pPr marL="2743132" lvl="5" indent="-368291">
              <a:spcBef>
                <a:spcPts val="0"/>
              </a:spcBef>
              <a:spcAft>
                <a:spcPts val="0"/>
              </a:spcAft>
              <a:buSzPts val="2200"/>
              <a:buChar char="•"/>
              <a:defRPr/>
            </a:lvl6pPr>
            <a:lvl7pPr marL="3200320" lvl="6" indent="-368291">
              <a:spcBef>
                <a:spcPts val="0"/>
              </a:spcBef>
              <a:spcAft>
                <a:spcPts val="0"/>
              </a:spcAft>
              <a:buSzPts val="2200"/>
              <a:buChar char="•"/>
              <a:defRPr/>
            </a:lvl7pPr>
            <a:lvl8pPr marL="3657509" lvl="7" indent="-368291">
              <a:spcBef>
                <a:spcPts val="0"/>
              </a:spcBef>
              <a:spcAft>
                <a:spcPts val="0"/>
              </a:spcAft>
              <a:buSzPts val="2200"/>
              <a:buChar char="•"/>
              <a:defRPr/>
            </a:lvl8pPr>
            <a:lvl9pPr marL="4114697" lvl="8" indent="-368291">
              <a:spcBef>
                <a:spcPts val="0"/>
              </a:spcBef>
              <a:spcAft>
                <a:spcPts val="0"/>
              </a:spcAft>
              <a:buSzPts val="2200"/>
              <a:buChar char="•"/>
              <a:defRPr/>
            </a:lvl9pPr>
          </a:lstStyle>
          <a:p>
            <a:endParaRPr/>
          </a:p>
        </p:txBody>
      </p:sp>
      <p:sp>
        <p:nvSpPr>
          <p:cNvPr id="26" name="Google Shape;26;p6"/>
          <p:cNvSpPr txBox="1">
            <a:spLocks noGrp="1"/>
          </p:cNvSpPr>
          <p:nvPr>
            <p:ph type="body" idx="2"/>
          </p:nvPr>
        </p:nvSpPr>
        <p:spPr>
          <a:xfrm>
            <a:off x="5156126" y="1717267"/>
            <a:ext cx="3530700" cy="4314800"/>
          </a:xfrm>
          <a:prstGeom prst="rect">
            <a:avLst/>
          </a:prstGeom>
        </p:spPr>
        <p:txBody>
          <a:bodyPr spcFirstLastPara="1" wrap="square" lIns="0" tIns="0" rIns="0" bIns="0" anchor="t" anchorCtr="0"/>
          <a:lstStyle>
            <a:lvl1pPr marL="457189" lvl="0" indent="-368291">
              <a:spcBef>
                <a:spcPts val="0"/>
              </a:spcBef>
              <a:spcAft>
                <a:spcPts val="0"/>
              </a:spcAft>
              <a:buSzPts val="2200"/>
              <a:buChar char="•"/>
              <a:defRPr/>
            </a:lvl1pPr>
            <a:lvl2pPr marL="914378" lvl="1" indent="-368291">
              <a:spcBef>
                <a:spcPts val="0"/>
              </a:spcBef>
              <a:spcAft>
                <a:spcPts val="0"/>
              </a:spcAft>
              <a:buSzPts val="2200"/>
              <a:buChar char="•"/>
              <a:defRPr/>
            </a:lvl2pPr>
            <a:lvl3pPr marL="1371566" lvl="2" indent="-368291">
              <a:spcBef>
                <a:spcPts val="0"/>
              </a:spcBef>
              <a:spcAft>
                <a:spcPts val="0"/>
              </a:spcAft>
              <a:buSzPts val="2200"/>
              <a:buChar char="•"/>
              <a:defRPr/>
            </a:lvl3pPr>
            <a:lvl4pPr marL="1828754" lvl="3" indent="-368291">
              <a:spcBef>
                <a:spcPts val="0"/>
              </a:spcBef>
              <a:spcAft>
                <a:spcPts val="0"/>
              </a:spcAft>
              <a:buSzPts val="2200"/>
              <a:buChar char="•"/>
              <a:defRPr/>
            </a:lvl4pPr>
            <a:lvl5pPr marL="2285943" lvl="4" indent="-368291">
              <a:spcBef>
                <a:spcPts val="0"/>
              </a:spcBef>
              <a:spcAft>
                <a:spcPts val="0"/>
              </a:spcAft>
              <a:buSzPts val="2200"/>
              <a:buChar char="•"/>
              <a:defRPr/>
            </a:lvl5pPr>
            <a:lvl6pPr marL="2743132" lvl="5" indent="-368291">
              <a:spcBef>
                <a:spcPts val="0"/>
              </a:spcBef>
              <a:spcAft>
                <a:spcPts val="0"/>
              </a:spcAft>
              <a:buSzPts val="2200"/>
              <a:buChar char="•"/>
              <a:defRPr/>
            </a:lvl6pPr>
            <a:lvl7pPr marL="3200320" lvl="6" indent="-368291">
              <a:spcBef>
                <a:spcPts val="0"/>
              </a:spcBef>
              <a:spcAft>
                <a:spcPts val="0"/>
              </a:spcAft>
              <a:buSzPts val="2200"/>
              <a:buChar char="•"/>
              <a:defRPr/>
            </a:lvl7pPr>
            <a:lvl8pPr marL="3657509" lvl="7" indent="-368291">
              <a:spcBef>
                <a:spcPts val="0"/>
              </a:spcBef>
              <a:spcAft>
                <a:spcPts val="0"/>
              </a:spcAft>
              <a:buSzPts val="2200"/>
              <a:buChar char="•"/>
              <a:defRPr/>
            </a:lvl8pPr>
            <a:lvl9pPr marL="4114697" lvl="8" indent="-368291">
              <a:spcBef>
                <a:spcPts val="0"/>
              </a:spcBef>
              <a:spcAft>
                <a:spcPts val="0"/>
              </a:spcAft>
              <a:buSzPts val="2200"/>
              <a:buChar char="•"/>
              <a:defRPr/>
            </a:lvl9pPr>
          </a:lstStyle>
          <a:p>
            <a:endParaRPr/>
          </a:p>
        </p:txBody>
      </p:sp>
      <p:sp>
        <p:nvSpPr>
          <p:cNvPr id="27" name="Google Shape;27;p6"/>
          <p:cNvSpPr txBox="1">
            <a:spLocks noGrp="1"/>
          </p:cNvSpPr>
          <p:nvPr>
            <p:ph type="sldNum" idx="12"/>
          </p:nvPr>
        </p:nvSpPr>
        <p:spPr>
          <a:xfrm>
            <a:off x="8404384" y="338735"/>
            <a:ext cx="548700" cy="5248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88378103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3ADDDCD8-D344-5042-96DF-60D5AA3F5C87}"/>
              </a:ext>
            </a:extLst>
          </p:cNvPr>
          <p:cNvSpPr>
            <a:spLocks noGrp="1"/>
          </p:cNvSpPr>
          <p:nvPr>
            <p:ph type="dt" sz="half" idx="10"/>
          </p:nvPr>
        </p:nvSpPr>
        <p:spPr/>
        <p:txBody>
          <a:bodyPr/>
          <a:lstStyle>
            <a:lvl1pPr>
              <a:spcBef>
                <a:spcPct val="20000"/>
              </a:spcBef>
              <a:buClr>
                <a:schemeClr val="tx2"/>
              </a:buClr>
              <a:buSzPct val="90000"/>
              <a:buFont typeface="Wingdings" pitchFamily="2" charset="2"/>
              <a:buNone/>
              <a:defRPr>
                <a:latin typeface="Times New Roman" pitchFamily="18" charset="0"/>
              </a:defRPr>
            </a:lvl1pPr>
          </a:lstStyle>
          <a:p>
            <a:pPr>
              <a:defRPr/>
            </a:pPr>
            <a:endParaRPr lang="en-US"/>
          </a:p>
        </p:txBody>
      </p:sp>
      <p:sp>
        <p:nvSpPr>
          <p:cNvPr id="5" name="Footer Placeholder 4">
            <a:extLst>
              <a:ext uri="{FF2B5EF4-FFF2-40B4-BE49-F238E27FC236}">
                <a16:creationId xmlns:a16="http://schemas.microsoft.com/office/drawing/2014/main" id="{C0E0F4BD-689B-05C0-7CD1-C8A303449B28}"/>
              </a:ext>
            </a:extLst>
          </p:cNvPr>
          <p:cNvSpPr>
            <a:spLocks noGrp="1"/>
          </p:cNvSpPr>
          <p:nvPr>
            <p:ph type="ftr" sz="quarter" idx="11"/>
          </p:nvPr>
        </p:nvSpPr>
        <p:spPr/>
        <p:txBody>
          <a:bodyPr/>
          <a:lstStyle>
            <a:lvl1pPr>
              <a:spcBef>
                <a:spcPct val="20000"/>
              </a:spcBef>
              <a:buClr>
                <a:schemeClr val="tx2"/>
              </a:buClr>
              <a:buSzPct val="90000"/>
              <a:buFont typeface="Wingdings" pitchFamily="2" charset="2"/>
              <a:buNone/>
              <a:defRPr>
                <a:latin typeface="Times New Roman" pitchFamily="18" charset="0"/>
              </a:defRPr>
            </a:lvl1pPr>
          </a:lstStyle>
          <a:p>
            <a:pPr>
              <a:defRPr/>
            </a:pPr>
            <a:r>
              <a:rPr lang="en-US"/>
              <a:t>Company Logo</a:t>
            </a:r>
          </a:p>
        </p:txBody>
      </p:sp>
      <p:sp>
        <p:nvSpPr>
          <p:cNvPr id="6" name="Slide Number Placeholder 5">
            <a:extLst>
              <a:ext uri="{FF2B5EF4-FFF2-40B4-BE49-F238E27FC236}">
                <a16:creationId xmlns:a16="http://schemas.microsoft.com/office/drawing/2014/main" id="{9620EAF2-1464-4637-C8B8-1D8F35EAA1BA}"/>
              </a:ext>
            </a:extLst>
          </p:cNvPr>
          <p:cNvSpPr>
            <a:spLocks noGrp="1"/>
          </p:cNvSpPr>
          <p:nvPr>
            <p:ph type="sldNum" sz="quarter" idx="12"/>
          </p:nvPr>
        </p:nvSpPr>
        <p:spPr/>
        <p:txBody>
          <a:bodyPr/>
          <a:lstStyle>
            <a:lvl1pPr>
              <a:spcBef>
                <a:spcPct val="20000"/>
              </a:spcBef>
              <a:buClr>
                <a:schemeClr val="tx2"/>
              </a:buClr>
              <a:buSzPct val="90000"/>
              <a:buFont typeface="Wingdings" panose="05000000000000000000" pitchFamily="2" charset="2"/>
              <a:buNone/>
              <a:defRPr smtClean="0">
                <a:latin typeface="Times New Roman" panose="02020603050405020304" pitchFamily="18" charset="0"/>
              </a:defRPr>
            </a:lvl1pPr>
          </a:lstStyle>
          <a:p>
            <a:pPr>
              <a:defRPr/>
            </a:pPr>
            <a:fld id="{B734B303-2BB0-4CD4-9715-3754EDB9E125}" type="slidenum">
              <a:rPr lang="en-US" altLang="en-US"/>
              <a:pPr>
                <a:defRPr/>
              </a:pPr>
              <a:t>‹#›</a:t>
            </a:fld>
            <a:endParaRPr lang="en-US" altLang="en-US"/>
          </a:p>
        </p:txBody>
      </p:sp>
    </p:spTree>
    <p:extLst>
      <p:ext uri="{BB962C8B-B14F-4D97-AF65-F5344CB8AC3E}">
        <p14:creationId xmlns:p14="http://schemas.microsoft.com/office/powerpoint/2010/main" val="6484565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6DB803-8D24-A3D9-D1C9-4933978EDDE9}"/>
              </a:ext>
            </a:extLst>
          </p:cNvPr>
          <p:cNvSpPr>
            <a:spLocks noGrp="1"/>
          </p:cNvSpPr>
          <p:nvPr>
            <p:ph type="dt" sz="half" idx="10"/>
          </p:nvPr>
        </p:nvSpPr>
        <p:spPr/>
        <p:txBody>
          <a:bodyPr/>
          <a:lstStyle>
            <a:lvl1pPr>
              <a:spcBef>
                <a:spcPct val="20000"/>
              </a:spcBef>
              <a:buClr>
                <a:schemeClr val="tx2"/>
              </a:buClr>
              <a:buSzPct val="90000"/>
              <a:buFont typeface="Wingdings" pitchFamily="2" charset="2"/>
              <a:buNone/>
              <a:defRPr>
                <a:latin typeface="Times New Roman" pitchFamily="18" charset="0"/>
              </a:defRPr>
            </a:lvl1pPr>
          </a:lstStyle>
          <a:p>
            <a:pPr>
              <a:defRPr/>
            </a:pPr>
            <a:endParaRPr lang="en-US"/>
          </a:p>
        </p:txBody>
      </p:sp>
      <p:sp>
        <p:nvSpPr>
          <p:cNvPr id="5" name="Footer Placeholder 4">
            <a:extLst>
              <a:ext uri="{FF2B5EF4-FFF2-40B4-BE49-F238E27FC236}">
                <a16:creationId xmlns:a16="http://schemas.microsoft.com/office/drawing/2014/main" id="{647C985F-B0A1-FEE9-AA6F-5791710B9B1C}"/>
              </a:ext>
            </a:extLst>
          </p:cNvPr>
          <p:cNvSpPr>
            <a:spLocks noGrp="1"/>
          </p:cNvSpPr>
          <p:nvPr>
            <p:ph type="ftr" sz="quarter" idx="11"/>
          </p:nvPr>
        </p:nvSpPr>
        <p:spPr/>
        <p:txBody>
          <a:bodyPr/>
          <a:lstStyle>
            <a:lvl1pPr>
              <a:spcBef>
                <a:spcPct val="20000"/>
              </a:spcBef>
              <a:buClr>
                <a:schemeClr val="tx2"/>
              </a:buClr>
              <a:buSzPct val="90000"/>
              <a:buFont typeface="Wingdings" pitchFamily="2" charset="2"/>
              <a:buNone/>
              <a:defRPr>
                <a:latin typeface="Times New Roman" pitchFamily="18" charset="0"/>
              </a:defRPr>
            </a:lvl1pPr>
          </a:lstStyle>
          <a:p>
            <a:pPr>
              <a:defRPr/>
            </a:pPr>
            <a:r>
              <a:rPr lang="en-US"/>
              <a:t>Company Logo</a:t>
            </a:r>
          </a:p>
        </p:txBody>
      </p:sp>
      <p:sp>
        <p:nvSpPr>
          <p:cNvPr id="6" name="Slide Number Placeholder 5">
            <a:extLst>
              <a:ext uri="{FF2B5EF4-FFF2-40B4-BE49-F238E27FC236}">
                <a16:creationId xmlns:a16="http://schemas.microsoft.com/office/drawing/2014/main" id="{8F5255AF-90CB-A0DF-8CAF-56941F01CE1F}"/>
              </a:ext>
            </a:extLst>
          </p:cNvPr>
          <p:cNvSpPr>
            <a:spLocks noGrp="1"/>
          </p:cNvSpPr>
          <p:nvPr>
            <p:ph type="sldNum" sz="quarter" idx="12"/>
          </p:nvPr>
        </p:nvSpPr>
        <p:spPr/>
        <p:txBody>
          <a:bodyPr/>
          <a:lstStyle>
            <a:lvl1pPr>
              <a:spcBef>
                <a:spcPct val="20000"/>
              </a:spcBef>
              <a:buClr>
                <a:schemeClr val="tx2"/>
              </a:buClr>
              <a:buSzPct val="90000"/>
              <a:buFont typeface="Wingdings" panose="05000000000000000000" pitchFamily="2" charset="2"/>
              <a:buNone/>
              <a:defRPr smtClean="0">
                <a:latin typeface="Times New Roman" panose="02020603050405020304" pitchFamily="18" charset="0"/>
              </a:defRPr>
            </a:lvl1pPr>
          </a:lstStyle>
          <a:p>
            <a:pPr>
              <a:defRPr/>
            </a:pPr>
            <a:fld id="{01DFFC01-7F42-4E05-8EA9-6050834AFA7A}" type="slidenum">
              <a:rPr lang="en-US" altLang="en-US"/>
              <a:pPr>
                <a:defRPr/>
              </a:pPr>
              <a:t>‹#›</a:t>
            </a:fld>
            <a:endParaRPr lang="en-US" altLang="en-US"/>
          </a:p>
        </p:txBody>
      </p:sp>
    </p:spTree>
    <p:extLst>
      <p:ext uri="{BB962C8B-B14F-4D97-AF65-F5344CB8AC3E}">
        <p14:creationId xmlns:p14="http://schemas.microsoft.com/office/powerpoint/2010/main" val="110114455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B9DDEE8-692B-23C3-4A9E-6AE12A12FAB7}"/>
              </a:ext>
            </a:extLst>
          </p:cNvPr>
          <p:cNvSpPr>
            <a:spLocks noGrp="1"/>
          </p:cNvSpPr>
          <p:nvPr>
            <p:ph type="dt" sz="half" idx="10"/>
          </p:nvPr>
        </p:nvSpPr>
        <p:spPr/>
        <p:txBody>
          <a:bodyPr/>
          <a:lstStyle>
            <a:lvl1pPr>
              <a:spcBef>
                <a:spcPct val="20000"/>
              </a:spcBef>
              <a:buClr>
                <a:schemeClr val="tx2"/>
              </a:buClr>
              <a:buSzPct val="90000"/>
              <a:buFont typeface="Wingdings" pitchFamily="2" charset="2"/>
              <a:buNone/>
              <a:defRPr>
                <a:latin typeface="Times New Roman" pitchFamily="18" charset="0"/>
              </a:defRPr>
            </a:lvl1pPr>
          </a:lstStyle>
          <a:p>
            <a:pPr>
              <a:defRPr/>
            </a:pPr>
            <a:endParaRPr lang="en-US"/>
          </a:p>
        </p:txBody>
      </p:sp>
      <p:sp>
        <p:nvSpPr>
          <p:cNvPr id="5" name="Footer Placeholder 4">
            <a:extLst>
              <a:ext uri="{FF2B5EF4-FFF2-40B4-BE49-F238E27FC236}">
                <a16:creationId xmlns:a16="http://schemas.microsoft.com/office/drawing/2014/main" id="{A25EFFA4-9759-2A7C-BE48-72CA1116A20A}"/>
              </a:ext>
            </a:extLst>
          </p:cNvPr>
          <p:cNvSpPr>
            <a:spLocks noGrp="1"/>
          </p:cNvSpPr>
          <p:nvPr>
            <p:ph type="ftr" sz="quarter" idx="11"/>
          </p:nvPr>
        </p:nvSpPr>
        <p:spPr/>
        <p:txBody>
          <a:bodyPr/>
          <a:lstStyle>
            <a:lvl1pPr>
              <a:spcBef>
                <a:spcPct val="20000"/>
              </a:spcBef>
              <a:buClr>
                <a:schemeClr val="tx2"/>
              </a:buClr>
              <a:buSzPct val="90000"/>
              <a:buFont typeface="Wingdings" pitchFamily="2" charset="2"/>
              <a:buNone/>
              <a:defRPr>
                <a:latin typeface="Times New Roman" pitchFamily="18" charset="0"/>
              </a:defRPr>
            </a:lvl1pPr>
          </a:lstStyle>
          <a:p>
            <a:pPr>
              <a:defRPr/>
            </a:pPr>
            <a:r>
              <a:rPr lang="en-US"/>
              <a:t>Company Logo</a:t>
            </a:r>
          </a:p>
        </p:txBody>
      </p:sp>
      <p:sp>
        <p:nvSpPr>
          <p:cNvPr id="6" name="Slide Number Placeholder 5">
            <a:extLst>
              <a:ext uri="{FF2B5EF4-FFF2-40B4-BE49-F238E27FC236}">
                <a16:creationId xmlns:a16="http://schemas.microsoft.com/office/drawing/2014/main" id="{32BC381A-7062-6843-4A0E-3EBF5A17656E}"/>
              </a:ext>
            </a:extLst>
          </p:cNvPr>
          <p:cNvSpPr>
            <a:spLocks noGrp="1"/>
          </p:cNvSpPr>
          <p:nvPr>
            <p:ph type="sldNum" sz="quarter" idx="12"/>
          </p:nvPr>
        </p:nvSpPr>
        <p:spPr/>
        <p:txBody>
          <a:bodyPr/>
          <a:lstStyle>
            <a:lvl1pPr>
              <a:spcBef>
                <a:spcPct val="20000"/>
              </a:spcBef>
              <a:buClr>
                <a:schemeClr val="tx2"/>
              </a:buClr>
              <a:buSzPct val="90000"/>
              <a:buFont typeface="Wingdings" panose="05000000000000000000" pitchFamily="2" charset="2"/>
              <a:buNone/>
              <a:defRPr smtClean="0">
                <a:latin typeface="Times New Roman" panose="02020603050405020304" pitchFamily="18" charset="0"/>
              </a:defRPr>
            </a:lvl1pPr>
          </a:lstStyle>
          <a:p>
            <a:pPr>
              <a:defRPr/>
            </a:pPr>
            <a:fld id="{461E0F26-9D83-498A-A4F2-E7B560515B09}" type="slidenum">
              <a:rPr lang="en-US" altLang="en-US"/>
              <a:pPr>
                <a:defRPr/>
              </a:pPr>
              <a:t>‹#›</a:t>
            </a:fld>
            <a:endParaRPr lang="en-US" altLang="en-US"/>
          </a:p>
        </p:txBody>
      </p:sp>
    </p:spTree>
    <p:extLst>
      <p:ext uri="{BB962C8B-B14F-4D97-AF65-F5344CB8AC3E}">
        <p14:creationId xmlns:p14="http://schemas.microsoft.com/office/powerpoint/2010/main" val="15400707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EC7874BB-65B3-CE51-5378-5DA6CDF099B1}"/>
              </a:ext>
            </a:extLst>
          </p:cNvPr>
          <p:cNvSpPr>
            <a:spLocks noGrp="1"/>
          </p:cNvSpPr>
          <p:nvPr>
            <p:ph type="dt" sz="half" idx="10"/>
          </p:nvPr>
        </p:nvSpPr>
        <p:spPr/>
        <p:txBody>
          <a:bodyPr/>
          <a:lstStyle>
            <a:lvl1pPr>
              <a:spcBef>
                <a:spcPct val="20000"/>
              </a:spcBef>
              <a:buClr>
                <a:schemeClr val="tx2"/>
              </a:buClr>
              <a:buSzPct val="90000"/>
              <a:buFont typeface="Wingdings" pitchFamily="2" charset="2"/>
              <a:buNone/>
              <a:defRPr>
                <a:latin typeface="Times New Roman" pitchFamily="18" charset="0"/>
              </a:defRPr>
            </a:lvl1pPr>
          </a:lstStyle>
          <a:p>
            <a:pPr>
              <a:defRPr/>
            </a:pPr>
            <a:endParaRPr lang="en-US"/>
          </a:p>
        </p:txBody>
      </p:sp>
      <p:sp>
        <p:nvSpPr>
          <p:cNvPr id="6" name="Footer Placeholder 4">
            <a:extLst>
              <a:ext uri="{FF2B5EF4-FFF2-40B4-BE49-F238E27FC236}">
                <a16:creationId xmlns:a16="http://schemas.microsoft.com/office/drawing/2014/main" id="{819D70A6-5177-6046-72FF-FB427EB0F431}"/>
              </a:ext>
            </a:extLst>
          </p:cNvPr>
          <p:cNvSpPr>
            <a:spLocks noGrp="1"/>
          </p:cNvSpPr>
          <p:nvPr>
            <p:ph type="ftr" sz="quarter" idx="11"/>
          </p:nvPr>
        </p:nvSpPr>
        <p:spPr/>
        <p:txBody>
          <a:bodyPr/>
          <a:lstStyle>
            <a:lvl1pPr>
              <a:spcBef>
                <a:spcPct val="20000"/>
              </a:spcBef>
              <a:buClr>
                <a:schemeClr val="tx2"/>
              </a:buClr>
              <a:buSzPct val="90000"/>
              <a:buFont typeface="Wingdings" pitchFamily="2" charset="2"/>
              <a:buNone/>
              <a:defRPr>
                <a:latin typeface="Times New Roman" pitchFamily="18" charset="0"/>
              </a:defRPr>
            </a:lvl1pPr>
          </a:lstStyle>
          <a:p>
            <a:pPr>
              <a:defRPr/>
            </a:pPr>
            <a:r>
              <a:rPr lang="en-US"/>
              <a:t>Company Logo</a:t>
            </a:r>
          </a:p>
        </p:txBody>
      </p:sp>
      <p:sp>
        <p:nvSpPr>
          <p:cNvPr id="7" name="Slide Number Placeholder 5">
            <a:extLst>
              <a:ext uri="{FF2B5EF4-FFF2-40B4-BE49-F238E27FC236}">
                <a16:creationId xmlns:a16="http://schemas.microsoft.com/office/drawing/2014/main" id="{B9109682-7D76-38AA-2DE9-020207F9E79A}"/>
              </a:ext>
            </a:extLst>
          </p:cNvPr>
          <p:cNvSpPr>
            <a:spLocks noGrp="1"/>
          </p:cNvSpPr>
          <p:nvPr>
            <p:ph type="sldNum" sz="quarter" idx="12"/>
          </p:nvPr>
        </p:nvSpPr>
        <p:spPr/>
        <p:txBody>
          <a:bodyPr/>
          <a:lstStyle>
            <a:lvl1pPr>
              <a:spcBef>
                <a:spcPct val="20000"/>
              </a:spcBef>
              <a:buClr>
                <a:schemeClr val="tx2"/>
              </a:buClr>
              <a:buSzPct val="90000"/>
              <a:buFont typeface="Wingdings" panose="05000000000000000000" pitchFamily="2" charset="2"/>
              <a:buNone/>
              <a:defRPr smtClean="0">
                <a:latin typeface="Times New Roman" panose="02020603050405020304" pitchFamily="18" charset="0"/>
              </a:defRPr>
            </a:lvl1pPr>
          </a:lstStyle>
          <a:p>
            <a:pPr>
              <a:defRPr/>
            </a:pPr>
            <a:fld id="{76780B02-DF8D-45A1-92BA-1CA61FB6271D}" type="slidenum">
              <a:rPr lang="en-US" altLang="en-US"/>
              <a:pPr>
                <a:defRPr/>
              </a:pPr>
              <a:t>‹#›</a:t>
            </a:fld>
            <a:endParaRPr lang="en-US" altLang="en-US"/>
          </a:p>
        </p:txBody>
      </p:sp>
    </p:spTree>
    <p:extLst>
      <p:ext uri="{BB962C8B-B14F-4D97-AF65-F5344CB8AC3E}">
        <p14:creationId xmlns:p14="http://schemas.microsoft.com/office/powerpoint/2010/main" val="364689049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4"/>
            <a:ext cx="4040188" cy="639763"/>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4"/>
            <a:ext cx="4041775" cy="639763"/>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99331609-D3E1-5D7E-4E44-4AFFCAF78C9E}"/>
              </a:ext>
            </a:extLst>
          </p:cNvPr>
          <p:cNvSpPr>
            <a:spLocks noGrp="1"/>
          </p:cNvSpPr>
          <p:nvPr>
            <p:ph type="dt" sz="half" idx="10"/>
          </p:nvPr>
        </p:nvSpPr>
        <p:spPr/>
        <p:txBody>
          <a:bodyPr/>
          <a:lstStyle>
            <a:lvl1pPr>
              <a:spcBef>
                <a:spcPct val="20000"/>
              </a:spcBef>
              <a:buClr>
                <a:schemeClr val="tx2"/>
              </a:buClr>
              <a:buSzPct val="90000"/>
              <a:buFont typeface="Wingdings" pitchFamily="2" charset="2"/>
              <a:buNone/>
              <a:defRPr>
                <a:latin typeface="Times New Roman" pitchFamily="18" charset="0"/>
              </a:defRPr>
            </a:lvl1pPr>
          </a:lstStyle>
          <a:p>
            <a:pPr>
              <a:defRPr/>
            </a:pPr>
            <a:endParaRPr lang="en-US"/>
          </a:p>
        </p:txBody>
      </p:sp>
      <p:sp>
        <p:nvSpPr>
          <p:cNvPr id="8" name="Footer Placeholder 4">
            <a:extLst>
              <a:ext uri="{FF2B5EF4-FFF2-40B4-BE49-F238E27FC236}">
                <a16:creationId xmlns:a16="http://schemas.microsoft.com/office/drawing/2014/main" id="{DC99539F-913D-BC74-140E-B3EBC6DEB24B}"/>
              </a:ext>
            </a:extLst>
          </p:cNvPr>
          <p:cNvSpPr>
            <a:spLocks noGrp="1"/>
          </p:cNvSpPr>
          <p:nvPr>
            <p:ph type="ftr" sz="quarter" idx="11"/>
          </p:nvPr>
        </p:nvSpPr>
        <p:spPr/>
        <p:txBody>
          <a:bodyPr/>
          <a:lstStyle>
            <a:lvl1pPr>
              <a:spcBef>
                <a:spcPct val="20000"/>
              </a:spcBef>
              <a:buClr>
                <a:schemeClr val="tx2"/>
              </a:buClr>
              <a:buSzPct val="90000"/>
              <a:buFont typeface="Wingdings" pitchFamily="2" charset="2"/>
              <a:buNone/>
              <a:defRPr>
                <a:latin typeface="Times New Roman" pitchFamily="18" charset="0"/>
              </a:defRPr>
            </a:lvl1pPr>
          </a:lstStyle>
          <a:p>
            <a:pPr>
              <a:defRPr/>
            </a:pPr>
            <a:r>
              <a:rPr lang="en-US"/>
              <a:t>Company Logo</a:t>
            </a:r>
          </a:p>
        </p:txBody>
      </p:sp>
      <p:sp>
        <p:nvSpPr>
          <p:cNvPr id="9" name="Slide Number Placeholder 5">
            <a:extLst>
              <a:ext uri="{FF2B5EF4-FFF2-40B4-BE49-F238E27FC236}">
                <a16:creationId xmlns:a16="http://schemas.microsoft.com/office/drawing/2014/main" id="{298D9C0C-9105-BB32-38C6-5391ED744DD5}"/>
              </a:ext>
            </a:extLst>
          </p:cNvPr>
          <p:cNvSpPr>
            <a:spLocks noGrp="1"/>
          </p:cNvSpPr>
          <p:nvPr>
            <p:ph type="sldNum" sz="quarter" idx="12"/>
          </p:nvPr>
        </p:nvSpPr>
        <p:spPr/>
        <p:txBody>
          <a:bodyPr/>
          <a:lstStyle>
            <a:lvl1pPr>
              <a:spcBef>
                <a:spcPct val="20000"/>
              </a:spcBef>
              <a:buClr>
                <a:schemeClr val="tx2"/>
              </a:buClr>
              <a:buSzPct val="90000"/>
              <a:buFont typeface="Wingdings" panose="05000000000000000000" pitchFamily="2" charset="2"/>
              <a:buNone/>
              <a:defRPr smtClean="0">
                <a:latin typeface="Times New Roman" panose="02020603050405020304" pitchFamily="18" charset="0"/>
              </a:defRPr>
            </a:lvl1pPr>
          </a:lstStyle>
          <a:p>
            <a:pPr>
              <a:defRPr/>
            </a:pPr>
            <a:fld id="{0E6DE0CA-21CD-499C-8464-9BC5F6CA9F0C}" type="slidenum">
              <a:rPr lang="en-US" altLang="en-US"/>
              <a:pPr>
                <a:defRPr/>
              </a:pPr>
              <a:t>‹#›</a:t>
            </a:fld>
            <a:endParaRPr lang="en-US" altLang="en-US"/>
          </a:p>
        </p:txBody>
      </p:sp>
    </p:spTree>
    <p:extLst>
      <p:ext uri="{BB962C8B-B14F-4D97-AF65-F5344CB8AC3E}">
        <p14:creationId xmlns:p14="http://schemas.microsoft.com/office/powerpoint/2010/main" val="381130240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9BA0DA1B-52EB-6C4E-D9E8-E22F6731A8EF}"/>
              </a:ext>
            </a:extLst>
          </p:cNvPr>
          <p:cNvSpPr>
            <a:spLocks noGrp="1"/>
          </p:cNvSpPr>
          <p:nvPr>
            <p:ph type="dt" sz="half" idx="10"/>
          </p:nvPr>
        </p:nvSpPr>
        <p:spPr/>
        <p:txBody>
          <a:bodyPr/>
          <a:lstStyle>
            <a:lvl1pPr>
              <a:spcBef>
                <a:spcPct val="20000"/>
              </a:spcBef>
              <a:buClr>
                <a:schemeClr val="tx2"/>
              </a:buClr>
              <a:buSzPct val="90000"/>
              <a:buFont typeface="Wingdings" pitchFamily="2" charset="2"/>
              <a:buNone/>
              <a:defRPr>
                <a:latin typeface="Times New Roman" pitchFamily="18" charset="0"/>
              </a:defRPr>
            </a:lvl1pPr>
          </a:lstStyle>
          <a:p>
            <a:pPr>
              <a:defRPr/>
            </a:pPr>
            <a:endParaRPr lang="en-US"/>
          </a:p>
        </p:txBody>
      </p:sp>
      <p:sp>
        <p:nvSpPr>
          <p:cNvPr id="4" name="Footer Placeholder 4">
            <a:extLst>
              <a:ext uri="{FF2B5EF4-FFF2-40B4-BE49-F238E27FC236}">
                <a16:creationId xmlns:a16="http://schemas.microsoft.com/office/drawing/2014/main" id="{4848C138-770E-FA34-935A-9D20973A3688}"/>
              </a:ext>
            </a:extLst>
          </p:cNvPr>
          <p:cNvSpPr>
            <a:spLocks noGrp="1"/>
          </p:cNvSpPr>
          <p:nvPr>
            <p:ph type="ftr" sz="quarter" idx="11"/>
          </p:nvPr>
        </p:nvSpPr>
        <p:spPr/>
        <p:txBody>
          <a:bodyPr/>
          <a:lstStyle>
            <a:lvl1pPr>
              <a:spcBef>
                <a:spcPct val="20000"/>
              </a:spcBef>
              <a:buClr>
                <a:schemeClr val="tx2"/>
              </a:buClr>
              <a:buSzPct val="90000"/>
              <a:buFont typeface="Wingdings" pitchFamily="2" charset="2"/>
              <a:buNone/>
              <a:defRPr>
                <a:latin typeface="Times New Roman" pitchFamily="18" charset="0"/>
              </a:defRPr>
            </a:lvl1pPr>
          </a:lstStyle>
          <a:p>
            <a:pPr>
              <a:defRPr/>
            </a:pPr>
            <a:r>
              <a:rPr lang="en-US"/>
              <a:t>Company Logo</a:t>
            </a:r>
          </a:p>
        </p:txBody>
      </p:sp>
      <p:sp>
        <p:nvSpPr>
          <p:cNvPr id="5" name="Slide Number Placeholder 5">
            <a:extLst>
              <a:ext uri="{FF2B5EF4-FFF2-40B4-BE49-F238E27FC236}">
                <a16:creationId xmlns:a16="http://schemas.microsoft.com/office/drawing/2014/main" id="{84BAE89F-7469-28F7-AA2E-F13010736D6F}"/>
              </a:ext>
            </a:extLst>
          </p:cNvPr>
          <p:cNvSpPr>
            <a:spLocks noGrp="1"/>
          </p:cNvSpPr>
          <p:nvPr>
            <p:ph type="sldNum" sz="quarter" idx="12"/>
          </p:nvPr>
        </p:nvSpPr>
        <p:spPr/>
        <p:txBody>
          <a:bodyPr/>
          <a:lstStyle>
            <a:lvl1pPr>
              <a:spcBef>
                <a:spcPct val="20000"/>
              </a:spcBef>
              <a:buClr>
                <a:schemeClr val="tx2"/>
              </a:buClr>
              <a:buSzPct val="90000"/>
              <a:buFont typeface="Wingdings" panose="05000000000000000000" pitchFamily="2" charset="2"/>
              <a:buNone/>
              <a:defRPr smtClean="0">
                <a:latin typeface="Times New Roman" panose="02020603050405020304" pitchFamily="18" charset="0"/>
              </a:defRPr>
            </a:lvl1pPr>
          </a:lstStyle>
          <a:p>
            <a:pPr>
              <a:defRPr/>
            </a:pPr>
            <a:fld id="{D6E16D12-BBB1-4552-8422-7FB4A8E91D0C}" type="slidenum">
              <a:rPr lang="en-US" altLang="en-US"/>
              <a:pPr>
                <a:defRPr/>
              </a:pPr>
              <a:t>‹#›</a:t>
            </a:fld>
            <a:endParaRPr lang="en-US" altLang="en-US"/>
          </a:p>
        </p:txBody>
      </p:sp>
    </p:spTree>
    <p:extLst>
      <p:ext uri="{BB962C8B-B14F-4D97-AF65-F5344CB8AC3E}">
        <p14:creationId xmlns:p14="http://schemas.microsoft.com/office/powerpoint/2010/main" val="210749233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2E43504D-1E4C-553C-91FE-0DC3907956C6}"/>
              </a:ext>
            </a:extLst>
          </p:cNvPr>
          <p:cNvSpPr>
            <a:spLocks noGrp="1"/>
          </p:cNvSpPr>
          <p:nvPr>
            <p:ph type="dt" sz="half" idx="10"/>
          </p:nvPr>
        </p:nvSpPr>
        <p:spPr/>
        <p:txBody>
          <a:bodyPr/>
          <a:lstStyle>
            <a:lvl1pPr>
              <a:spcBef>
                <a:spcPct val="20000"/>
              </a:spcBef>
              <a:buClr>
                <a:schemeClr val="tx2"/>
              </a:buClr>
              <a:buSzPct val="90000"/>
              <a:buFont typeface="Wingdings" pitchFamily="2" charset="2"/>
              <a:buNone/>
              <a:defRPr>
                <a:latin typeface="Times New Roman" pitchFamily="18" charset="0"/>
              </a:defRPr>
            </a:lvl1pPr>
          </a:lstStyle>
          <a:p>
            <a:pPr>
              <a:defRPr/>
            </a:pPr>
            <a:endParaRPr lang="en-US"/>
          </a:p>
        </p:txBody>
      </p:sp>
      <p:sp>
        <p:nvSpPr>
          <p:cNvPr id="3" name="Footer Placeholder 4">
            <a:extLst>
              <a:ext uri="{FF2B5EF4-FFF2-40B4-BE49-F238E27FC236}">
                <a16:creationId xmlns:a16="http://schemas.microsoft.com/office/drawing/2014/main" id="{66271B9F-C6B9-4C7E-D76B-C8AEF038AAAE}"/>
              </a:ext>
            </a:extLst>
          </p:cNvPr>
          <p:cNvSpPr>
            <a:spLocks noGrp="1"/>
          </p:cNvSpPr>
          <p:nvPr>
            <p:ph type="ftr" sz="quarter" idx="11"/>
          </p:nvPr>
        </p:nvSpPr>
        <p:spPr/>
        <p:txBody>
          <a:bodyPr/>
          <a:lstStyle>
            <a:lvl1pPr>
              <a:spcBef>
                <a:spcPct val="20000"/>
              </a:spcBef>
              <a:buClr>
                <a:schemeClr val="tx2"/>
              </a:buClr>
              <a:buSzPct val="90000"/>
              <a:buFont typeface="Wingdings" pitchFamily="2" charset="2"/>
              <a:buNone/>
              <a:defRPr>
                <a:latin typeface="Times New Roman" pitchFamily="18" charset="0"/>
              </a:defRPr>
            </a:lvl1pPr>
          </a:lstStyle>
          <a:p>
            <a:pPr>
              <a:defRPr/>
            </a:pPr>
            <a:r>
              <a:rPr lang="en-US"/>
              <a:t>Company Logo</a:t>
            </a:r>
          </a:p>
        </p:txBody>
      </p:sp>
      <p:sp>
        <p:nvSpPr>
          <p:cNvPr id="4" name="Slide Number Placeholder 5">
            <a:extLst>
              <a:ext uri="{FF2B5EF4-FFF2-40B4-BE49-F238E27FC236}">
                <a16:creationId xmlns:a16="http://schemas.microsoft.com/office/drawing/2014/main" id="{91C40498-85FD-AD5B-3AD7-97CE9D5E7DE2}"/>
              </a:ext>
            </a:extLst>
          </p:cNvPr>
          <p:cNvSpPr>
            <a:spLocks noGrp="1"/>
          </p:cNvSpPr>
          <p:nvPr>
            <p:ph type="sldNum" sz="quarter" idx="12"/>
          </p:nvPr>
        </p:nvSpPr>
        <p:spPr/>
        <p:txBody>
          <a:bodyPr/>
          <a:lstStyle>
            <a:lvl1pPr>
              <a:spcBef>
                <a:spcPct val="20000"/>
              </a:spcBef>
              <a:buClr>
                <a:schemeClr val="tx2"/>
              </a:buClr>
              <a:buSzPct val="90000"/>
              <a:buFont typeface="Wingdings" panose="05000000000000000000" pitchFamily="2" charset="2"/>
              <a:buNone/>
              <a:defRPr smtClean="0">
                <a:latin typeface="Times New Roman" panose="02020603050405020304" pitchFamily="18" charset="0"/>
              </a:defRPr>
            </a:lvl1pPr>
          </a:lstStyle>
          <a:p>
            <a:pPr>
              <a:defRPr/>
            </a:pPr>
            <a:fld id="{45B7AFAF-5980-4A28-9FC8-D50F62632A0F}" type="slidenum">
              <a:rPr lang="en-US" altLang="en-US"/>
              <a:pPr>
                <a:defRPr/>
              </a:pPr>
              <a:t>‹#›</a:t>
            </a:fld>
            <a:endParaRPr lang="en-US" altLang="en-US"/>
          </a:p>
        </p:txBody>
      </p:sp>
    </p:spTree>
    <p:extLst>
      <p:ext uri="{BB962C8B-B14F-4D97-AF65-F5344CB8AC3E}">
        <p14:creationId xmlns:p14="http://schemas.microsoft.com/office/powerpoint/2010/main" val="175064675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1"/>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3"/>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0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Click to edit Master text styles</a:t>
            </a:r>
          </a:p>
        </p:txBody>
      </p:sp>
      <p:sp>
        <p:nvSpPr>
          <p:cNvPr id="5" name="Date Placeholder 3">
            <a:extLst>
              <a:ext uri="{FF2B5EF4-FFF2-40B4-BE49-F238E27FC236}">
                <a16:creationId xmlns:a16="http://schemas.microsoft.com/office/drawing/2014/main" id="{4C5DC02A-D067-404C-1DE0-FB07DCB2160F}"/>
              </a:ext>
            </a:extLst>
          </p:cNvPr>
          <p:cNvSpPr>
            <a:spLocks noGrp="1"/>
          </p:cNvSpPr>
          <p:nvPr>
            <p:ph type="dt" sz="half" idx="10"/>
          </p:nvPr>
        </p:nvSpPr>
        <p:spPr/>
        <p:txBody>
          <a:bodyPr/>
          <a:lstStyle>
            <a:lvl1pPr>
              <a:spcBef>
                <a:spcPct val="20000"/>
              </a:spcBef>
              <a:buClr>
                <a:schemeClr val="tx2"/>
              </a:buClr>
              <a:buSzPct val="90000"/>
              <a:buFont typeface="Wingdings" pitchFamily="2" charset="2"/>
              <a:buNone/>
              <a:defRPr>
                <a:latin typeface="Times New Roman" pitchFamily="18" charset="0"/>
              </a:defRPr>
            </a:lvl1pPr>
          </a:lstStyle>
          <a:p>
            <a:pPr>
              <a:defRPr/>
            </a:pPr>
            <a:endParaRPr lang="en-US"/>
          </a:p>
        </p:txBody>
      </p:sp>
      <p:sp>
        <p:nvSpPr>
          <p:cNvPr id="6" name="Footer Placeholder 4">
            <a:extLst>
              <a:ext uri="{FF2B5EF4-FFF2-40B4-BE49-F238E27FC236}">
                <a16:creationId xmlns:a16="http://schemas.microsoft.com/office/drawing/2014/main" id="{4D3C3205-E7D2-7D54-9B21-3F6C528AB66F}"/>
              </a:ext>
            </a:extLst>
          </p:cNvPr>
          <p:cNvSpPr>
            <a:spLocks noGrp="1"/>
          </p:cNvSpPr>
          <p:nvPr>
            <p:ph type="ftr" sz="quarter" idx="11"/>
          </p:nvPr>
        </p:nvSpPr>
        <p:spPr/>
        <p:txBody>
          <a:bodyPr/>
          <a:lstStyle>
            <a:lvl1pPr>
              <a:spcBef>
                <a:spcPct val="20000"/>
              </a:spcBef>
              <a:buClr>
                <a:schemeClr val="tx2"/>
              </a:buClr>
              <a:buSzPct val="90000"/>
              <a:buFont typeface="Wingdings" pitchFamily="2" charset="2"/>
              <a:buNone/>
              <a:defRPr>
                <a:latin typeface="Times New Roman" pitchFamily="18" charset="0"/>
              </a:defRPr>
            </a:lvl1pPr>
          </a:lstStyle>
          <a:p>
            <a:pPr>
              <a:defRPr/>
            </a:pPr>
            <a:r>
              <a:rPr lang="en-US"/>
              <a:t>Company Logo</a:t>
            </a:r>
          </a:p>
        </p:txBody>
      </p:sp>
      <p:sp>
        <p:nvSpPr>
          <p:cNvPr id="7" name="Slide Number Placeholder 5">
            <a:extLst>
              <a:ext uri="{FF2B5EF4-FFF2-40B4-BE49-F238E27FC236}">
                <a16:creationId xmlns:a16="http://schemas.microsoft.com/office/drawing/2014/main" id="{14AE0EDF-7460-29AD-6FAE-0263E077738B}"/>
              </a:ext>
            </a:extLst>
          </p:cNvPr>
          <p:cNvSpPr>
            <a:spLocks noGrp="1"/>
          </p:cNvSpPr>
          <p:nvPr>
            <p:ph type="sldNum" sz="quarter" idx="12"/>
          </p:nvPr>
        </p:nvSpPr>
        <p:spPr/>
        <p:txBody>
          <a:bodyPr/>
          <a:lstStyle>
            <a:lvl1pPr>
              <a:spcBef>
                <a:spcPct val="20000"/>
              </a:spcBef>
              <a:buClr>
                <a:schemeClr val="tx2"/>
              </a:buClr>
              <a:buSzPct val="90000"/>
              <a:buFont typeface="Wingdings" panose="05000000000000000000" pitchFamily="2" charset="2"/>
              <a:buNone/>
              <a:defRPr smtClean="0">
                <a:latin typeface="Times New Roman" panose="02020603050405020304" pitchFamily="18" charset="0"/>
              </a:defRPr>
            </a:lvl1pPr>
          </a:lstStyle>
          <a:p>
            <a:pPr>
              <a:defRPr/>
            </a:pPr>
            <a:fld id="{EC321367-B762-4571-8272-771B5DD21610}" type="slidenum">
              <a:rPr lang="en-US" altLang="en-US"/>
              <a:pPr>
                <a:defRPr/>
              </a:pPr>
              <a:t>‹#›</a:t>
            </a:fld>
            <a:endParaRPr lang="en-US" altLang="en-US"/>
          </a:p>
        </p:txBody>
      </p:sp>
    </p:spTree>
    <p:extLst>
      <p:ext uri="{BB962C8B-B14F-4D97-AF65-F5344CB8AC3E}">
        <p14:creationId xmlns:p14="http://schemas.microsoft.com/office/powerpoint/2010/main" val="219733349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pPr lvl="0"/>
            <a:endParaRPr lang="en-US" noProof="0"/>
          </a:p>
        </p:txBody>
      </p:sp>
      <p:sp>
        <p:nvSpPr>
          <p:cNvPr id="4" name="Text Placeholder 3"/>
          <p:cNvSpPr>
            <a:spLocks noGrp="1"/>
          </p:cNvSpPr>
          <p:nvPr>
            <p:ph type="body" sz="half" idx="2"/>
          </p:nvPr>
        </p:nvSpPr>
        <p:spPr>
          <a:xfrm>
            <a:off x="1792288" y="5367339"/>
            <a:ext cx="5486400" cy="804863"/>
          </a:xfrm>
        </p:spPr>
        <p:txBody>
          <a:bodyPr/>
          <a:lstStyle>
            <a:lvl1pPr marL="0" indent="0">
              <a:buNone/>
              <a:defRPr sz="10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Click to edit Master text styles</a:t>
            </a:r>
          </a:p>
        </p:txBody>
      </p:sp>
      <p:sp>
        <p:nvSpPr>
          <p:cNvPr id="5" name="Date Placeholder 3">
            <a:extLst>
              <a:ext uri="{FF2B5EF4-FFF2-40B4-BE49-F238E27FC236}">
                <a16:creationId xmlns:a16="http://schemas.microsoft.com/office/drawing/2014/main" id="{4EA11BE4-9C48-BFDC-EAF4-0A3D11E608A2}"/>
              </a:ext>
            </a:extLst>
          </p:cNvPr>
          <p:cNvSpPr>
            <a:spLocks noGrp="1"/>
          </p:cNvSpPr>
          <p:nvPr>
            <p:ph type="dt" sz="half" idx="10"/>
          </p:nvPr>
        </p:nvSpPr>
        <p:spPr/>
        <p:txBody>
          <a:bodyPr/>
          <a:lstStyle>
            <a:lvl1pPr>
              <a:spcBef>
                <a:spcPct val="20000"/>
              </a:spcBef>
              <a:buClr>
                <a:schemeClr val="tx2"/>
              </a:buClr>
              <a:buSzPct val="90000"/>
              <a:buFont typeface="Wingdings" pitchFamily="2" charset="2"/>
              <a:buNone/>
              <a:defRPr>
                <a:latin typeface="Times New Roman" pitchFamily="18" charset="0"/>
              </a:defRPr>
            </a:lvl1pPr>
          </a:lstStyle>
          <a:p>
            <a:pPr>
              <a:defRPr/>
            </a:pPr>
            <a:endParaRPr lang="en-US"/>
          </a:p>
        </p:txBody>
      </p:sp>
      <p:sp>
        <p:nvSpPr>
          <p:cNvPr id="6" name="Footer Placeholder 4">
            <a:extLst>
              <a:ext uri="{FF2B5EF4-FFF2-40B4-BE49-F238E27FC236}">
                <a16:creationId xmlns:a16="http://schemas.microsoft.com/office/drawing/2014/main" id="{A786B12D-11F9-60F0-1064-0A0E52D1B878}"/>
              </a:ext>
            </a:extLst>
          </p:cNvPr>
          <p:cNvSpPr>
            <a:spLocks noGrp="1"/>
          </p:cNvSpPr>
          <p:nvPr>
            <p:ph type="ftr" sz="quarter" idx="11"/>
          </p:nvPr>
        </p:nvSpPr>
        <p:spPr/>
        <p:txBody>
          <a:bodyPr/>
          <a:lstStyle>
            <a:lvl1pPr>
              <a:spcBef>
                <a:spcPct val="20000"/>
              </a:spcBef>
              <a:buClr>
                <a:schemeClr val="tx2"/>
              </a:buClr>
              <a:buSzPct val="90000"/>
              <a:buFont typeface="Wingdings" pitchFamily="2" charset="2"/>
              <a:buNone/>
              <a:defRPr>
                <a:latin typeface="Times New Roman" pitchFamily="18" charset="0"/>
              </a:defRPr>
            </a:lvl1pPr>
          </a:lstStyle>
          <a:p>
            <a:pPr>
              <a:defRPr/>
            </a:pPr>
            <a:r>
              <a:rPr lang="en-US"/>
              <a:t>Company Logo</a:t>
            </a:r>
          </a:p>
        </p:txBody>
      </p:sp>
      <p:sp>
        <p:nvSpPr>
          <p:cNvPr id="7" name="Slide Number Placeholder 5">
            <a:extLst>
              <a:ext uri="{FF2B5EF4-FFF2-40B4-BE49-F238E27FC236}">
                <a16:creationId xmlns:a16="http://schemas.microsoft.com/office/drawing/2014/main" id="{72E2AF0F-517C-45BF-E813-D4C4DDF1232F}"/>
              </a:ext>
            </a:extLst>
          </p:cNvPr>
          <p:cNvSpPr>
            <a:spLocks noGrp="1"/>
          </p:cNvSpPr>
          <p:nvPr>
            <p:ph type="sldNum" sz="quarter" idx="12"/>
          </p:nvPr>
        </p:nvSpPr>
        <p:spPr/>
        <p:txBody>
          <a:bodyPr/>
          <a:lstStyle>
            <a:lvl1pPr>
              <a:spcBef>
                <a:spcPct val="20000"/>
              </a:spcBef>
              <a:buClr>
                <a:schemeClr val="tx2"/>
              </a:buClr>
              <a:buSzPct val="90000"/>
              <a:buFont typeface="Wingdings" panose="05000000000000000000" pitchFamily="2" charset="2"/>
              <a:buNone/>
              <a:defRPr smtClean="0">
                <a:latin typeface="Times New Roman" panose="02020603050405020304" pitchFamily="18" charset="0"/>
              </a:defRPr>
            </a:lvl1pPr>
          </a:lstStyle>
          <a:p>
            <a:pPr>
              <a:defRPr/>
            </a:pPr>
            <a:fld id="{37F74074-3461-4B62-BFC8-505D4E93FD1A}" type="slidenum">
              <a:rPr lang="en-US" altLang="en-US"/>
              <a:pPr>
                <a:defRPr/>
              </a:pPr>
              <a:t>‹#›</a:t>
            </a:fld>
            <a:endParaRPr lang="en-US" altLang="en-US"/>
          </a:p>
        </p:txBody>
      </p:sp>
    </p:spTree>
    <p:extLst>
      <p:ext uri="{BB962C8B-B14F-4D97-AF65-F5344CB8AC3E}">
        <p14:creationId xmlns:p14="http://schemas.microsoft.com/office/powerpoint/2010/main" val="4274033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23"/>
          <p:cNvSpPr>
            <a:spLocks noGrp="1" noChangeArrowheads="1"/>
          </p:cNvSpPr>
          <p:nvPr>
            <p:ph type="dt" sz="quarter" idx="10"/>
          </p:nvPr>
        </p:nvSpPr>
        <p:spPr>
          <a:ln/>
        </p:spPr>
        <p:txBody>
          <a:bodyPr/>
          <a:lstStyle>
            <a:lvl1pPr>
              <a:defRPr/>
            </a:lvl1pPr>
          </a:lstStyle>
          <a:p>
            <a:pPr>
              <a:defRPr/>
            </a:pPr>
            <a:endParaRPr lang="en-US" altLang="en-US"/>
          </a:p>
        </p:txBody>
      </p:sp>
      <p:sp>
        <p:nvSpPr>
          <p:cNvPr id="5" name="Rectangle 24"/>
          <p:cNvSpPr>
            <a:spLocks noGrp="1" noChangeArrowheads="1"/>
          </p:cNvSpPr>
          <p:nvPr>
            <p:ph type="ftr" sz="quarter" idx="11"/>
          </p:nvPr>
        </p:nvSpPr>
        <p:spPr>
          <a:ln/>
        </p:spPr>
        <p:txBody>
          <a:bodyPr/>
          <a:lstStyle>
            <a:lvl1pPr>
              <a:defRPr/>
            </a:lvl1pPr>
          </a:lstStyle>
          <a:p>
            <a:pPr>
              <a:defRPr/>
            </a:pPr>
            <a:r>
              <a:rPr lang="en-US" altLang="en-US"/>
              <a:t>Company Logo</a:t>
            </a:r>
          </a:p>
        </p:txBody>
      </p:sp>
    </p:spTree>
    <p:extLst>
      <p:ext uri="{BB962C8B-B14F-4D97-AF65-F5344CB8AC3E}">
        <p14:creationId xmlns:p14="http://schemas.microsoft.com/office/powerpoint/2010/main" val="2975307769"/>
      </p:ext>
    </p:extLst>
  </p:cSld>
  <p:clrMapOvr>
    <a:masterClrMapping/>
  </p:clrMapOvr>
  <p:transition spd="slow">
    <p:push dir="u"/>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5BD119-7B56-0EC2-1652-8BAB6322972A}"/>
              </a:ext>
            </a:extLst>
          </p:cNvPr>
          <p:cNvSpPr>
            <a:spLocks noGrp="1"/>
          </p:cNvSpPr>
          <p:nvPr>
            <p:ph type="dt" sz="half" idx="10"/>
          </p:nvPr>
        </p:nvSpPr>
        <p:spPr/>
        <p:txBody>
          <a:bodyPr/>
          <a:lstStyle>
            <a:lvl1pPr>
              <a:spcBef>
                <a:spcPct val="20000"/>
              </a:spcBef>
              <a:buClr>
                <a:schemeClr val="tx2"/>
              </a:buClr>
              <a:buSzPct val="90000"/>
              <a:buFont typeface="Wingdings" pitchFamily="2" charset="2"/>
              <a:buNone/>
              <a:defRPr>
                <a:latin typeface="Times New Roman" pitchFamily="18" charset="0"/>
              </a:defRPr>
            </a:lvl1pPr>
          </a:lstStyle>
          <a:p>
            <a:pPr>
              <a:defRPr/>
            </a:pPr>
            <a:endParaRPr lang="en-US"/>
          </a:p>
        </p:txBody>
      </p:sp>
      <p:sp>
        <p:nvSpPr>
          <p:cNvPr id="5" name="Footer Placeholder 4">
            <a:extLst>
              <a:ext uri="{FF2B5EF4-FFF2-40B4-BE49-F238E27FC236}">
                <a16:creationId xmlns:a16="http://schemas.microsoft.com/office/drawing/2014/main" id="{23CD5DDD-8CB9-88CE-CD33-B8DA711F9A88}"/>
              </a:ext>
            </a:extLst>
          </p:cNvPr>
          <p:cNvSpPr>
            <a:spLocks noGrp="1"/>
          </p:cNvSpPr>
          <p:nvPr>
            <p:ph type="ftr" sz="quarter" idx="11"/>
          </p:nvPr>
        </p:nvSpPr>
        <p:spPr/>
        <p:txBody>
          <a:bodyPr/>
          <a:lstStyle>
            <a:lvl1pPr>
              <a:spcBef>
                <a:spcPct val="20000"/>
              </a:spcBef>
              <a:buClr>
                <a:schemeClr val="tx2"/>
              </a:buClr>
              <a:buSzPct val="90000"/>
              <a:buFont typeface="Wingdings" pitchFamily="2" charset="2"/>
              <a:buNone/>
              <a:defRPr>
                <a:latin typeface="Times New Roman" pitchFamily="18" charset="0"/>
              </a:defRPr>
            </a:lvl1pPr>
          </a:lstStyle>
          <a:p>
            <a:pPr>
              <a:defRPr/>
            </a:pPr>
            <a:r>
              <a:rPr lang="en-US"/>
              <a:t>Company Logo</a:t>
            </a:r>
          </a:p>
        </p:txBody>
      </p:sp>
      <p:sp>
        <p:nvSpPr>
          <p:cNvPr id="6" name="Slide Number Placeholder 5">
            <a:extLst>
              <a:ext uri="{FF2B5EF4-FFF2-40B4-BE49-F238E27FC236}">
                <a16:creationId xmlns:a16="http://schemas.microsoft.com/office/drawing/2014/main" id="{1D597ABA-C8AB-5418-B713-32AA04DC354A}"/>
              </a:ext>
            </a:extLst>
          </p:cNvPr>
          <p:cNvSpPr>
            <a:spLocks noGrp="1"/>
          </p:cNvSpPr>
          <p:nvPr>
            <p:ph type="sldNum" sz="quarter" idx="12"/>
          </p:nvPr>
        </p:nvSpPr>
        <p:spPr/>
        <p:txBody>
          <a:bodyPr/>
          <a:lstStyle>
            <a:lvl1pPr>
              <a:spcBef>
                <a:spcPct val="20000"/>
              </a:spcBef>
              <a:buClr>
                <a:schemeClr val="tx2"/>
              </a:buClr>
              <a:buSzPct val="90000"/>
              <a:buFont typeface="Wingdings" panose="05000000000000000000" pitchFamily="2" charset="2"/>
              <a:buNone/>
              <a:defRPr smtClean="0">
                <a:latin typeface="Times New Roman" panose="02020603050405020304" pitchFamily="18" charset="0"/>
              </a:defRPr>
            </a:lvl1pPr>
          </a:lstStyle>
          <a:p>
            <a:pPr>
              <a:defRPr/>
            </a:pPr>
            <a:fld id="{9AC7BDF0-8C88-4C66-9E7A-4A0527ECF7DE}" type="slidenum">
              <a:rPr lang="en-US" altLang="en-US"/>
              <a:pPr>
                <a:defRPr/>
              </a:pPr>
              <a:t>‹#›</a:t>
            </a:fld>
            <a:endParaRPr lang="en-US" altLang="en-US"/>
          </a:p>
        </p:txBody>
      </p:sp>
    </p:spTree>
    <p:extLst>
      <p:ext uri="{BB962C8B-B14F-4D97-AF65-F5344CB8AC3E}">
        <p14:creationId xmlns:p14="http://schemas.microsoft.com/office/powerpoint/2010/main" val="358247308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CC38A0-B63A-3CF6-854C-02183E28E63B}"/>
              </a:ext>
            </a:extLst>
          </p:cNvPr>
          <p:cNvSpPr>
            <a:spLocks noGrp="1"/>
          </p:cNvSpPr>
          <p:nvPr>
            <p:ph type="dt" sz="half" idx="10"/>
          </p:nvPr>
        </p:nvSpPr>
        <p:spPr/>
        <p:txBody>
          <a:bodyPr/>
          <a:lstStyle>
            <a:lvl1pPr>
              <a:spcBef>
                <a:spcPct val="20000"/>
              </a:spcBef>
              <a:buClr>
                <a:schemeClr val="tx2"/>
              </a:buClr>
              <a:buSzPct val="90000"/>
              <a:buFont typeface="Wingdings" pitchFamily="2" charset="2"/>
              <a:buNone/>
              <a:defRPr>
                <a:latin typeface="Times New Roman" pitchFamily="18" charset="0"/>
              </a:defRPr>
            </a:lvl1pPr>
          </a:lstStyle>
          <a:p>
            <a:pPr>
              <a:defRPr/>
            </a:pPr>
            <a:endParaRPr lang="en-US"/>
          </a:p>
        </p:txBody>
      </p:sp>
      <p:sp>
        <p:nvSpPr>
          <p:cNvPr id="5" name="Footer Placeholder 4">
            <a:extLst>
              <a:ext uri="{FF2B5EF4-FFF2-40B4-BE49-F238E27FC236}">
                <a16:creationId xmlns:a16="http://schemas.microsoft.com/office/drawing/2014/main" id="{2B8BDB40-0D46-8E2F-162A-8612A813F1EA}"/>
              </a:ext>
            </a:extLst>
          </p:cNvPr>
          <p:cNvSpPr>
            <a:spLocks noGrp="1"/>
          </p:cNvSpPr>
          <p:nvPr>
            <p:ph type="ftr" sz="quarter" idx="11"/>
          </p:nvPr>
        </p:nvSpPr>
        <p:spPr/>
        <p:txBody>
          <a:bodyPr/>
          <a:lstStyle>
            <a:lvl1pPr>
              <a:spcBef>
                <a:spcPct val="20000"/>
              </a:spcBef>
              <a:buClr>
                <a:schemeClr val="tx2"/>
              </a:buClr>
              <a:buSzPct val="90000"/>
              <a:buFont typeface="Wingdings" pitchFamily="2" charset="2"/>
              <a:buNone/>
              <a:defRPr>
                <a:latin typeface="Times New Roman" pitchFamily="18" charset="0"/>
              </a:defRPr>
            </a:lvl1pPr>
          </a:lstStyle>
          <a:p>
            <a:pPr>
              <a:defRPr/>
            </a:pPr>
            <a:r>
              <a:rPr lang="en-US"/>
              <a:t>Company Logo</a:t>
            </a:r>
          </a:p>
        </p:txBody>
      </p:sp>
      <p:sp>
        <p:nvSpPr>
          <p:cNvPr id="6" name="Slide Number Placeholder 5">
            <a:extLst>
              <a:ext uri="{FF2B5EF4-FFF2-40B4-BE49-F238E27FC236}">
                <a16:creationId xmlns:a16="http://schemas.microsoft.com/office/drawing/2014/main" id="{D75DB35E-95EC-1D45-0424-746989DE9A79}"/>
              </a:ext>
            </a:extLst>
          </p:cNvPr>
          <p:cNvSpPr>
            <a:spLocks noGrp="1"/>
          </p:cNvSpPr>
          <p:nvPr>
            <p:ph type="sldNum" sz="quarter" idx="12"/>
          </p:nvPr>
        </p:nvSpPr>
        <p:spPr/>
        <p:txBody>
          <a:bodyPr/>
          <a:lstStyle>
            <a:lvl1pPr>
              <a:spcBef>
                <a:spcPct val="20000"/>
              </a:spcBef>
              <a:buClr>
                <a:schemeClr val="tx2"/>
              </a:buClr>
              <a:buSzPct val="90000"/>
              <a:buFont typeface="Wingdings" panose="05000000000000000000" pitchFamily="2" charset="2"/>
              <a:buNone/>
              <a:defRPr smtClean="0">
                <a:latin typeface="Times New Roman" panose="02020603050405020304" pitchFamily="18" charset="0"/>
              </a:defRPr>
            </a:lvl1pPr>
          </a:lstStyle>
          <a:p>
            <a:pPr>
              <a:defRPr/>
            </a:pPr>
            <a:fld id="{5BCEE1B1-9BA1-4D72-9226-86676EF6D88D}" type="slidenum">
              <a:rPr lang="en-US" altLang="en-US"/>
              <a:pPr>
                <a:defRPr/>
              </a:pPr>
              <a:t>‹#›</a:t>
            </a:fld>
            <a:endParaRPr lang="en-US" altLang="en-US"/>
          </a:p>
        </p:txBody>
      </p:sp>
    </p:spTree>
    <p:extLst>
      <p:ext uri="{BB962C8B-B14F-4D97-AF65-F5344CB8AC3E}">
        <p14:creationId xmlns:p14="http://schemas.microsoft.com/office/powerpoint/2010/main" val="38045468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cSld name="Title">
    <p:bg>
      <p:bgPr>
        <a:blipFill dpi="0" rotWithShape="0">
          <a:blip r:embed="rId2"/>
          <a:srcRect/>
          <a:stretch>
            <a:fillRect/>
          </a:stretch>
        </a:blipFill>
        <a:effectLst/>
      </p:bgPr>
    </p:bg>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2745450" y="1597000"/>
            <a:ext cx="3434100" cy="3664000"/>
          </a:xfrm>
          <a:prstGeom prst="rect">
            <a:avLst/>
          </a:prstGeom>
        </p:spPr>
        <p:txBody>
          <a:bodyPr anchor="ctr"/>
          <a:lstStyle>
            <a:lvl1pPr lvl="0" algn="ctr">
              <a:spcBef>
                <a:spcPts val="0"/>
              </a:spcBef>
              <a:spcAft>
                <a:spcPts val="0"/>
              </a:spcAft>
              <a:buClr>
                <a:srgbClr val="0B5394"/>
              </a:buClr>
              <a:buSzPts val="3600"/>
              <a:buFont typeface="Pangolin"/>
              <a:buNone/>
              <a:defRPr sz="2700">
                <a:solidFill>
                  <a:srgbClr val="0B5394"/>
                </a:solidFill>
                <a:latin typeface="Pangolin"/>
                <a:ea typeface="Pangolin"/>
                <a:cs typeface="Pangolin"/>
                <a:sym typeface="Pangolin"/>
              </a:defRPr>
            </a:lvl1pPr>
            <a:lvl2pPr lvl="1" algn="ctr">
              <a:spcBef>
                <a:spcPts val="0"/>
              </a:spcBef>
              <a:spcAft>
                <a:spcPts val="0"/>
              </a:spcAft>
              <a:buClr>
                <a:srgbClr val="0B5394"/>
              </a:buClr>
              <a:buSzPts val="3600"/>
              <a:buFont typeface="Pangolin"/>
              <a:buNone/>
              <a:defRPr sz="2700">
                <a:solidFill>
                  <a:srgbClr val="0B5394"/>
                </a:solidFill>
                <a:latin typeface="Pangolin"/>
                <a:ea typeface="Pangolin"/>
                <a:cs typeface="Pangolin"/>
                <a:sym typeface="Pangolin"/>
              </a:defRPr>
            </a:lvl2pPr>
            <a:lvl3pPr lvl="2" algn="ctr">
              <a:spcBef>
                <a:spcPts val="0"/>
              </a:spcBef>
              <a:spcAft>
                <a:spcPts val="0"/>
              </a:spcAft>
              <a:buClr>
                <a:srgbClr val="0B5394"/>
              </a:buClr>
              <a:buSzPts val="3600"/>
              <a:buFont typeface="Pangolin"/>
              <a:buNone/>
              <a:defRPr sz="2700">
                <a:solidFill>
                  <a:srgbClr val="0B5394"/>
                </a:solidFill>
                <a:latin typeface="Pangolin"/>
                <a:ea typeface="Pangolin"/>
                <a:cs typeface="Pangolin"/>
                <a:sym typeface="Pangolin"/>
              </a:defRPr>
            </a:lvl3pPr>
            <a:lvl4pPr lvl="3" algn="ctr">
              <a:spcBef>
                <a:spcPts val="0"/>
              </a:spcBef>
              <a:spcAft>
                <a:spcPts val="0"/>
              </a:spcAft>
              <a:buClr>
                <a:srgbClr val="0B5394"/>
              </a:buClr>
              <a:buSzPts val="3600"/>
              <a:buFont typeface="Pangolin"/>
              <a:buNone/>
              <a:defRPr sz="2700">
                <a:solidFill>
                  <a:srgbClr val="0B5394"/>
                </a:solidFill>
                <a:latin typeface="Pangolin"/>
                <a:ea typeface="Pangolin"/>
                <a:cs typeface="Pangolin"/>
                <a:sym typeface="Pangolin"/>
              </a:defRPr>
            </a:lvl4pPr>
            <a:lvl5pPr lvl="4" algn="ctr">
              <a:spcBef>
                <a:spcPts val="0"/>
              </a:spcBef>
              <a:spcAft>
                <a:spcPts val="0"/>
              </a:spcAft>
              <a:buClr>
                <a:srgbClr val="0B5394"/>
              </a:buClr>
              <a:buSzPts val="3600"/>
              <a:buFont typeface="Pangolin"/>
              <a:buNone/>
              <a:defRPr sz="2700">
                <a:solidFill>
                  <a:srgbClr val="0B5394"/>
                </a:solidFill>
                <a:latin typeface="Pangolin"/>
                <a:ea typeface="Pangolin"/>
                <a:cs typeface="Pangolin"/>
                <a:sym typeface="Pangolin"/>
              </a:defRPr>
            </a:lvl5pPr>
            <a:lvl6pPr lvl="5" algn="ctr">
              <a:spcBef>
                <a:spcPts val="0"/>
              </a:spcBef>
              <a:spcAft>
                <a:spcPts val="0"/>
              </a:spcAft>
              <a:buClr>
                <a:srgbClr val="0B5394"/>
              </a:buClr>
              <a:buSzPts val="3600"/>
              <a:buFont typeface="Pangolin"/>
              <a:buNone/>
              <a:defRPr sz="2700">
                <a:solidFill>
                  <a:srgbClr val="0B5394"/>
                </a:solidFill>
                <a:latin typeface="Pangolin"/>
                <a:ea typeface="Pangolin"/>
                <a:cs typeface="Pangolin"/>
                <a:sym typeface="Pangolin"/>
              </a:defRPr>
            </a:lvl6pPr>
            <a:lvl7pPr lvl="6" algn="ctr">
              <a:spcBef>
                <a:spcPts val="0"/>
              </a:spcBef>
              <a:spcAft>
                <a:spcPts val="0"/>
              </a:spcAft>
              <a:buClr>
                <a:srgbClr val="0B5394"/>
              </a:buClr>
              <a:buSzPts val="3600"/>
              <a:buFont typeface="Pangolin"/>
              <a:buNone/>
              <a:defRPr sz="2700">
                <a:solidFill>
                  <a:srgbClr val="0B5394"/>
                </a:solidFill>
                <a:latin typeface="Pangolin"/>
                <a:ea typeface="Pangolin"/>
                <a:cs typeface="Pangolin"/>
                <a:sym typeface="Pangolin"/>
              </a:defRPr>
            </a:lvl7pPr>
            <a:lvl8pPr lvl="7" algn="ctr">
              <a:spcBef>
                <a:spcPts val="0"/>
              </a:spcBef>
              <a:spcAft>
                <a:spcPts val="0"/>
              </a:spcAft>
              <a:buClr>
                <a:srgbClr val="0B5394"/>
              </a:buClr>
              <a:buSzPts val="3600"/>
              <a:buFont typeface="Pangolin"/>
              <a:buNone/>
              <a:defRPr sz="2700">
                <a:solidFill>
                  <a:srgbClr val="0B5394"/>
                </a:solidFill>
                <a:latin typeface="Pangolin"/>
                <a:ea typeface="Pangolin"/>
                <a:cs typeface="Pangolin"/>
                <a:sym typeface="Pangolin"/>
              </a:defRPr>
            </a:lvl8pPr>
            <a:lvl9pPr lvl="8" algn="ctr">
              <a:spcBef>
                <a:spcPts val="0"/>
              </a:spcBef>
              <a:spcAft>
                <a:spcPts val="0"/>
              </a:spcAft>
              <a:buClr>
                <a:srgbClr val="0B5394"/>
              </a:buClr>
              <a:buSzPts val="3600"/>
              <a:buFont typeface="Pangolin"/>
              <a:buNone/>
              <a:defRPr sz="2700">
                <a:solidFill>
                  <a:srgbClr val="0B5394"/>
                </a:solidFill>
                <a:latin typeface="Pangolin"/>
                <a:ea typeface="Pangolin"/>
                <a:cs typeface="Pangolin"/>
                <a:sym typeface="Pangolin"/>
              </a:defRPr>
            </a:lvl9pPr>
          </a:lstStyle>
          <a:p>
            <a:endParaRPr/>
          </a:p>
        </p:txBody>
      </p:sp>
    </p:spTree>
    <p:extLst>
      <p:ext uri="{BB962C8B-B14F-4D97-AF65-F5344CB8AC3E}">
        <p14:creationId xmlns:p14="http://schemas.microsoft.com/office/powerpoint/2010/main" val="968648726"/>
      </p:ext>
    </p:extLst>
  </p:cSld>
  <p:clrMapOvr>
    <a:masterClrMapping/>
  </p:clrMapOvr>
  <p:transition spd="slow">
    <p:push dir="u"/>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p:cSld name="Subtitle">
    <p:bg>
      <p:bgPr>
        <a:blipFill dpi="0" rotWithShape="0">
          <a:blip r:embed="rId2"/>
          <a:srcRect/>
          <a:stretch>
            <a:fillRect/>
          </a:stretch>
        </a:blipFill>
        <a:effectLst/>
      </p:bgPr>
    </p:bg>
    <p:spTree>
      <p:nvGrpSpPr>
        <p:cNvPr id="1" name="Shape 11"/>
        <p:cNvGrpSpPr/>
        <p:nvPr/>
      </p:nvGrpSpPr>
      <p:grpSpPr>
        <a:xfrm>
          <a:off x="0" y="0"/>
          <a:ext cx="0" cy="0"/>
          <a:chOff x="0" y="0"/>
          <a:chExt cx="0" cy="0"/>
        </a:xfrm>
      </p:grpSpPr>
      <p:sp>
        <p:nvSpPr>
          <p:cNvPr id="12" name="Shape 12"/>
          <p:cNvSpPr txBox="1">
            <a:spLocks noGrp="1"/>
          </p:cNvSpPr>
          <p:nvPr>
            <p:ph type="ctrTitle"/>
          </p:nvPr>
        </p:nvSpPr>
        <p:spPr>
          <a:xfrm>
            <a:off x="2703525" y="2314333"/>
            <a:ext cx="3486300" cy="1546400"/>
          </a:xfrm>
          <a:prstGeom prst="rect">
            <a:avLst/>
          </a:prstGeom>
        </p:spPr>
        <p:txBody>
          <a:bodyPr/>
          <a:lstStyle>
            <a:lvl1pPr lvl="0" algn="ctr" rtl="0">
              <a:spcBef>
                <a:spcPts val="0"/>
              </a:spcBef>
              <a:spcAft>
                <a:spcPts val="0"/>
              </a:spcAft>
              <a:buClr>
                <a:srgbClr val="0B5394"/>
              </a:buClr>
              <a:buSzPts val="3000"/>
              <a:buFont typeface="Pangolin"/>
              <a:buNone/>
              <a:defRPr sz="2250">
                <a:solidFill>
                  <a:srgbClr val="0B5394"/>
                </a:solidFill>
                <a:latin typeface="Pangolin"/>
                <a:ea typeface="Pangolin"/>
                <a:cs typeface="Pangolin"/>
                <a:sym typeface="Pangolin"/>
              </a:defRPr>
            </a:lvl1pPr>
            <a:lvl2pPr lvl="1" algn="ctr" rtl="0">
              <a:spcBef>
                <a:spcPts val="0"/>
              </a:spcBef>
              <a:spcAft>
                <a:spcPts val="0"/>
              </a:spcAft>
              <a:buClr>
                <a:srgbClr val="0B5394"/>
              </a:buClr>
              <a:buSzPts val="3000"/>
              <a:buFont typeface="Pangolin"/>
              <a:buNone/>
              <a:defRPr sz="2250">
                <a:solidFill>
                  <a:srgbClr val="0B5394"/>
                </a:solidFill>
                <a:latin typeface="Pangolin"/>
                <a:ea typeface="Pangolin"/>
                <a:cs typeface="Pangolin"/>
                <a:sym typeface="Pangolin"/>
              </a:defRPr>
            </a:lvl2pPr>
            <a:lvl3pPr lvl="2" algn="ctr" rtl="0">
              <a:spcBef>
                <a:spcPts val="0"/>
              </a:spcBef>
              <a:spcAft>
                <a:spcPts val="0"/>
              </a:spcAft>
              <a:buClr>
                <a:srgbClr val="0B5394"/>
              </a:buClr>
              <a:buSzPts val="3000"/>
              <a:buFont typeface="Pangolin"/>
              <a:buNone/>
              <a:defRPr sz="2250">
                <a:solidFill>
                  <a:srgbClr val="0B5394"/>
                </a:solidFill>
                <a:latin typeface="Pangolin"/>
                <a:ea typeface="Pangolin"/>
                <a:cs typeface="Pangolin"/>
                <a:sym typeface="Pangolin"/>
              </a:defRPr>
            </a:lvl3pPr>
            <a:lvl4pPr lvl="3" algn="ctr" rtl="0">
              <a:spcBef>
                <a:spcPts val="0"/>
              </a:spcBef>
              <a:spcAft>
                <a:spcPts val="0"/>
              </a:spcAft>
              <a:buClr>
                <a:srgbClr val="0B5394"/>
              </a:buClr>
              <a:buSzPts val="3000"/>
              <a:buFont typeface="Pangolin"/>
              <a:buNone/>
              <a:defRPr sz="2250">
                <a:solidFill>
                  <a:srgbClr val="0B5394"/>
                </a:solidFill>
                <a:latin typeface="Pangolin"/>
                <a:ea typeface="Pangolin"/>
                <a:cs typeface="Pangolin"/>
                <a:sym typeface="Pangolin"/>
              </a:defRPr>
            </a:lvl4pPr>
            <a:lvl5pPr lvl="4" algn="ctr" rtl="0">
              <a:spcBef>
                <a:spcPts val="0"/>
              </a:spcBef>
              <a:spcAft>
                <a:spcPts val="0"/>
              </a:spcAft>
              <a:buClr>
                <a:srgbClr val="0B5394"/>
              </a:buClr>
              <a:buSzPts val="3000"/>
              <a:buFont typeface="Pangolin"/>
              <a:buNone/>
              <a:defRPr sz="2250">
                <a:solidFill>
                  <a:srgbClr val="0B5394"/>
                </a:solidFill>
                <a:latin typeface="Pangolin"/>
                <a:ea typeface="Pangolin"/>
                <a:cs typeface="Pangolin"/>
                <a:sym typeface="Pangolin"/>
              </a:defRPr>
            </a:lvl5pPr>
            <a:lvl6pPr lvl="5" algn="ctr" rtl="0">
              <a:spcBef>
                <a:spcPts val="0"/>
              </a:spcBef>
              <a:spcAft>
                <a:spcPts val="0"/>
              </a:spcAft>
              <a:buClr>
                <a:srgbClr val="0B5394"/>
              </a:buClr>
              <a:buSzPts val="3000"/>
              <a:buFont typeface="Pangolin"/>
              <a:buNone/>
              <a:defRPr sz="2250">
                <a:solidFill>
                  <a:srgbClr val="0B5394"/>
                </a:solidFill>
                <a:latin typeface="Pangolin"/>
                <a:ea typeface="Pangolin"/>
                <a:cs typeface="Pangolin"/>
                <a:sym typeface="Pangolin"/>
              </a:defRPr>
            </a:lvl6pPr>
            <a:lvl7pPr lvl="6" algn="ctr" rtl="0">
              <a:spcBef>
                <a:spcPts val="0"/>
              </a:spcBef>
              <a:spcAft>
                <a:spcPts val="0"/>
              </a:spcAft>
              <a:buClr>
                <a:srgbClr val="0B5394"/>
              </a:buClr>
              <a:buSzPts val="3000"/>
              <a:buFont typeface="Pangolin"/>
              <a:buNone/>
              <a:defRPr sz="2250">
                <a:solidFill>
                  <a:srgbClr val="0B5394"/>
                </a:solidFill>
                <a:latin typeface="Pangolin"/>
                <a:ea typeface="Pangolin"/>
                <a:cs typeface="Pangolin"/>
                <a:sym typeface="Pangolin"/>
              </a:defRPr>
            </a:lvl7pPr>
            <a:lvl8pPr lvl="7" algn="ctr" rtl="0">
              <a:spcBef>
                <a:spcPts val="0"/>
              </a:spcBef>
              <a:spcAft>
                <a:spcPts val="0"/>
              </a:spcAft>
              <a:buClr>
                <a:srgbClr val="0B5394"/>
              </a:buClr>
              <a:buSzPts val="3000"/>
              <a:buFont typeface="Pangolin"/>
              <a:buNone/>
              <a:defRPr sz="2250">
                <a:solidFill>
                  <a:srgbClr val="0B5394"/>
                </a:solidFill>
                <a:latin typeface="Pangolin"/>
                <a:ea typeface="Pangolin"/>
                <a:cs typeface="Pangolin"/>
                <a:sym typeface="Pangolin"/>
              </a:defRPr>
            </a:lvl8pPr>
            <a:lvl9pPr lvl="8" algn="ctr" rtl="0">
              <a:spcBef>
                <a:spcPts val="0"/>
              </a:spcBef>
              <a:spcAft>
                <a:spcPts val="0"/>
              </a:spcAft>
              <a:buClr>
                <a:srgbClr val="0B5394"/>
              </a:buClr>
              <a:buSzPts val="3000"/>
              <a:buFont typeface="Pangolin"/>
              <a:buNone/>
              <a:defRPr sz="2250">
                <a:solidFill>
                  <a:srgbClr val="0B5394"/>
                </a:solidFill>
                <a:latin typeface="Pangolin"/>
                <a:ea typeface="Pangolin"/>
                <a:cs typeface="Pangolin"/>
                <a:sym typeface="Pangolin"/>
              </a:defRPr>
            </a:lvl9pPr>
          </a:lstStyle>
          <a:p>
            <a:endParaRPr/>
          </a:p>
        </p:txBody>
      </p:sp>
      <p:sp>
        <p:nvSpPr>
          <p:cNvPr id="13" name="Shape 13"/>
          <p:cNvSpPr txBox="1">
            <a:spLocks noGrp="1"/>
          </p:cNvSpPr>
          <p:nvPr>
            <p:ph type="subTitle" idx="1"/>
          </p:nvPr>
        </p:nvSpPr>
        <p:spPr>
          <a:xfrm>
            <a:off x="2703525" y="3685136"/>
            <a:ext cx="3486300" cy="1046400"/>
          </a:xfrm>
          <a:prstGeom prst="rect">
            <a:avLst/>
          </a:prstGeom>
        </p:spPr>
        <p:txBody>
          <a:bodyPr/>
          <a:lstStyle>
            <a:lvl1pPr lvl="0" algn="ctr" rtl="0">
              <a:spcBef>
                <a:spcPts val="0"/>
              </a:spcBef>
              <a:spcAft>
                <a:spcPts val="0"/>
              </a:spcAft>
              <a:buClr>
                <a:srgbClr val="434343"/>
              </a:buClr>
              <a:buSzPts val="1400"/>
              <a:buFont typeface="Inconsolata"/>
              <a:buNone/>
              <a:defRPr>
                <a:solidFill>
                  <a:srgbClr val="434343"/>
                </a:solidFill>
                <a:latin typeface="Inconsolata"/>
                <a:ea typeface="Inconsolata"/>
                <a:cs typeface="Inconsolata"/>
                <a:sym typeface="Inconsolata"/>
              </a:defRPr>
            </a:lvl1pPr>
            <a:lvl2pPr lvl="1" algn="ctr" rtl="0">
              <a:spcBef>
                <a:spcPts val="0"/>
              </a:spcBef>
              <a:spcAft>
                <a:spcPts val="0"/>
              </a:spcAft>
              <a:buClr>
                <a:srgbClr val="434343"/>
              </a:buClr>
              <a:buSzPts val="3000"/>
              <a:buFont typeface="Inconsolata"/>
              <a:buNone/>
              <a:defRPr sz="2250">
                <a:solidFill>
                  <a:srgbClr val="434343"/>
                </a:solidFill>
                <a:latin typeface="Inconsolata"/>
                <a:ea typeface="Inconsolata"/>
                <a:cs typeface="Inconsolata"/>
                <a:sym typeface="Inconsolata"/>
              </a:defRPr>
            </a:lvl2pPr>
            <a:lvl3pPr lvl="2" algn="ctr" rtl="0">
              <a:spcBef>
                <a:spcPts val="0"/>
              </a:spcBef>
              <a:spcAft>
                <a:spcPts val="0"/>
              </a:spcAft>
              <a:buClr>
                <a:srgbClr val="434343"/>
              </a:buClr>
              <a:buSzPts val="3000"/>
              <a:buFont typeface="Inconsolata"/>
              <a:buNone/>
              <a:defRPr sz="2250">
                <a:solidFill>
                  <a:srgbClr val="434343"/>
                </a:solidFill>
                <a:latin typeface="Inconsolata"/>
                <a:ea typeface="Inconsolata"/>
                <a:cs typeface="Inconsolata"/>
                <a:sym typeface="Inconsolata"/>
              </a:defRPr>
            </a:lvl3pPr>
            <a:lvl4pPr lvl="3" algn="ctr" rtl="0">
              <a:spcBef>
                <a:spcPts val="0"/>
              </a:spcBef>
              <a:spcAft>
                <a:spcPts val="0"/>
              </a:spcAft>
              <a:buClr>
                <a:srgbClr val="434343"/>
              </a:buClr>
              <a:buSzPts val="3000"/>
              <a:buFont typeface="Inconsolata"/>
              <a:buNone/>
              <a:defRPr sz="2250">
                <a:solidFill>
                  <a:srgbClr val="434343"/>
                </a:solidFill>
                <a:latin typeface="Inconsolata"/>
                <a:ea typeface="Inconsolata"/>
                <a:cs typeface="Inconsolata"/>
                <a:sym typeface="Inconsolata"/>
              </a:defRPr>
            </a:lvl4pPr>
            <a:lvl5pPr lvl="4" algn="ctr" rtl="0">
              <a:spcBef>
                <a:spcPts val="0"/>
              </a:spcBef>
              <a:spcAft>
                <a:spcPts val="0"/>
              </a:spcAft>
              <a:buClr>
                <a:srgbClr val="434343"/>
              </a:buClr>
              <a:buSzPts val="3000"/>
              <a:buFont typeface="Inconsolata"/>
              <a:buNone/>
              <a:defRPr sz="2250">
                <a:solidFill>
                  <a:srgbClr val="434343"/>
                </a:solidFill>
                <a:latin typeface="Inconsolata"/>
                <a:ea typeface="Inconsolata"/>
                <a:cs typeface="Inconsolata"/>
                <a:sym typeface="Inconsolata"/>
              </a:defRPr>
            </a:lvl5pPr>
            <a:lvl6pPr lvl="5" algn="ctr" rtl="0">
              <a:spcBef>
                <a:spcPts val="0"/>
              </a:spcBef>
              <a:spcAft>
                <a:spcPts val="0"/>
              </a:spcAft>
              <a:buClr>
                <a:srgbClr val="434343"/>
              </a:buClr>
              <a:buSzPts val="3000"/>
              <a:buFont typeface="Inconsolata"/>
              <a:buNone/>
              <a:defRPr sz="2250">
                <a:solidFill>
                  <a:srgbClr val="434343"/>
                </a:solidFill>
                <a:latin typeface="Inconsolata"/>
                <a:ea typeface="Inconsolata"/>
                <a:cs typeface="Inconsolata"/>
                <a:sym typeface="Inconsolata"/>
              </a:defRPr>
            </a:lvl6pPr>
            <a:lvl7pPr lvl="6" algn="ctr" rtl="0">
              <a:spcBef>
                <a:spcPts val="0"/>
              </a:spcBef>
              <a:spcAft>
                <a:spcPts val="0"/>
              </a:spcAft>
              <a:buClr>
                <a:srgbClr val="434343"/>
              </a:buClr>
              <a:buSzPts val="3000"/>
              <a:buFont typeface="Inconsolata"/>
              <a:buNone/>
              <a:defRPr sz="2250">
                <a:solidFill>
                  <a:srgbClr val="434343"/>
                </a:solidFill>
                <a:latin typeface="Inconsolata"/>
                <a:ea typeface="Inconsolata"/>
                <a:cs typeface="Inconsolata"/>
                <a:sym typeface="Inconsolata"/>
              </a:defRPr>
            </a:lvl7pPr>
            <a:lvl8pPr lvl="7" algn="ctr" rtl="0">
              <a:spcBef>
                <a:spcPts val="0"/>
              </a:spcBef>
              <a:spcAft>
                <a:spcPts val="0"/>
              </a:spcAft>
              <a:buClr>
                <a:srgbClr val="434343"/>
              </a:buClr>
              <a:buSzPts val="3000"/>
              <a:buFont typeface="Inconsolata"/>
              <a:buNone/>
              <a:defRPr sz="2250">
                <a:solidFill>
                  <a:srgbClr val="434343"/>
                </a:solidFill>
                <a:latin typeface="Inconsolata"/>
                <a:ea typeface="Inconsolata"/>
                <a:cs typeface="Inconsolata"/>
                <a:sym typeface="Inconsolata"/>
              </a:defRPr>
            </a:lvl8pPr>
            <a:lvl9pPr lvl="8" algn="ctr" rtl="0">
              <a:spcBef>
                <a:spcPts val="0"/>
              </a:spcBef>
              <a:spcAft>
                <a:spcPts val="0"/>
              </a:spcAft>
              <a:buClr>
                <a:srgbClr val="434343"/>
              </a:buClr>
              <a:buSzPts val="3000"/>
              <a:buFont typeface="Inconsolata"/>
              <a:buNone/>
              <a:defRPr sz="2250">
                <a:solidFill>
                  <a:srgbClr val="434343"/>
                </a:solidFill>
                <a:latin typeface="Inconsolata"/>
                <a:ea typeface="Inconsolata"/>
                <a:cs typeface="Inconsolata"/>
                <a:sym typeface="Inconsolata"/>
              </a:defRPr>
            </a:lvl9pPr>
          </a:lstStyle>
          <a:p>
            <a:endParaRPr/>
          </a:p>
        </p:txBody>
      </p:sp>
    </p:spTree>
    <p:extLst>
      <p:ext uri="{BB962C8B-B14F-4D97-AF65-F5344CB8AC3E}">
        <p14:creationId xmlns:p14="http://schemas.microsoft.com/office/powerpoint/2010/main" val="820442561"/>
      </p:ext>
    </p:extLst>
  </p:cSld>
  <p:clrMapOvr>
    <a:masterClrMapping/>
  </p:clrMapOvr>
  <p:transition spd="slow">
    <p:push dir="u"/>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tx">
  <p:cSld name="Title + 1 column">
    <p:bg>
      <p:bgPr>
        <a:blipFill dpi="0" rotWithShape="0">
          <a:blip r:embed="rId2"/>
          <a:srcRect/>
          <a:stretch>
            <a:fillRect/>
          </a:stretch>
        </a:blipFill>
        <a:effectLst/>
      </p:bgPr>
    </p:bg>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866375" y="477847"/>
            <a:ext cx="5626200" cy="1143200"/>
          </a:xfrm>
          <a:prstGeom prst="rect">
            <a:avLst/>
          </a:prstGeom>
        </p:spPr>
        <p:txBody>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9" name="Shape 19"/>
          <p:cNvSpPr txBox="1">
            <a:spLocks noGrp="1"/>
          </p:cNvSpPr>
          <p:nvPr>
            <p:ph type="body" idx="1"/>
          </p:nvPr>
        </p:nvSpPr>
        <p:spPr>
          <a:xfrm>
            <a:off x="866375" y="1739391"/>
            <a:ext cx="5626200" cy="4084000"/>
          </a:xfrm>
          <a:prstGeom prst="rect">
            <a:avLst/>
          </a:prstGeom>
        </p:spPr>
        <p:txBody>
          <a:bodyPr/>
          <a:lstStyle>
            <a:lvl1pPr marL="342900" lvl="0" indent="-238125">
              <a:spcBef>
                <a:spcPts val="0"/>
              </a:spcBef>
              <a:spcAft>
                <a:spcPts val="0"/>
              </a:spcAft>
              <a:buSzPts val="1400"/>
              <a:buChar char="✗"/>
              <a:defRPr/>
            </a:lvl1pPr>
            <a:lvl2pPr marL="685800" lvl="1" indent="-238125">
              <a:spcBef>
                <a:spcPts val="0"/>
              </a:spcBef>
              <a:spcAft>
                <a:spcPts val="0"/>
              </a:spcAft>
              <a:buSzPts val="1400"/>
              <a:buChar char="✗"/>
              <a:defRPr/>
            </a:lvl2pPr>
            <a:lvl3pPr marL="1028700" lvl="2" indent="-238125">
              <a:spcBef>
                <a:spcPts val="0"/>
              </a:spcBef>
              <a:spcAft>
                <a:spcPts val="0"/>
              </a:spcAft>
              <a:buSzPts val="1400"/>
              <a:buChar char="✗"/>
              <a:defRPr/>
            </a:lvl3pPr>
            <a:lvl4pPr marL="1371600" lvl="3" indent="-238125">
              <a:spcBef>
                <a:spcPts val="0"/>
              </a:spcBef>
              <a:spcAft>
                <a:spcPts val="0"/>
              </a:spcAft>
              <a:buSzPts val="1400"/>
              <a:buChar char="✗"/>
              <a:defRPr/>
            </a:lvl4pPr>
            <a:lvl5pPr marL="1714500" lvl="4" indent="-257175">
              <a:spcBef>
                <a:spcPts val="0"/>
              </a:spcBef>
              <a:spcAft>
                <a:spcPts val="0"/>
              </a:spcAft>
              <a:buSzPts val="1800"/>
              <a:buChar char="✗"/>
              <a:defRPr/>
            </a:lvl5pPr>
            <a:lvl6pPr marL="2057400" lvl="5" indent="-257175">
              <a:spcBef>
                <a:spcPts val="0"/>
              </a:spcBef>
              <a:spcAft>
                <a:spcPts val="0"/>
              </a:spcAft>
              <a:buSzPts val="1800"/>
              <a:buChar char="✗"/>
              <a:defRPr/>
            </a:lvl6pPr>
            <a:lvl7pPr marL="2400300" lvl="6" indent="-257175">
              <a:spcBef>
                <a:spcPts val="0"/>
              </a:spcBef>
              <a:spcAft>
                <a:spcPts val="0"/>
              </a:spcAft>
              <a:buSzPts val="1800"/>
              <a:buChar char="✗"/>
              <a:defRPr/>
            </a:lvl7pPr>
            <a:lvl8pPr marL="2743200" lvl="7" indent="-257175">
              <a:spcBef>
                <a:spcPts val="0"/>
              </a:spcBef>
              <a:spcAft>
                <a:spcPts val="0"/>
              </a:spcAft>
              <a:buSzPts val="1800"/>
              <a:buChar char="✗"/>
              <a:defRPr/>
            </a:lvl8pPr>
            <a:lvl9pPr marL="3086100" lvl="8" indent="-257175">
              <a:spcBef>
                <a:spcPts val="0"/>
              </a:spcBef>
              <a:spcAft>
                <a:spcPts val="0"/>
              </a:spcAft>
              <a:buSzPts val="1800"/>
              <a:buChar char="✗"/>
              <a:defRPr/>
            </a:lvl9pPr>
          </a:lstStyle>
          <a:p>
            <a:endParaRPr/>
          </a:p>
        </p:txBody>
      </p:sp>
      <p:sp>
        <p:nvSpPr>
          <p:cNvPr id="4" name="Shape 20"/>
          <p:cNvSpPr txBox="1">
            <a:spLocks noGrp="1"/>
          </p:cNvSpPr>
          <p:nvPr>
            <p:ph type="sldNum" idx="10"/>
          </p:nvPr>
        </p:nvSpPr>
        <p:spPr/>
        <p:txBody>
          <a:bodyPr>
            <a:noAutofit/>
          </a:bodyPr>
          <a:lstStyle>
            <a:lvl1pPr>
              <a:defRPr sz="1050">
                <a:solidFill>
                  <a:schemeClr val="bg1"/>
                </a:solidFill>
                <a:effectLst>
                  <a:outerShdw blurRad="38100" dist="38100" dir="2700000" algn="tl">
                    <a:srgbClr val="000000">
                      <a:alpha val="43137"/>
                    </a:srgbClr>
                  </a:outerShdw>
                </a:effectLst>
                <a:latin typeface="Times New Roman" pitchFamily="18" charset="0"/>
                <a:ea typeface="Gulim" pitchFamily="34" charset="-127"/>
                <a:cs typeface="+mn-cs"/>
              </a:defRPr>
            </a:lvl1pPr>
          </a:lstStyle>
          <a:p>
            <a:pPr>
              <a:defRPr/>
            </a:pPr>
            <a:fld id="{1CADD687-6703-412D-BB0C-D99F9C2FAC0C}" type="slidenum">
              <a:rPr lang="en"/>
              <a:pPr>
                <a:defRPr/>
              </a:pPr>
              <a:t>‹#›</a:t>
            </a:fld>
            <a:endParaRPr/>
          </a:p>
        </p:txBody>
      </p:sp>
    </p:spTree>
    <p:extLst>
      <p:ext uri="{BB962C8B-B14F-4D97-AF65-F5344CB8AC3E}">
        <p14:creationId xmlns:p14="http://schemas.microsoft.com/office/powerpoint/2010/main" val="2035718581"/>
      </p:ext>
    </p:extLst>
  </p:cSld>
  <p:clrMapOvr>
    <a:masterClrMapping/>
  </p:clrMapOvr>
  <p:transition spd="slow">
    <p:push dir="u"/>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p:cSld name="Title + 1 column + image">
    <p:bg>
      <p:bgPr>
        <a:blipFill dpi="0" rotWithShape="0">
          <a:blip r:embed="rId2"/>
          <a:srcRect/>
          <a:stretch>
            <a:fillRect/>
          </a:stretch>
        </a:blipFill>
        <a:effectLst/>
      </p:bgPr>
    </p:bg>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866375" y="856413"/>
            <a:ext cx="3966600" cy="1143200"/>
          </a:xfrm>
          <a:prstGeom prst="rect">
            <a:avLst/>
          </a:prstGeom>
        </p:spPr>
        <p:txBody>
          <a:bodyPr/>
          <a:lstStyle>
            <a:lvl1pPr lvl="0" rtl="0">
              <a:spcBef>
                <a:spcPts val="0"/>
              </a:spcBef>
              <a:spcAft>
                <a:spcPts val="0"/>
              </a:spcAft>
              <a:buSzPts val="2000"/>
              <a:buNone/>
              <a:defRPr sz="1500"/>
            </a:lvl1pPr>
            <a:lvl2pPr lvl="1" rtl="0">
              <a:spcBef>
                <a:spcPts val="0"/>
              </a:spcBef>
              <a:spcAft>
                <a:spcPts val="0"/>
              </a:spcAft>
              <a:buSzPts val="2000"/>
              <a:buNone/>
              <a:defRPr sz="1500"/>
            </a:lvl2pPr>
            <a:lvl3pPr lvl="2" rtl="0">
              <a:spcBef>
                <a:spcPts val="0"/>
              </a:spcBef>
              <a:spcAft>
                <a:spcPts val="0"/>
              </a:spcAft>
              <a:buSzPts val="2000"/>
              <a:buNone/>
              <a:defRPr sz="1500"/>
            </a:lvl3pPr>
            <a:lvl4pPr lvl="3" rtl="0">
              <a:spcBef>
                <a:spcPts val="0"/>
              </a:spcBef>
              <a:spcAft>
                <a:spcPts val="0"/>
              </a:spcAft>
              <a:buSzPts val="2000"/>
              <a:buNone/>
              <a:defRPr sz="1500"/>
            </a:lvl4pPr>
            <a:lvl5pPr lvl="4" rtl="0">
              <a:spcBef>
                <a:spcPts val="0"/>
              </a:spcBef>
              <a:spcAft>
                <a:spcPts val="0"/>
              </a:spcAft>
              <a:buSzPts val="2000"/>
              <a:buNone/>
              <a:defRPr sz="1500"/>
            </a:lvl5pPr>
            <a:lvl6pPr lvl="5" rtl="0">
              <a:spcBef>
                <a:spcPts val="0"/>
              </a:spcBef>
              <a:spcAft>
                <a:spcPts val="0"/>
              </a:spcAft>
              <a:buSzPts val="2000"/>
              <a:buNone/>
              <a:defRPr sz="1500"/>
            </a:lvl6pPr>
            <a:lvl7pPr lvl="6" rtl="0">
              <a:spcBef>
                <a:spcPts val="0"/>
              </a:spcBef>
              <a:spcAft>
                <a:spcPts val="0"/>
              </a:spcAft>
              <a:buSzPts val="2000"/>
              <a:buNone/>
              <a:defRPr sz="1500"/>
            </a:lvl7pPr>
            <a:lvl8pPr lvl="7" rtl="0">
              <a:spcBef>
                <a:spcPts val="0"/>
              </a:spcBef>
              <a:spcAft>
                <a:spcPts val="0"/>
              </a:spcAft>
              <a:buSzPts val="2000"/>
              <a:buNone/>
              <a:defRPr sz="1500"/>
            </a:lvl8pPr>
            <a:lvl9pPr lvl="8" rtl="0">
              <a:spcBef>
                <a:spcPts val="0"/>
              </a:spcBef>
              <a:spcAft>
                <a:spcPts val="0"/>
              </a:spcAft>
              <a:buSzPts val="2000"/>
              <a:buNone/>
              <a:defRPr sz="1500"/>
            </a:lvl9pPr>
          </a:lstStyle>
          <a:p>
            <a:endParaRPr/>
          </a:p>
        </p:txBody>
      </p:sp>
      <p:sp>
        <p:nvSpPr>
          <p:cNvPr id="23" name="Shape 23"/>
          <p:cNvSpPr txBox="1">
            <a:spLocks noGrp="1"/>
          </p:cNvSpPr>
          <p:nvPr>
            <p:ph type="body" idx="1"/>
          </p:nvPr>
        </p:nvSpPr>
        <p:spPr>
          <a:xfrm>
            <a:off x="866375" y="2145800"/>
            <a:ext cx="3966600" cy="3778000"/>
          </a:xfrm>
          <a:prstGeom prst="rect">
            <a:avLst/>
          </a:prstGeom>
        </p:spPr>
        <p:txBody>
          <a:bodyPr/>
          <a:lstStyle>
            <a:lvl1pPr marL="342900" lvl="0" indent="-238125" rtl="0">
              <a:spcBef>
                <a:spcPts val="0"/>
              </a:spcBef>
              <a:spcAft>
                <a:spcPts val="0"/>
              </a:spcAft>
              <a:buSzPts val="1400"/>
              <a:buChar char="✗"/>
              <a:defRPr/>
            </a:lvl1pPr>
            <a:lvl2pPr marL="685800" lvl="1" indent="-238125" rtl="0">
              <a:spcBef>
                <a:spcPts val="0"/>
              </a:spcBef>
              <a:spcAft>
                <a:spcPts val="0"/>
              </a:spcAft>
              <a:buSzPts val="1400"/>
              <a:buChar char="✗"/>
              <a:defRPr/>
            </a:lvl2pPr>
            <a:lvl3pPr marL="1028700" lvl="2" indent="-238125" rtl="0">
              <a:spcBef>
                <a:spcPts val="0"/>
              </a:spcBef>
              <a:spcAft>
                <a:spcPts val="0"/>
              </a:spcAft>
              <a:buSzPts val="1400"/>
              <a:buChar char="✗"/>
              <a:defRPr/>
            </a:lvl3pPr>
            <a:lvl4pPr marL="1371600" lvl="3" indent="-238125" rtl="0">
              <a:spcBef>
                <a:spcPts val="0"/>
              </a:spcBef>
              <a:spcAft>
                <a:spcPts val="0"/>
              </a:spcAft>
              <a:buSzPts val="1400"/>
              <a:buChar char="✗"/>
              <a:defRPr/>
            </a:lvl4pPr>
            <a:lvl5pPr marL="1714500" lvl="4" indent="-257175" rtl="0">
              <a:spcBef>
                <a:spcPts val="0"/>
              </a:spcBef>
              <a:spcAft>
                <a:spcPts val="0"/>
              </a:spcAft>
              <a:buSzPts val="1800"/>
              <a:buChar char="✗"/>
              <a:defRPr/>
            </a:lvl5pPr>
            <a:lvl6pPr marL="2057400" lvl="5" indent="-257175" rtl="0">
              <a:spcBef>
                <a:spcPts val="0"/>
              </a:spcBef>
              <a:spcAft>
                <a:spcPts val="0"/>
              </a:spcAft>
              <a:buSzPts val="1800"/>
              <a:buChar char="✗"/>
              <a:defRPr/>
            </a:lvl6pPr>
            <a:lvl7pPr marL="2400300" lvl="6" indent="-257175" rtl="0">
              <a:spcBef>
                <a:spcPts val="0"/>
              </a:spcBef>
              <a:spcAft>
                <a:spcPts val="0"/>
              </a:spcAft>
              <a:buSzPts val="1800"/>
              <a:buChar char="✗"/>
              <a:defRPr/>
            </a:lvl7pPr>
            <a:lvl8pPr marL="2743200" lvl="7" indent="-257175" rtl="0">
              <a:spcBef>
                <a:spcPts val="0"/>
              </a:spcBef>
              <a:spcAft>
                <a:spcPts val="0"/>
              </a:spcAft>
              <a:buSzPts val="1800"/>
              <a:buChar char="✗"/>
              <a:defRPr/>
            </a:lvl8pPr>
            <a:lvl9pPr marL="3086100" lvl="8" indent="-257175" rtl="0">
              <a:spcBef>
                <a:spcPts val="0"/>
              </a:spcBef>
              <a:spcAft>
                <a:spcPts val="0"/>
              </a:spcAft>
              <a:buSzPts val="1800"/>
              <a:buChar char="✗"/>
              <a:defRPr/>
            </a:lvl9pPr>
          </a:lstStyle>
          <a:p>
            <a:endParaRPr/>
          </a:p>
        </p:txBody>
      </p:sp>
      <p:sp>
        <p:nvSpPr>
          <p:cNvPr id="4" name="Shape 24"/>
          <p:cNvSpPr txBox="1">
            <a:spLocks noGrp="1"/>
          </p:cNvSpPr>
          <p:nvPr>
            <p:ph type="sldNum" idx="10"/>
          </p:nvPr>
        </p:nvSpPr>
        <p:spPr/>
        <p:txBody>
          <a:bodyPr>
            <a:noAutofit/>
          </a:bodyPr>
          <a:lstStyle>
            <a:lvl1pPr>
              <a:defRPr sz="1050">
                <a:solidFill>
                  <a:schemeClr val="bg1"/>
                </a:solidFill>
                <a:effectLst>
                  <a:outerShdw blurRad="38100" dist="38100" dir="2700000" algn="tl">
                    <a:srgbClr val="000000">
                      <a:alpha val="43137"/>
                    </a:srgbClr>
                  </a:outerShdw>
                </a:effectLst>
                <a:latin typeface="Times New Roman" pitchFamily="18" charset="0"/>
                <a:ea typeface="Gulim" pitchFamily="34" charset="-127"/>
                <a:cs typeface="+mn-cs"/>
              </a:defRPr>
            </a:lvl1pPr>
          </a:lstStyle>
          <a:p>
            <a:pPr>
              <a:defRPr/>
            </a:pPr>
            <a:fld id="{962A021D-E1F8-4821-8499-A96D93FFAA8E}" type="slidenum">
              <a:rPr lang="en"/>
              <a:pPr>
                <a:defRPr/>
              </a:pPr>
              <a:t>‹#›</a:t>
            </a:fld>
            <a:endParaRPr/>
          </a:p>
        </p:txBody>
      </p:sp>
    </p:spTree>
    <p:extLst>
      <p:ext uri="{BB962C8B-B14F-4D97-AF65-F5344CB8AC3E}">
        <p14:creationId xmlns:p14="http://schemas.microsoft.com/office/powerpoint/2010/main" val="1585122470"/>
      </p:ext>
    </p:extLst>
  </p:cSld>
  <p:clrMapOvr>
    <a:masterClrMapping/>
  </p:clrMapOvr>
  <p:transition spd="slow">
    <p:push dir="u"/>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twoColTx">
  <p:cSld name="Title + 2 columns">
    <p:bg>
      <p:bgPr>
        <a:blipFill dpi="0" rotWithShape="0">
          <a:blip r:embed="rId2"/>
          <a:srcRect/>
          <a:stretch>
            <a:fillRect/>
          </a:stretch>
        </a:blipFill>
        <a:effectLst/>
      </p:bgPr>
    </p:bg>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866375" y="477847"/>
            <a:ext cx="5626200" cy="1143200"/>
          </a:xfrm>
          <a:prstGeom prst="rect">
            <a:avLst/>
          </a:prstGeom>
        </p:spPr>
        <p:txBody>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Shape 27"/>
          <p:cNvSpPr txBox="1">
            <a:spLocks noGrp="1"/>
          </p:cNvSpPr>
          <p:nvPr>
            <p:ph type="body" idx="1"/>
          </p:nvPr>
        </p:nvSpPr>
        <p:spPr>
          <a:xfrm>
            <a:off x="866375" y="1747733"/>
            <a:ext cx="2730900" cy="4056800"/>
          </a:xfrm>
          <a:prstGeom prst="rect">
            <a:avLst/>
          </a:prstGeom>
        </p:spPr>
        <p:txBody>
          <a:bodyPr/>
          <a:lstStyle>
            <a:lvl1pPr marL="342900" lvl="0" indent="-238125">
              <a:spcBef>
                <a:spcPts val="0"/>
              </a:spcBef>
              <a:spcAft>
                <a:spcPts val="0"/>
              </a:spcAft>
              <a:buSzPts val="1400"/>
              <a:buChar char="✗"/>
              <a:defRPr/>
            </a:lvl1pPr>
            <a:lvl2pPr marL="685800" lvl="1" indent="-238125">
              <a:spcBef>
                <a:spcPts val="0"/>
              </a:spcBef>
              <a:spcAft>
                <a:spcPts val="0"/>
              </a:spcAft>
              <a:buSzPts val="1400"/>
              <a:buChar char="✗"/>
              <a:defRPr/>
            </a:lvl2pPr>
            <a:lvl3pPr marL="1028700" lvl="2" indent="-238125">
              <a:spcBef>
                <a:spcPts val="0"/>
              </a:spcBef>
              <a:spcAft>
                <a:spcPts val="0"/>
              </a:spcAft>
              <a:buSzPts val="1400"/>
              <a:buChar char="✗"/>
              <a:defRPr/>
            </a:lvl3pPr>
            <a:lvl4pPr marL="1371600" lvl="3" indent="-238125">
              <a:spcBef>
                <a:spcPts val="0"/>
              </a:spcBef>
              <a:spcAft>
                <a:spcPts val="0"/>
              </a:spcAft>
              <a:buSzPts val="1400"/>
              <a:buChar char="✗"/>
              <a:defRPr/>
            </a:lvl4pPr>
            <a:lvl5pPr marL="1714500" lvl="4" indent="-257175">
              <a:spcBef>
                <a:spcPts val="0"/>
              </a:spcBef>
              <a:spcAft>
                <a:spcPts val="0"/>
              </a:spcAft>
              <a:buSzPts val="1800"/>
              <a:buChar char="✗"/>
              <a:defRPr/>
            </a:lvl5pPr>
            <a:lvl6pPr marL="2057400" lvl="5" indent="-257175">
              <a:spcBef>
                <a:spcPts val="0"/>
              </a:spcBef>
              <a:spcAft>
                <a:spcPts val="0"/>
              </a:spcAft>
              <a:buSzPts val="1800"/>
              <a:buChar char="✗"/>
              <a:defRPr/>
            </a:lvl6pPr>
            <a:lvl7pPr marL="2400300" lvl="6" indent="-257175">
              <a:spcBef>
                <a:spcPts val="0"/>
              </a:spcBef>
              <a:spcAft>
                <a:spcPts val="0"/>
              </a:spcAft>
              <a:buSzPts val="1800"/>
              <a:buChar char="✗"/>
              <a:defRPr/>
            </a:lvl7pPr>
            <a:lvl8pPr marL="2743200" lvl="7" indent="-257175">
              <a:spcBef>
                <a:spcPts val="0"/>
              </a:spcBef>
              <a:spcAft>
                <a:spcPts val="0"/>
              </a:spcAft>
              <a:buSzPts val="1800"/>
              <a:buChar char="✗"/>
              <a:defRPr/>
            </a:lvl8pPr>
            <a:lvl9pPr marL="3086100" lvl="8" indent="-257175">
              <a:spcBef>
                <a:spcPts val="0"/>
              </a:spcBef>
              <a:spcAft>
                <a:spcPts val="0"/>
              </a:spcAft>
              <a:buSzPts val="1800"/>
              <a:buChar char="✗"/>
              <a:defRPr/>
            </a:lvl9pPr>
          </a:lstStyle>
          <a:p>
            <a:endParaRPr/>
          </a:p>
        </p:txBody>
      </p:sp>
      <p:sp>
        <p:nvSpPr>
          <p:cNvPr id="28" name="Shape 28"/>
          <p:cNvSpPr txBox="1">
            <a:spLocks noGrp="1"/>
          </p:cNvSpPr>
          <p:nvPr>
            <p:ph type="body" idx="2"/>
          </p:nvPr>
        </p:nvSpPr>
        <p:spPr>
          <a:xfrm>
            <a:off x="3761704" y="1747733"/>
            <a:ext cx="2730900" cy="4056800"/>
          </a:xfrm>
          <a:prstGeom prst="rect">
            <a:avLst/>
          </a:prstGeom>
        </p:spPr>
        <p:txBody>
          <a:bodyPr/>
          <a:lstStyle>
            <a:lvl1pPr marL="342900" lvl="0" indent="-238125">
              <a:spcBef>
                <a:spcPts val="0"/>
              </a:spcBef>
              <a:spcAft>
                <a:spcPts val="0"/>
              </a:spcAft>
              <a:buSzPts val="1400"/>
              <a:buChar char="✗"/>
              <a:defRPr/>
            </a:lvl1pPr>
            <a:lvl2pPr marL="685800" lvl="1" indent="-238125">
              <a:spcBef>
                <a:spcPts val="0"/>
              </a:spcBef>
              <a:spcAft>
                <a:spcPts val="0"/>
              </a:spcAft>
              <a:buSzPts val="1400"/>
              <a:buChar char="✗"/>
              <a:defRPr/>
            </a:lvl2pPr>
            <a:lvl3pPr marL="1028700" lvl="2" indent="-238125">
              <a:spcBef>
                <a:spcPts val="0"/>
              </a:spcBef>
              <a:spcAft>
                <a:spcPts val="0"/>
              </a:spcAft>
              <a:buSzPts val="1400"/>
              <a:buChar char="✗"/>
              <a:defRPr/>
            </a:lvl3pPr>
            <a:lvl4pPr marL="1371600" lvl="3" indent="-238125">
              <a:spcBef>
                <a:spcPts val="0"/>
              </a:spcBef>
              <a:spcAft>
                <a:spcPts val="0"/>
              </a:spcAft>
              <a:buSzPts val="1400"/>
              <a:buChar char="✗"/>
              <a:defRPr/>
            </a:lvl4pPr>
            <a:lvl5pPr marL="1714500" lvl="4" indent="-257175">
              <a:spcBef>
                <a:spcPts val="0"/>
              </a:spcBef>
              <a:spcAft>
                <a:spcPts val="0"/>
              </a:spcAft>
              <a:buSzPts val="1800"/>
              <a:buChar char="✗"/>
              <a:defRPr/>
            </a:lvl5pPr>
            <a:lvl6pPr marL="2057400" lvl="5" indent="-257175">
              <a:spcBef>
                <a:spcPts val="0"/>
              </a:spcBef>
              <a:spcAft>
                <a:spcPts val="0"/>
              </a:spcAft>
              <a:buSzPts val="1800"/>
              <a:buChar char="✗"/>
              <a:defRPr/>
            </a:lvl6pPr>
            <a:lvl7pPr marL="2400300" lvl="6" indent="-257175">
              <a:spcBef>
                <a:spcPts val="0"/>
              </a:spcBef>
              <a:spcAft>
                <a:spcPts val="0"/>
              </a:spcAft>
              <a:buSzPts val="1800"/>
              <a:buChar char="✗"/>
              <a:defRPr/>
            </a:lvl7pPr>
            <a:lvl8pPr marL="2743200" lvl="7" indent="-257175">
              <a:spcBef>
                <a:spcPts val="0"/>
              </a:spcBef>
              <a:spcAft>
                <a:spcPts val="0"/>
              </a:spcAft>
              <a:buSzPts val="1800"/>
              <a:buChar char="✗"/>
              <a:defRPr/>
            </a:lvl8pPr>
            <a:lvl9pPr marL="3086100" lvl="8" indent="-257175">
              <a:spcBef>
                <a:spcPts val="0"/>
              </a:spcBef>
              <a:spcAft>
                <a:spcPts val="0"/>
              </a:spcAft>
              <a:buSzPts val="1800"/>
              <a:buChar char="✗"/>
              <a:defRPr/>
            </a:lvl9pPr>
          </a:lstStyle>
          <a:p>
            <a:endParaRPr/>
          </a:p>
        </p:txBody>
      </p:sp>
      <p:sp>
        <p:nvSpPr>
          <p:cNvPr id="5" name="Shape 29"/>
          <p:cNvSpPr txBox="1">
            <a:spLocks noGrp="1"/>
          </p:cNvSpPr>
          <p:nvPr>
            <p:ph type="sldNum" idx="10"/>
          </p:nvPr>
        </p:nvSpPr>
        <p:spPr/>
        <p:txBody>
          <a:bodyPr>
            <a:noAutofit/>
          </a:bodyPr>
          <a:lstStyle>
            <a:lvl1pPr>
              <a:defRPr sz="1050">
                <a:solidFill>
                  <a:schemeClr val="bg1"/>
                </a:solidFill>
                <a:effectLst>
                  <a:outerShdw blurRad="38100" dist="38100" dir="2700000" algn="tl">
                    <a:srgbClr val="000000">
                      <a:alpha val="43137"/>
                    </a:srgbClr>
                  </a:outerShdw>
                </a:effectLst>
                <a:latin typeface="Times New Roman" pitchFamily="18" charset="0"/>
                <a:ea typeface="Gulim" pitchFamily="34" charset="-127"/>
                <a:cs typeface="+mn-cs"/>
              </a:defRPr>
            </a:lvl1pPr>
          </a:lstStyle>
          <a:p>
            <a:pPr>
              <a:defRPr/>
            </a:pPr>
            <a:fld id="{9751889F-76AB-4E8B-A046-BBCBB63B55A9}" type="slidenum">
              <a:rPr lang="en"/>
              <a:pPr>
                <a:defRPr/>
              </a:pPr>
              <a:t>‹#›</a:t>
            </a:fld>
            <a:endParaRPr/>
          </a:p>
        </p:txBody>
      </p:sp>
    </p:spTree>
    <p:extLst>
      <p:ext uri="{BB962C8B-B14F-4D97-AF65-F5344CB8AC3E}">
        <p14:creationId xmlns:p14="http://schemas.microsoft.com/office/powerpoint/2010/main" val="2144933646"/>
      </p:ext>
    </p:extLst>
  </p:cSld>
  <p:clrMapOvr>
    <a:masterClrMapping/>
  </p:clrMapOvr>
  <p:transition spd="slow">
    <p:push dir="u"/>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p:cSld name="Blank big postit">
    <p:bg>
      <p:bgPr>
        <a:blipFill dpi="0" rotWithShape="0">
          <a:blip r:embed="rId2"/>
          <a:srcRect/>
          <a:stretch>
            <a:fillRect/>
          </a:stretch>
        </a:blipFill>
        <a:effectLst/>
      </p:bgPr>
    </p:bg>
    <p:spTree>
      <p:nvGrpSpPr>
        <p:cNvPr id="1" name="Shape 46"/>
        <p:cNvGrpSpPr/>
        <p:nvPr/>
      </p:nvGrpSpPr>
      <p:grpSpPr>
        <a:xfrm>
          <a:off x="0" y="0"/>
          <a:ext cx="0" cy="0"/>
          <a:chOff x="0" y="0"/>
          <a:chExt cx="0" cy="0"/>
        </a:xfrm>
      </p:grpSpPr>
      <p:sp>
        <p:nvSpPr>
          <p:cNvPr id="2" name="Shape 47"/>
          <p:cNvSpPr txBox="1">
            <a:spLocks noGrp="1"/>
          </p:cNvSpPr>
          <p:nvPr>
            <p:ph type="sldNum" idx="10"/>
          </p:nvPr>
        </p:nvSpPr>
        <p:spPr/>
        <p:txBody>
          <a:bodyPr>
            <a:noAutofit/>
          </a:bodyPr>
          <a:lstStyle>
            <a:lvl1pPr>
              <a:defRPr sz="1050">
                <a:solidFill>
                  <a:schemeClr val="bg1"/>
                </a:solidFill>
                <a:effectLst>
                  <a:outerShdw blurRad="38100" dist="38100" dir="2700000" algn="tl">
                    <a:srgbClr val="000000">
                      <a:alpha val="43137"/>
                    </a:srgbClr>
                  </a:outerShdw>
                </a:effectLst>
                <a:latin typeface="Times New Roman" pitchFamily="18" charset="0"/>
                <a:ea typeface="Gulim" pitchFamily="34" charset="-127"/>
                <a:cs typeface="+mn-cs"/>
              </a:defRPr>
            </a:lvl1pPr>
          </a:lstStyle>
          <a:p>
            <a:pPr>
              <a:defRPr/>
            </a:pPr>
            <a:fld id="{239BE76A-3BEA-43DD-B1B0-A2D4A5777B73}" type="slidenum">
              <a:rPr lang="en"/>
              <a:pPr>
                <a:defRPr/>
              </a:pPr>
              <a:t>‹#›</a:t>
            </a:fld>
            <a:endParaRPr/>
          </a:p>
        </p:txBody>
      </p:sp>
    </p:spTree>
    <p:extLst>
      <p:ext uri="{BB962C8B-B14F-4D97-AF65-F5344CB8AC3E}">
        <p14:creationId xmlns:p14="http://schemas.microsoft.com/office/powerpoint/2010/main" val="934367449"/>
      </p:ext>
    </p:extLst>
  </p:cSld>
  <p:clrMapOvr>
    <a:masterClrMapping/>
  </p:clrMapOvr>
  <p:transition spd="slow">
    <p:push dir="u"/>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p:cSld name="Blank">
    <p:bg>
      <p:bgPr>
        <a:blipFill dpi="0" rotWithShape="0">
          <a:blip r:embed="rId2"/>
          <a:srcRect/>
          <a:stretch>
            <a:fillRect/>
          </a:stretch>
        </a:blipFill>
        <a:effectLst/>
      </p:bgPr>
    </p:bg>
    <p:spTree>
      <p:nvGrpSpPr>
        <p:cNvPr id="1" name="Shape 48"/>
        <p:cNvGrpSpPr/>
        <p:nvPr/>
      </p:nvGrpSpPr>
      <p:grpSpPr>
        <a:xfrm>
          <a:off x="0" y="0"/>
          <a:ext cx="0" cy="0"/>
          <a:chOff x="0" y="0"/>
          <a:chExt cx="0" cy="0"/>
        </a:xfrm>
      </p:grpSpPr>
      <p:sp>
        <p:nvSpPr>
          <p:cNvPr id="2" name="Shape 49"/>
          <p:cNvSpPr txBox="1">
            <a:spLocks noGrp="1"/>
          </p:cNvSpPr>
          <p:nvPr>
            <p:ph type="sldNum" idx="10"/>
          </p:nvPr>
        </p:nvSpPr>
        <p:spPr/>
        <p:txBody>
          <a:bodyPr>
            <a:noAutofit/>
          </a:bodyPr>
          <a:lstStyle>
            <a:lvl1pPr>
              <a:defRPr sz="1050">
                <a:solidFill>
                  <a:schemeClr val="bg1"/>
                </a:solidFill>
                <a:effectLst>
                  <a:outerShdw blurRad="38100" dist="38100" dir="2700000" algn="tl">
                    <a:srgbClr val="000000">
                      <a:alpha val="43137"/>
                    </a:srgbClr>
                  </a:outerShdw>
                </a:effectLst>
                <a:latin typeface="Times New Roman" pitchFamily="18" charset="0"/>
                <a:ea typeface="Gulim" pitchFamily="34" charset="-127"/>
                <a:cs typeface="+mn-cs"/>
              </a:defRPr>
            </a:lvl1pPr>
          </a:lstStyle>
          <a:p>
            <a:pPr>
              <a:defRPr/>
            </a:pPr>
            <a:fld id="{6511C126-9985-461D-862C-4EFCD819F72E}" type="slidenum">
              <a:rPr lang="en"/>
              <a:pPr>
                <a:defRPr/>
              </a:pPr>
              <a:t>‹#›</a:t>
            </a:fld>
            <a:endParaRPr/>
          </a:p>
        </p:txBody>
      </p:sp>
    </p:spTree>
    <p:extLst>
      <p:ext uri="{BB962C8B-B14F-4D97-AF65-F5344CB8AC3E}">
        <p14:creationId xmlns:p14="http://schemas.microsoft.com/office/powerpoint/2010/main" val="1315981714"/>
      </p:ext>
    </p:extLst>
  </p:cSld>
  <p:clrMapOvr>
    <a:masterClrMapping/>
  </p:clrMapOvr>
  <p:transition spd="slow">
    <p:push dir="u"/>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bwMode="auto">
          <a:xfrm>
            <a:off x="457200" y="6356352"/>
            <a:ext cx="2133600" cy="3651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a:defRPr smtClean="0">
                <a:solidFill>
                  <a:srgbClr val="000000"/>
                </a:solidFill>
                <a:effectLst/>
                <a:latin typeface="Arial" pitchFamily="34" charset="0"/>
                <a:cs typeface="Arial" pitchFamily="34" charset="0"/>
                <a:sym typeface="Arial" pitchFamily="34" charset="0"/>
              </a:defRPr>
            </a:lvl1pPr>
          </a:lstStyle>
          <a:p>
            <a:pPr>
              <a:defRPr/>
            </a:pPr>
            <a:endParaRPr lang="en-US" altLang="en-US"/>
          </a:p>
        </p:txBody>
      </p:sp>
      <p:sp>
        <p:nvSpPr>
          <p:cNvPr id="5" name="Footer Placeholder 4"/>
          <p:cNvSpPr>
            <a:spLocks noGrp="1"/>
          </p:cNvSpPr>
          <p:nvPr>
            <p:ph type="ftr" sz="quarter" idx="11"/>
          </p:nvPr>
        </p:nvSpPr>
        <p:spPr bwMode="auto">
          <a:xfrm>
            <a:off x="3124200" y="6356352"/>
            <a:ext cx="2895600" cy="3651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a:defRPr smtClean="0">
                <a:solidFill>
                  <a:srgbClr val="000000"/>
                </a:solidFill>
                <a:effectLst/>
                <a:latin typeface="Arial" pitchFamily="34" charset="0"/>
                <a:cs typeface="Arial" pitchFamily="34" charset="0"/>
                <a:sym typeface="Arial" pitchFamily="34" charset="0"/>
              </a:defRPr>
            </a:lvl1pPr>
          </a:lstStyle>
          <a:p>
            <a:pPr>
              <a:defRPr/>
            </a:pPr>
            <a:r>
              <a:rPr lang="en-US" altLang="en-US"/>
              <a:t>Company Logo</a:t>
            </a:r>
          </a:p>
        </p:txBody>
      </p:sp>
      <p:sp>
        <p:nvSpPr>
          <p:cNvPr id="6" name="Slide Number Placeholder 5"/>
          <p:cNvSpPr>
            <a:spLocks noGrp="1"/>
          </p:cNvSpPr>
          <p:nvPr>
            <p:ph type="sldNum" sz="quarter" idx="12"/>
          </p:nvPr>
        </p:nvSpPr>
        <p:spPr/>
        <p:txBody>
          <a:bodyPr>
            <a:noAutofit/>
          </a:bodyPr>
          <a:lstStyle>
            <a:lvl1pPr>
              <a:defRPr sz="1050">
                <a:solidFill>
                  <a:schemeClr val="bg1"/>
                </a:solidFill>
                <a:effectLst>
                  <a:outerShdw blurRad="38100" dist="38100" dir="2700000" algn="tl">
                    <a:srgbClr val="000000">
                      <a:alpha val="43137"/>
                    </a:srgbClr>
                  </a:outerShdw>
                </a:effectLst>
                <a:latin typeface="Times New Roman" pitchFamily="18" charset="0"/>
                <a:ea typeface="Gulim" pitchFamily="34" charset="-127"/>
                <a:cs typeface="+mn-cs"/>
              </a:defRPr>
            </a:lvl1pPr>
          </a:lstStyle>
          <a:p>
            <a:pPr>
              <a:defRPr/>
            </a:pPr>
            <a:fld id="{0821A8C0-D0B8-42CD-BEA2-D100D705E74C}" type="slidenum">
              <a:rPr lang="en-US"/>
              <a:pPr>
                <a:defRPr/>
              </a:pPr>
              <a:t>‹#›</a:t>
            </a:fld>
            <a:endParaRPr lang="en-US"/>
          </a:p>
        </p:txBody>
      </p:sp>
    </p:spTree>
    <p:extLst>
      <p:ext uri="{BB962C8B-B14F-4D97-AF65-F5344CB8AC3E}">
        <p14:creationId xmlns:p14="http://schemas.microsoft.com/office/powerpoint/2010/main" val="2607650463"/>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3"/>
          <p:cNvSpPr>
            <a:spLocks noGrp="1" noChangeArrowheads="1"/>
          </p:cNvSpPr>
          <p:nvPr>
            <p:ph type="dt" sz="quarter" idx="10"/>
          </p:nvPr>
        </p:nvSpPr>
        <p:spPr>
          <a:ln/>
        </p:spPr>
        <p:txBody>
          <a:bodyPr/>
          <a:lstStyle>
            <a:lvl1pPr>
              <a:defRPr/>
            </a:lvl1pPr>
          </a:lstStyle>
          <a:p>
            <a:pPr>
              <a:defRPr/>
            </a:pPr>
            <a:endParaRPr lang="en-US" altLang="en-US"/>
          </a:p>
        </p:txBody>
      </p:sp>
      <p:sp>
        <p:nvSpPr>
          <p:cNvPr id="5" name="Rectangle 24"/>
          <p:cNvSpPr>
            <a:spLocks noGrp="1" noChangeArrowheads="1"/>
          </p:cNvSpPr>
          <p:nvPr>
            <p:ph type="ftr" sz="quarter" idx="11"/>
          </p:nvPr>
        </p:nvSpPr>
        <p:spPr>
          <a:ln/>
        </p:spPr>
        <p:txBody>
          <a:bodyPr/>
          <a:lstStyle>
            <a:lvl1pPr>
              <a:defRPr/>
            </a:lvl1pPr>
          </a:lstStyle>
          <a:p>
            <a:pPr>
              <a:defRPr/>
            </a:pPr>
            <a:r>
              <a:rPr lang="en-US" altLang="en-US"/>
              <a:t>Company Logo</a:t>
            </a:r>
          </a:p>
        </p:txBody>
      </p:sp>
    </p:spTree>
    <p:extLst>
      <p:ext uri="{BB962C8B-B14F-4D97-AF65-F5344CB8AC3E}">
        <p14:creationId xmlns:p14="http://schemas.microsoft.com/office/powerpoint/2010/main" val="1625795261"/>
      </p:ext>
    </p:extLst>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3"/>
          <p:cNvSpPr>
            <a:spLocks noGrp="1" noChangeArrowheads="1"/>
          </p:cNvSpPr>
          <p:nvPr>
            <p:ph type="dt" sz="quarter" idx="10"/>
          </p:nvPr>
        </p:nvSpPr>
        <p:spPr>
          <a:ln/>
        </p:spPr>
        <p:txBody>
          <a:bodyPr/>
          <a:lstStyle>
            <a:lvl1pPr>
              <a:defRPr/>
            </a:lvl1pPr>
          </a:lstStyle>
          <a:p>
            <a:pPr>
              <a:defRPr/>
            </a:pPr>
            <a:endParaRPr lang="en-US" altLang="en-US"/>
          </a:p>
        </p:txBody>
      </p:sp>
      <p:sp>
        <p:nvSpPr>
          <p:cNvPr id="5" name="Rectangle 24"/>
          <p:cNvSpPr>
            <a:spLocks noGrp="1" noChangeArrowheads="1"/>
          </p:cNvSpPr>
          <p:nvPr>
            <p:ph type="ftr" sz="quarter" idx="11"/>
          </p:nvPr>
        </p:nvSpPr>
        <p:spPr>
          <a:ln/>
        </p:spPr>
        <p:txBody>
          <a:bodyPr/>
          <a:lstStyle>
            <a:lvl1pPr>
              <a:defRPr/>
            </a:lvl1pPr>
          </a:lstStyle>
          <a:p>
            <a:pPr>
              <a:defRPr/>
            </a:pPr>
            <a:r>
              <a:rPr lang="en-US" altLang="en-US"/>
              <a:t>Company Logo</a:t>
            </a:r>
          </a:p>
        </p:txBody>
      </p:sp>
    </p:spTree>
    <p:extLst>
      <p:ext uri="{BB962C8B-B14F-4D97-AF65-F5344CB8AC3E}">
        <p14:creationId xmlns:p14="http://schemas.microsoft.com/office/powerpoint/2010/main" val="3183164793"/>
      </p:ext>
    </p:extLst>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58863" y="1209675"/>
            <a:ext cx="3484562" cy="45545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95825" y="1209675"/>
            <a:ext cx="3484563" cy="45545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3"/>
          <p:cNvSpPr>
            <a:spLocks noGrp="1" noChangeArrowheads="1"/>
          </p:cNvSpPr>
          <p:nvPr>
            <p:ph type="dt" sz="quarter" idx="10"/>
          </p:nvPr>
        </p:nvSpPr>
        <p:spPr>
          <a:ln/>
        </p:spPr>
        <p:txBody>
          <a:bodyPr/>
          <a:lstStyle>
            <a:lvl1pPr>
              <a:defRPr/>
            </a:lvl1pPr>
          </a:lstStyle>
          <a:p>
            <a:pPr>
              <a:defRPr/>
            </a:pPr>
            <a:endParaRPr lang="en-US" altLang="en-US"/>
          </a:p>
        </p:txBody>
      </p:sp>
      <p:sp>
        <p:nvSpPr>
          <p:cNvPr id="6" name="Rectangle 24"/>
          <p:cNvSpPr>
            <a:spLocks noGrp="1" noChangeArrowheads="1"/>
          </p:cNvSpPr>
          <p:nvPr>
            <p:ph type="ftr" sz="quarter" idx="11"/>
          </p:nvPr>
        </p:nvSpPr>
        <p:spPr>
          <a:ln/>
        </p:spPr>
        <p:txBody>
          <a:bodyPr/>
          <a:lstStyle>
            <a:lvl1pPr>
              <a:defRPr/>
            </a:lvl1pPr>
          </a:lstStyle>
          <a:p>
            <a:pPr>
              <a:defRPr/>
            </a:pPr>
            <a:r>
              <a:rPr lang="en-US" altLang="en-US"/>
              <a:t>Company Logo</a:t>
            </a:r>
          </a:p>
        </p:txBody>
      </p:sp>
    </p:spTree>
    <p:extLst>
      <p:ext uri="{BB962C8B-B14F-4D97-AF65-F5344CB8AC3E}">
        <p14:creationId xmlns:p14="http://schemas.microsoft.com/office/powerpoint/2010/main" val="4125810979"/>
      </p:ext>
    </p:extLst>
  </p:cSld>
  <p:clrMapOvr>
    <a:masterClrMapping/>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3"/>
          <p:cNvSpPr>
            <a:spLocks noGrp="1" noChangeArrowheads="1"/>
          </p:cNvSpPr>
          <p:nvPr>
            <p:ph type="dt" sz="quarter" idx="10"/>
          </p:nvPr>
        </p:nvSpPr>
        <p:spPr>
          <a:ln/>
        </p:spPr>
        <p:txBody>
          <a:bodyPr/>
          <a:lstStyle>
            <a:lvl1pPr>
              <a:defRPr/>
            </a:lvl1pPr>
          </a:lstStyle>
          <a:p>
            <a:pPr>
              <a:defRPr/>
            </a:pPr>
            <a:endParaRPr lang="en-US" altLang="en-US"/>
          </a:p>
        </p:txBody>
      </p:sp>
      <p:sp>
        <p:nvSpPr>
          <p:cNvPr id="8" name="Rectangle 24"/>
          <p:cNvSpPr>
            <a:spLocks noGrp="1" noChangeArrowheads="1"/>
          </p:cNvSpPr>
          <p:nvPr>
            <p:ph type="ftr" sz="quarter" idx="11"/>
          </p:nvPr>
        </p:nvSpPr>
        <p:spPr>
          <a:ln/>
        </p:spPr>
        <p:txBody>
          <a:bodyPr/>
          <a:lstStyle>
            <a:lvl1pPr>
              <a:defRPr/>
            </a:lvl1pPr>
          </a:lstStyle>
          <a:p>
            <a:pPr>
              <a:defRPr/>
            </a:pPr>
            <a:r>
              <a:rPr lang="en-US" altLang="en-US"/>
              <a:t>Company Logo</a:t>
            </a:r>
          </a:p>
        </p:txBody>
      </p:sp>
    </p:spTree>
    <p:extLst>
      <p:ext uri="{BB962C8B-B14F-4D97-AF65-F5344CB8AC3E}">
        <p14:creationId xmlns:p14="http://schemas.microsoft.com/office/powerpoint/2010/main" val="286571877"/>
      </p:ext>
    </p:extLst>
  </p:cSld>
  <p:clrMapOvr>
    <a:masterClrMapping/>
  </p:clrMapOvr>
  <p:transition spd="slow">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3"/>
          <p:cNvSpPr>
            <a:spLocks noGrp="1" noChangeArrowheads="1"/>
          </p:cNvSpPr>
          <p:nvPr>
            <p:ph type="dt" sz="quarter" idx="10"/>
          </p:nvPr>
        </p:nvSpPr>
        <p:spPr>
          <a:ln/>
        </p:spPr>
        <p:txBody>
          <a:bodyPr/>
          <a:lstStyle>
            <a:lvl1pPr>
              <a:defRPr/>
            </a:lvl1pPr>
          </a:lstStyle>
          <a:p>
            <a:pPr>
              <a:defRPr/>
            </a:pPr>
            <a:endParaRPr lang="en-US" altLang="en-US"/>
          </a:p>
        </p:txBody>
      </p:sp>
      <p:sp>
        <p:nvSpPr>
          <p:cNvPr id="4" name="Rectangle 24"/>
          <p:cNvSpPr>
            <a:spLocks noGrp="1" noChangeArrowheads="1"/>
          </p:cNvSpPr>
          <p:nvPr>
            <p:ph type="ftr" sz="quarter" idx="11"/>
          </p:nvPr>
        </p:nvSpPr>
        <p:spPr>
          <a:ln/>
        </p:spPr>
        <p:txBody>
          <a:bodyPr/>
          <a:lstStyle>
            <a:lvl1pPr>
              <a:defRPr/>
            </a:lvl1pPr>
          </a:lstStyle>
          <a:p>
            <a:pPr>
              <a:defRPr/>
            </a:pPr>
            <a:r>
              <a:rPr lang="en-US" altLang="en-US"/>
              <a:t>Company Logo</a:t>
            </a:r>
          </a:p>
        </p:txBody>
      </p:sp>
    </p:spTree>
    <p:extLst>
      <p:ext uri="{BB962C8B-B14F-4D97-AF65-F5344CB8AC3E}">
        <p14:creationId xmlns:p14="http://schemas.microsoft.com/office/powerpoint/2010/main" val="2622947562"/>
      </p:ext>
    </p:extLst>
  </p:cSld>
  <p:clrMapOvr>
    <a:masterClrMapping/>
  </p:clrMapOvr>
  <p:transition spd="slow">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3"/>
          <p:cNvSpPr>
            <a:spLocks noGrp="1" noChangeArrowheads="1"/>
          </p:cNvSpPr>
          <p:nvPr>
            <p:ph type="dt" sz="quarter" idx="10"/>
          </p:nvPr>
        </p:nvSpPr>
        <p:spPr>
          <a:ln/>
        </p:spPr>
        <p:txBody>
          <a:bodyPr/>
          <a:lstStyle>
            <a:lvl1pPr>
              <a:defRPr/>
            </a:lvl1pPr>
          </a:lstStyle>
          <a:p>
            <a:pPr>
              <a:defRPr/>
            </a:pPr>
            <a:endParaRPr lang="en-US" altLang="en-US"/>
          </a:p>
        </p:txBody>
      </p:sp>
      <p:sp>
        <p:nvSpPr>
          <p:cNvPr id="3" name="Rectangle 24"/>
          <p:cNvSpPr>
            <a:spLocks noGrp="1" noChangeArrowheads="1"/>
          </p:cNvSpPr>
          <p:nvPr>
            <p:ph type="ftr" sz="quarter" idx="11"/>
          </p:nvPr>
        </p:nvSpPr>
        <p:spPr>
          <a:ln/>
        </p:spPr>
        <p:txBody>
          <a:bodyPr/>
          <a:lstStyle>
            <a:lvl1pPr>
              <a:defRPr/>
            </a:lvl1pPr>
          </a:lstStyle>
          <a:p>
            <a:pPr>
              <a:defRPr/>
            </a:pPr>
            <a:r>
              <a:rPr lang="en-US" altLang="en-US"/>
              <a:t>Company Logo</a:t>
            </a:r>
          </a:p>
        </p:txBody>
      </p:sp>
    </p:spTree>
    <p:extLst>
      <p:ext uri="{BB962C8B-B14F-4D97-AF65-F5344CB8AC3E}">
        <p14:creationId xmlns:p14="http://schemas.microsoft.com/office/powerpoint/2010/main" val="130278318"/>
      </p:ext>
    </p:extLst>
  </p:cSld>
  <p:clrMapOvr>
    <a:masterClrMapping/>
  </p:clrMapOvr>
  <p:transition spd="slow">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3"/>
          <p:cNvSpPr>
            <a:spLocks noGrp="1" noChangeArrowheads="1"/>
          </p:cNvSpPr>
          <p:nvPr>
            <p:ph type="dt" sz="quarter" idx="10"/>
          </p:nvPr>
        </p:nvSpPr>
        <p:spPr>
          <a:ln/>
        </p:spPr>
        <p:txBody>
          <a:bodyPr/>
          <a:lstStyle>
            <a:lvl1pPr>
              <a:defRPr/>
            </a:lvl1pPr>
          </a:lstStyle>
          <a:p>
            <a:pPr>
              <a:defRPr/>
            </a:pPr>
            <a:endParaRPr lang="en-US" altLang="en-US"/>
          </a:p>
        </p:txBody>
      </p:sp>
      <p:sp>
        <p:nvSpPr>
          <p:cNvPr id="6" name="Rectangle 24"/>
          <p:cNvSpPr>
            <a:spLocks noGrp="1" noChangeArrowheads="1"/>
          </p:cNvSpPr>
          <p:nvPr>
            <p:ph type="ftr" sz="quarter" idx="11"/>
          </p:nvPr>
        </p:nvSpPr>
        <p:spPr>
          <a:ln/>
        </p:spPr>
        <p:txBody>
          <a:bodyPr/>
          <a:lstStyle>
            <a:lvl1pPr>
              <a:defRPr/>
            </a:lvl1pPr>
          </a:lstStyle>
          <a:p>
            <a:pPr>
              <a:defRPr/>
            </a:pPr>
            <a:r>
              <a:rPr lang="en-US" altLang="en-US"/>
              <a:t>Company Logo</a:t>
            </a:r>
          </a:p>
        </p:txBody>
      </p:sp>
    </p:spTree>
    <p:extLst>
      <p:ext uri="{BB962C8B-B14F-4D97-AF65-F5344CB8AC3E}">
        <p14:creationId xmlns:p14="http://schemas.microsoft.com/office/powerpoint/2010/main" val="1944465951"/>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ftr" sz="quarter" idx="10"/>
          </p:nvPr>
        </p:nvSpPr>
        <p:spPr>
          <a:ln/>
        </p:spPr>
        <p:txBody>
          <a:bodyPr/>
          <a:lstStyle>
            <a:lvl1pPr>
              <a:defRPr/>
            </a:lvl1pPr>
          </a:lstStyle>
          <a:p>
            <a:pPr>
              <a:defRPr/>
            </a:pPr>
            <a:r>
              <a:rPr lang="en-US" altLang="en-US"/>
              <a:t>Company Logo</a:t>
            </a:r>
          </a:p>
        </p:txBody>
      </p:sp>
    </p:spTree>
    <p:extLst>
      <p:ext uri="{BB962C8B-B14F-4D97-AF65-F5344CB8AC3E}">
        <p14:creationId xmlns:p14="http://schemas.microsoft.com/office/powerpoint/2010/main" val="867646927"/>
      </p:ext>
    </p:extLst>
  </p:cSld>
  <p:clrMapOvr>
    <a:masterClrMapping/>
  </p:clrMapOvr>
  <p:transition spd="slow">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3"/>
          <p:cNvSpPr>
            <a:spLocks noGrp="1" noChangeArrowheads="1"/>
          </p:cNvSpPr>
          <p:nvPr>
            <p:ph type="dt" sz="quarter" idx="10"/>
          </p:nvPr>
        </p:nvSpPr>
        <p:spPr>
          <a:ln/>
        </p:spPr>
        <p:txBody>
          <a:bodyPr/>
          <a:lstStyle>
            <a:lvl1pPr>
              <a:defRPr/>
            </a:lvl1pPr>
          </a:lstStyle>
          <a:p>
            <a:pPr>
              <a:defRPr/>
            </a:pPr>
            <a:endParaRPr lang="en-US" altLang="en-US"/>
          </a:p>
        </p:txBody>
      </p:sp>
      <p:sp>
        <p:nvSpPr>
          <p:cNvPr id="6" name="Rectangle 24"/>
          <p:cNvSpPr>
            <a:spLocks noGrp="1" noChangeArrowheads="1"/>
          </p:cNvSpPr>
          <p:nvPr>
            <p:ph type="ftr" sz="quarter" idx="11"/>
          </p:nvPr>
        </p:nvSpPr>
        <p:spPr>
          <a:ln/>
        </p:spPr>
        <p:txBody>
          <a:bodyPr/>
          <a:lstStyle>
            <a:lvl1pPr>
              <a:defRPr/>
            </a:lvl1pPr>
          </a:lstStyle>
          <a:p>
            <a:pPr>
              <a:defRPr/>
            </a:pPr>
            <a:r>
              <a:rPr lang="en-US" altLang="en-US"/>
              <a:t>Company Logo</a:t>
            </a:r>
          </a:p>
        </p:txBody>
      </p:sp>
    </p:spTree>
    <p:extLst>
      <p:ext uri="{BB962C8B-B14F-4D97-AF65-F5344CB8AC3E}">
        <p14:creationId xmlns:p14="http://schemas.microsoft.com/office/powerpoint/2010/main" val="76572118"/>
      </p:ext>
    </p:extLst>
  </p:cSld>
  <p:clrMapOvr>
    <a:masterClrMapping/>
  </p:clrMapOvr>
  <p:transition spd="slow">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3"/>
          <p:cNvSpPr>
            <a:spLocks noGrp="1" noChangeArrowheads="1"/>
          </p:cNvSpPr>
          <p:nvPr>
            <p:ph type="dt" sz="quarter" idx="10"/>
          </p:nvPr>
        </p:nvSpPr>
        <p:spPr>
          <a:ln/>
        </p:spPr>
        <p:txBody>
          <a:bodyPr/>
          <a:lstStyle>
            <a:lvl1pPr>
              <a:defRPr/>
            </a:lvl1pPr>
          </a:lstStyle>
          <a:p>
            <a:pPr>
              <a:defRPr/>
            </a:pPr>
            <a:endParaRPr lang="en-US" altLang="en-US"/>
          </a:p>
        </p:txBody>
      </p:sp>
      <p:sp>
        <p:nvSpPr>
          <p:cNvPr id="5" name="Rectangle 24"/>
          <p:cNvSpPr>
            <a:spLocks noGrp="1" noChangeArrowheads="1"/>
          </p:cNvSpPr>
          <p:nvPr>
            <p:ph type="ftr" sz="quarter" idx="11"/>
          </p:nvPr>
        </p:nvSpPr>
        <p:spPr>
          <a:ln/>
        </p:spPr>
        <p:txBody>
          <a:bodyPr/>
          <a:lstStyle>
            <a:lvl1pPr>
              <a:defRPr/>
            </a:lvl1pPr>
          </a:lstStyle>
          <a:p>
            <a:pPr>
              <a:defRPr/>
            </a:pPr>
            <a:r>
              <a:rPr lang="en-US" altLang="en-US"/>
              <a:t>Company Logo</a:t>
            </a:r>
          </a:p>
        </p:txBody>
      </p:sp>
    </p:spTree>
    <p:extLst>
      <p:ext uri="{BB962C8B-B14F-4D97-AF65-F5344CB8AC3E}">
        <p14:creationId xmlns:p14="http://schemas.microsoft.com/office/powerpoint/2010/main" val="3080520313"/>
      </p:ext>
    </p:extLst>
  </p:cSld>
  <p:clrMapOvr>
    <a:masterClrMapping/>
  </p:clrMapOvr>
  <p:transition spd="slow">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40563" y="128588"/>
            <a:ext cx="1993900" cy="56356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58863" y="128588"/>
            <a:ext cx="5829300" cy="56356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3"/>
          <p:cNvSpPr>
            <a:spLocks noGrp="1" noChangeArrowheads="1"/>
          </p:cNvSpPr>
          <p:nvPr>
            <p:ph type="dt" sz="quarter" idx="10"/>
          </p:nvPr>
        </p:nvSpPr>
        <p:spPr>
          <a:ln/>
        </p:spPr>
        <p:txBody>
          <a:bodyPr/>
          <a:lstStyle>
            <a:lvl1pPr>
              <a:defRPr/>
            </a:lvl1pPr>
          </a:lstStyle>
          <a:p>
            <a:pPr>
              <a:defRPr/>
            </a:pPr>
            <a:endParaRPr lang="en-US" altLang="en-US"/>
          </a:p>
        </p:txBody>
      </p:sp>
      <p:sp>
        <p:nvSpPr>
          <p:cNvPr id="5" name="Rectangle 24"/>
          <p:cNvSpPr>
            <a:spLocks noGrp="1" noChangeArrowheads="1"/>
          </p:cNvSpPr>
          <p:nvPr>
            <p:ph type="ftr" sz="quarter" idx="11"/>
          </p:nvPr>
        </p:nvSpPr>
        <p:spPr>
          <a:ln/>
        </p:spPr>
        <p:txBody>
          <a:bodyPr/>
          <a:lstStyle>
            <a:lvl1pPr>
              <a:defRPr/>
            </a:lvl1pPr>
          </a:lstStyle>
          <a:p>
            <a:pPr>
              <a:defRPr/>
            </a:pPr>
            <a:r>
              <a:rPr lang="en-US" altLang="en-US"/>
              <a:t>Company Logo</a:t>
            </a:r>
          </a:p>
        </p:txBody>
      </p:sp>
    </p:spTree>
    <p:extLst>
      <p:ext uri="{BB962C8B-B14F-4D97-AF65-F5344CB8AC3E}">
        <p14:creationId xmlns:p14="http://schemas.microsoft.com/office/powerpoint/2010/main" val="3165908827"/>
      </p:ext>
    </p:extLst>
  </p:cSld>
  <p:clrMapOvr>
    <a:masterClrMapping/>
  </p:clrMapOvr>
  <p:transition spd="slow">
    <p:push dir="u"/>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Title">
    <p:spTree>
      <p:nvGrpSpPr>
        <p:cNvPr id="1" name="Shape 8"/>
        <p:cNvGrpSpPr/>
        <p:nvPr/>
      </p:nvGrpSpPr>
      <p:grpSpPr>
        <a:xfrm>
          <a:off x="0" y="0"/>
          <a:ext cx="0" cy="0"/>
          <a:chOff x="0" y="0"/>
          <a:chExt cx="0" cy="0"/>
        </a:xfrm>
      </p:grpSpPr>
      <p:sp>
        <p:nvSpPr>
          <p:cNvPr id="3" name="Shape 9"/>
          <p:cNvSpPr>
            <a:spLocks noChangeArrowheads="1"/>
          </p:cNvSpPr>
          <p:nvPr/>
        </p:nvSpPr>
        <p:spPr bwMode="auto">
          <a:xfrm>
            <a:off x="0" y="5670550"/>
            <a:ext cx="9144000" cy="1187450"/>
          </a:xfrm>
          <a:prstGeom prst="rect">
            <a:avLst/>
          </a:prstGeom>
          <a:solidFill>
            <a:srgbClr val="B6D7A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sz="1400">
                <a:solidFill>
                  <a:schemeClr val="bg1"/>
                </a:solidFill>
                <a:latin typeface="Times New Roman" pitchFamily="18" charset="0"/>
                <a:ea typeface="Gulim" pitchFamily="34" charset="-127"/>
              </a:defRPr>
            </a:lvl1pPr>
            <a:lvl2pPr marL="742950" indent="-285750" eaLnBrk="0" hangingPunct="0">
              <a:defRPr sz="1400">
                <a:solidFill>
                  <a:schemeClr val="bg1"/>
                </a:solidFill>
                <a:latin typeface="Times New Roman" pitchFamily="18" charset="0"/>
                <a:ea typeface="Gulim" pitchFamily="34" charset="-127"/>
              </a:defRPr>
            </a:lvl2pPr>
            <a:lvl3pPr marL="1143000" indent="-228600" eaLnBrk="0" hangingPunct="0">
              <a:defRPr sz="1400">
                <a:solidFill>
                  <a:schemeClr val="bg1"/>
                </a:solidFill>
                <a:latin typeface="Times New Roman" pitchFamily="18" charset="0"/>
                <a:ea typeface="Gulim" pitchFamily="34" charset="-127"/>
              </a:defRPr>
            </a:lvl3pPr>
            <a:lvl4pPr marL="1600200" indent="-228600" eaLnBrk="0" hangingPunct="0">
              <a:defRPr sz="1400">
                <a:solidFill>
                  <a:schemeClr val="bg1"/>
                </a:solidFill>
                <a:latin typeface="Times New Roman" pitchFamily="18" charset="0"/>
                <a:ea typeface="Gulim" pitchFamily="34" charset="-127"/>
              </a:defRPr>
            </a:lvl4pPr>
            <a:lvl5pPr marL="2057400" indent="-228600" eaLnBrk="0" hangingPunct="0">
              <a:defRPr sz="1400">
                <a:solidFill>
                  <a:schemeClr val="bg1"/>
                </a:solidFill>
                <a:latin typeface="Times New Roman" pitchFamily="18" charset="0"/>
                <a:ea typeface="Gulim" pitchFamily="34" charset="-127"/>
              </a:defRPr>
            </a:lvl5pPr>
            <a:lvl6pPr marL="2514600" indent="-228600" algn="ctr" eaLnBrk="0" fontAlgn="base" hangingPunct="0">
              <a:spcBef>
                <a:spcPct val="0"/>
              </a:spcBef>
              <a:spcAft>
                <a:spcPct val="0"/>
              </a:spcAft>
              <a:defRPr sz="1400">
                <a:solidFill>
                  <a:schemeClr val="bg1"/>
                </a:solidFill>
                <a:latin typeface="Times New Roman" pitchFamily="18" charset="0"/>
                <a:ea typeface="Gulim" pitchFamily="34" charset="-127"/>
              </a:defRPr>
            </a:lvl6pPr>
            <a:lvl7pPr marL="2971800" indent="-228600" algn="ctr" eaLnBrk="0" fontAlgn="base" hangingPunct="0">
              <a:spcBef>
                <a:spcPct val="0"/>
              </a:spcBef>
              <a:spcAft>
                <a:spcPct val="0"/>
              </a:spcAft>
              <a:defRPr sz="1400">
                <a:solidFill>
                  <a:schemeClr val="bg1"/>
                </a:solidFill>
                <a:latin typeface="Times New Roman" pitchFamily="18" charset="0"/>
                <a:ea typeface="Gulim" pitchFamily="34" charset="-127"/>
              </a:defRPr>
            </a:lvl7pPr>
            <a:lvl8pPr marL="3429000" indent="-228600" algn="ctr" eaLnBrk="0" fontAlgn="base" hangingPunct="0">
              <a:spcBef>
                <a:spcPct val="0"/>
              </a:spcBef>
              <a:spcAft>
                <a:spcPct val="0"/>
              </a:spcAft>
              <a:defRPr sz="1400">
                <a:solidFill>
                  <a:schemeClr val="bg1"/>
                </a:solidFill>
                <a:latin typeface="Times New Roman" pitchFamily="18" charset="0"/>
                <a:ea typeface="Gulim" pitchFamily="34" charset="-127"/>
              </a:defRPr>
            </a:lvl8pPr>
            <a:lvl9pPr marL="3886200" indent="-228600" algn="ctr" eaLnBrk="0" fontAlgn="base" hangingPunct="0">
              <a:spcBef>
                <a:spcPct val="0"/>
              </a:spcBef>
              <a:spcAft>
                <a:spcPct val="0"/>
              </a:spcAft>
              <a:defRPr sz="1400">
                <a:solidFill>
                  <a:schemeClr val="bg1"/>
                </a:solidFill>
                <a:latin typeface="Times New Roman" pitchFamily="18" charset="0"/>
                <a:ea typeface="Gulim" pitchFamily="34" charset="-127"/>
              </a:defRPr>
            </a:lvl9pPr>
          </a:lstStyle>
          <a:p>
            <a:pPr algn="l" eaLnBrk="1" hangingPunct="1">
              <a:defRPr/>
            </a:pPr>
            <a:endParaRPr lang="en-US" altLang="en-US">
              <a:solidFill>
                <a:srgbClr val="000000"/>
              </a:solidFill>
              <a:effectLst/>
              <a:latin typeface="Arial" pitchFamily="34" charset="0"/>
              <a:cs typeface="Arial" pitchFamily="34" charset="0"/>
              <a:sym typeface="Arial" pitchFamily="34" charset="0"/>
            </a:endParaRPr>
          </a:p>
        </p:txBody>
      </p:sp>
      <p:grpSp>
        <p:nvGrpSpPr>
          <p:cNvPr id="4" name="Shape 10"/>
          <p:cNvGrpSpPr>
            <a:grpSpLocks/>
          </p:cNvGrpSpPr>
          <p:nvPr/>
        </p:nvGrpSpPr>
        <p:grpSpPr bwMode="auto">
          <a:xfrm>
            <a:off x="388938" y="742950"/>
            <a:ext cx="7204075" cy="5372100"/>
            <a:chOff x="388375" y="548150"/>
            <a:chExt cx="7205283" cy="4029437"/>
          </a:xfrm>
        </p:grpSpPr>
        <p:sp>
          <p:nvSpPr>
            <p:cNvPr id="5" name="Shape 11"/>
            <p:cNvSpPr>
              <a:spLocks/>
            </p:cNvSpPr>
            <p:nvPr/>
          </p:nvSpPr>
          <p:spPr bwMode="auto">
            <a:xfrm>
              <a:off x="428069" y="583872"/>
              <a:ext cx="7165589" cy="3993715"/>
            </a:xfrm>
            <a:custGeom>
              <a:avLst/>
              <a:gdLst>
                <a:gd name="T0" fmla="*/ 0 w 286609"/>
                <a:gd name="T1" fmla="*/ 0 h 181658"/>
                <a:gd name="T2" fmla="*/ 0 w 286609"/>
                <a:gd name="T3" fmla="*/ 181658 h 181658"/>
                <a:gd name="T4" fmla="*/ 276798 w 286609"/>
                <a:gd name="T5" fmla="*/ 181658 h 181658"/>
                <a:gd name="T6" fmla="*/ 276798 w 286609"/>
                <a:gd name="T7" fmla="*/ 159359 h 181658"/>
                <a:gd name="T8" fmla="*/ 286609 w 286609"/>
                <a:gd name="T9" fmla="*/ 149845 h 181658"/>
                <a:gd name="T10" fmla="*/ 276798 w 286609"/>
                <a:gd name="T11" fmla="*/ 149845 h 181658"/>
                <a:gd name="T12" fmla="*/ 276798 w 286609"/>
                <a:gd name="T13" fmla="*/ 297 h 181658"/>
                <a:gd name="T14" fmla="*/ 0 w 286609"/>
                <a:gd name="T15" fmla="*/ 0 h 181658"/>
                <a:gd name="T16" fmla="*/ 0 w 286609"/>
                <a:gd name="T17" fmla="*/ 0 h 181658"/>
                <a:gd name="T18" fmla="*/ 286609 w 286609"/>
                <a:gd name="T19" fmla="*/ 181658 h 181658"/>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86609" h="181658" extrusionOk="0">
                  <a:moveTo>
                    <a:pt x="0" y="0"/>
                  </a:moveTo>
                  <a:lnTo>
                    <a:pt x="0" y="181658"/>
                  </a:lnTo>
                  <a:lnTo>
                    <a:pt x="276798" y="181658"/>
                  </a:lnTo>
                  <a:lnTo>
                    <a:pt x="276798" y="159359"/>
                  </a:lnTo>
                  <a:lnTo>
                    <a:pt x="286609" y="149845"/>
                  </a:lnTo>
                  <a:lnTo>
                    <a:pt x="276798" y="149845"/>
                  </a:lnTo>
                  <a:lnTo>
                    <a:pt x="276798" y="297"/>
                  </a:lnTo>
                  <a:lnTo>
                    <a:pt x="0" y="0"/>
                  </a:lnTo>
                  <a:close/>
                </a:path>
              </a:pathLst>
            </a:custGeom>
            <a:solidFill>
              <a:srgbClr val="0D0138">
                <a:alpha val="1647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6" name="Shape 12"/>
            <p:cNvSpPr>
              <a:spLocks/>
            </p:cNvSpPr>
            <p:nvPr/>
          </p:nvSpPr>
          <p:spPr bwMode="auto">
            <a:xfrm>
              <a:off x="388375" y="548150"/>
              <a:ext cx="7165588" cy="3993715"/>
            </a:xfrm>
            <a:custGeom>
              <a:avLst/>
              <a:gdLst>
                <a:gd name="T0" fmla="*/ 0 w 286609"/>
                <a:gd name="T1" fmla="*/ 0 h 181658"/>
                <a:gd name="T2" fmla="*/ 0 w 286609"/>
                <a:gd name="T3" fmla="*/ 181658 h 181658"/>
                <a:gd name="T4" fmla="*/ 276798 w 286609"/>
                <a:gd name="T5" fmla="*/ 181658 h 181658"/>
                <a:gd name="T6" fmla="*/ 276798 w 286609"/>
                <a:gd name="T7" fmla="*/ 159359 h 181658"/>
                <a:gd name="T8" fmla="*/ 286609 w 286609"/>
                <a:gd name="T9" fmla="*/ 149845 h 181658"/>
                <a:gd name="T10" fmla="*/ 276798 w 286609"/>
                <a:gd name="T11" fmla="*/ 149845 h 181658"/>
                <a:gd name="T12" fmla="*/ 276798 w 286609"/>
                <a:gd name="T13" fmla="*/ 297 h 181658"/>
                <a:gd name="T14" fmla="*/ 0 w 286609"/>
                <a:gd name="T15" fmla="*/ 0 h 181658"/>
                <a:gd name="T16" fmla="*/ 0 w 286609"/>
                <a:gd name="T17" fmla="*/ 0 h 181658"/>
                <a:gd name="T18" fmla="*/ 286609 w 286609"/>
                <a:gd name="T19" fmla="*/ 181658 h 181658"/>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86609" h="181658" extrusionOk="0">
                  <a:moveTo>
                    <a:pt x="0" y="0"/>
                  </a:moveTo>
                  <a:lnTo>
                    <a:pt x="0" y="181658"/>
                  </a:lnTo>
                  <a:lnTo>
                    <a:pt x="276798" y="181658"/>
                  </a:lnTo>
                  <a:lnTo>
                    <a:pt x="276798" y="159359"/>
                  </a:lnTo>
                  <a:lnTo>
                    <a:pt x="286609" y="149845"/>
                  </a:lnTo>
                  <a:lnTo>
                    <a:pt x="276798" y="149845"/>
                  </a:lnTo>
                  <a:lnTo>
                    <a:pt x="276798" y="297"/>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grpSp>
      <p:grpSp>
        <p:nvGrpSpPr>
          <p:cNvPr id="7" name="Shape 13"/>
          <p:cNvGrpSpPr>
            <a:grpSpLocks/>
          </p:cNvGrpSpPr>
          <p:nvPr/>
        </p:nvGrpSpPr>
        <p:grpSpPr bwMode="auto">
          <a:xfrm>
            <a:off x="7591425" y="4303713"/>
            <a:ext cx="1171575" cy="1849437"/>
            <a:chOff x="1384300" y="1439863"/>
            <a:chExt cx="1433400" cy="1697138"/>
          </a:xfrm>
        </p:grpSpPr>
        <p:sp>
          <p:nvSpPr>
            <p:cNvPr id="8" name="Shape 14"/>
            <p:cNvSpPr>
              <a:spLocks/>
            </p:cNvSpPr>
            <p:nvPr/>
          </p:nvSpPr>
          <p:spPr bwMode="auto">
            <a:xfrm>
              <a:off x="2806046" y="2437751"/>
              <a:ext cx="0" cy="26222"/>
            </a:xfrm>
            <a:custGeom>
              <a:avLst/>
              <a:gdLst>
                <a:gd name="T0" fmla="*/ 0 w 120000"/>
                <a:gd name="T1" fmla="*/ 120000 h 120000"/>
                <a:gd name="T2" fmla="*/ 0 w 120000"/>
                <a:gd name="T3" fmla="*/ 0 h 120000"/>
                <a:gd name="T4" fmla="*/ 0 w 120000"/>
                <a:gd name="T5" fmla="*/ 120000 h 120000"/>
                <a:gd name="T6" fmla="*/ 0 w 120000"/>
                <a:gd name="T7" fmla="*/ 0 h 120000"/>
                <a:gd name="T8" fmla="*/ 120000 w 120000"/>
                <a:gd name="T9" fmla="*/ 120000 h 120000"/>
              </a:gdLst>
              <a:ahLst/>
              <a:cxnLst>
                <a:cxn ang="0">
                  <a:pos x="T0" y="T1"/>
                </a:cxn>
                <a:cxn ang="0">
                  <a:pos x="T2" y="T3"/>
                </a:cxn>
                <a:cxn ang="0">
                  <a:pos x="T4" y="T5"/>
                </a:cxn>
              </a:cxnLst>
              <a:rect l="T6" t="T7" r="T8" b="T9"/>
              <a:pathLst>
                <a:path w="120000" h="120000" extrusionOk="0">
                  <a:moveTo>
                    <a:pt x="0" y="120000"/>
                  </a:moveTo>
                  <a:cubicBezTo>
                    <a:pt x="0" y="60000"/>
                    <a:pt x="0" y="30000"/>
                    <a:pt x="0" y="0"/>
                  </a:cubicBezTo>
                  <a:cubicBezTo>
                    <a:pt x="0" y="30000"/>
                    <a:pt x="0" y="60000"/>
                    <a:pt x="0" y="120000"/>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9" name="Shape 15"/>
            <p:cNvSpPr>
              <a:spLocks/>
            </p:cNvSpPr>
            <p:nvPr/>
          </p:nvSpPr>
          <p:spPr bwMode="auto">
            <a:xfrm>
              <a:off x="2806046" y="2463973"/>
              <a:ext cx="0" cy="0"/>
            </a:xfrm>
            <a:custGeom>
              <a:avLst/>
              <a:gdLst>
                <a:gd name="T0" fmla="*/ 0 w 120000"/>
                <a:gd name="T1" fmla="*/ 0 h 120000"/>
                <a:gd name="T2" fmla="*/ 0 w 120000"/>
                <a:gd name="T3" fmla="*/ 0 h 120000"/>
                <a:gd name="T4" fmla="*/ 0 w 120000"/>
                <a:gd name="T5" fmla="*/ 0 h 120000"/>
                <a:gd name="T6" fmla="*/ 0 w 120000"/>
                <a:gd name="T7" fmla="*/ 0 h 120000"/>
                <a:gd name="T8" fmla="*/ 120000 w 120000"/>
                <a:gd name="T9" fmla="*/ 120000 h 120000"/>
              </a:gdLst>
              <a:ahLst/>
              <a:cxnLst>
                <a:cxn ang="0">
                  <a:pos x="T0" y="T1"/>
                </a:cxn>
                <a:cxn ang="0">
                  <a:pos x="T2" y="T3"/>
                </a:cxn>
                <a:cxn ang="0">
                  <a:pos x="T4" y="T5"/>
                </a:cxn>
              </a:cxnLst>
              <a:rect l="T6" t="T7" r="T8" b="T9"/>
              <a:pathLst>
                <a:path w="120000" h="120000" extrusionOk="0">
                  <a:moveTo>
                    <a:pt x="0" y="0"/>
                  </a:moveTo>
                  <a:cubicBezTo>
                    <a:pt x="0" y="0"/>
                    <a:pt x="0" y="0"/>
                    <a:pt x="0" y="0"/>
                  </a:cubicBezTo>
                  <a:cubicBezTo>
                    <a:pt x="0" y="0"/>
                    <a:pt x="0" y="0"/>
                    <a:pt x="0" y="0"/>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10" name="Shape 16"/>
            <p:cNvSpPr>
              <a:spLocks/>
            </p:cNvSpPr>
            <p:nvPr/>
          </p:nvSpPr>
          <p:spPr bwMode="auto">
            <a:xfrm>
              <a:off x="1384300" y="1439863"/>
              <a:ext cx="1427574" cy="1670916"/>
            </a:xfrm>
            <a:custGeom>
              <a:avLst/>
              <a:gdLst>
                <a:gd name="T0" fmla="*/ 116199 w 120000"/>
                <a:gd name="T1" fmla="*/ 50232 h 120000"/>
                <a:gd name="T2" fmla="*/ 118371 w 120000"/>
                <a:gd name="T3" fmla="*/ 38604 h 120000"/>
                <a:gd name="T4" fmla="*/ 111855 w 120000"/>
                <a:gd name="T5" fmla="*/ 37674 h 120000"/>
                <a:gd name="T6" fmla="*/ 103710 w 120000"/>
                <a:gd name="T7" fmla="*/ 45581 h 120000"/>
                <a:gd name="T8" fmla="*/ 98823 w 120000"/>
                <a:gd name="T9" fmla="*/ 40930 h 120000"/>
                <a:gd name="T10" fmla="*/ 95565 w 120000"/>
                <a:gd name="T11" fmla="*/ 27906 h 120000"/>
                <a:gd name="T12" fmla="*/ 98280 w 120000"/>
                <a:gd name="T13" fmla="*/ 23720 h 120000"/>
                <a:gd name="T14" fmla="*/ 115656 w 120000"/>
                <a:gd name="T15" fmla="*/ 18604 h 120000"/>
                <a:gd name="T16" fmla="*/ 85248 w 120000"/>
                <a:gd name="T17" fmla="*/ 6976 h 120000"/>
                <a:gd name="T18" fmla="*/ 82533 w 120000"/>
                <a:gd name="T19" fmla="*/ 8837 h 120000"/>
                <a:gd name="T20" fmla="*/ 77104 w 120000"/>
                <a:gd name="T21" fmla="*/ 6046 h 120000"/>
                <a:gd name="T22" fmla="*/ 48868 w 120000"/>
                <a:gd name="T23" fmla="*/ 1395 h 120000"/>
                <a:gd name="T24" fmla="*/ 36380 w 120000"/>
                <a:gd name="T25" fmla="*/ 5581 h 120000"/>
                <a:gd name="T26" fmla="*/ 34751 w 120000"/>
                <a:gd name="T27" fmla="*/ 5116 h 120000"/>
                <a:gd name="T28" fmla="*/ 12488 w 120000"/>
                <a:gd name="T29" fmla="*/ 1860 h 120000"/>
                <a:gd name="T30" fmla="*/ 13031 w 120000"/>
                <a:gd name="T31" fmla="*/ 21860 h 120000"/>
                <a:gd name="T32" fmla="*/ 19547 w 120000"/>
                <a:gd name="T33" fmla="*/ 19069 h 120000"/>
                <a:gd name="T34" fmla="*/ 14117 w 120000"/>
                <a:gd name="T35" fmla="*/ 39069 h 120000"/>
                <a:gd name="T36" fmla="*/ 32036 w 120000"/>
                <a:gd name="T37" fmla="*/ 92558 h 120000"/>
                <a:gd name="T38" fmla="*/ 33665 w 120000"/>
                <a:gd name="T39" fmla="*/ 104186 h 120000"/>
                <a:gd name="T40" fmla="*/ 32036 w 120000"/>
                <a:gd name="T41" fmla="*/ 114418 h 120000"/>
                <a:gd name="T42" fmla="*/ 48325 w 120000"/>
                <a:gd name="T43" fmla="*/ 104186 h 120000"/>
                <a:gd name="T44" fmla="*/ 58642 w 120000"/>
                <a:gd name="T45" fmla="*/ 96744 h 120000"/>
                <a:gd name="T46" fmla="*/ 61900 w 120000"/>
                <a:gd name="T47" fmla="*/ 115348 h 120000"/>
                <a:gd name="T48" fmla="*/ 78733 w 120000"/>
                <a:gd name="T49" fmla="*/ 110232 h 120000"/>
                <a:gd name="T50" fmla="*/ 76018 w 120000"/>
                <a:gd name="T51" fmla="*/ 105116 h 120000"/>
                <a:gd name="T52" fmla="*/ 81990 w 120000"/>
                <a:gd name="T53" fmla="*/ 95813 h 120000"/>
                <a:gd name="T54" fmla="*/ 100995 w 120000"/>
                <a:gd name="T55" fmla="*/ 85581 h 120000"/>
                <a:gd name="T56" fmla="*/ 115656 w 120000"/>
                <a:gd name="T57" fmla="*/ 102790 h 120000"/>
                <a:gd name="T58" fmla="*/ 116742 w 120000"/>
                <a:gd name="T59" fmla="*/ 93953 h 120000"/>
                <a:gd name="T60" fmla="*/ 116742 w 120000"/>
                <a:gd name="T61" fmla="*/ 85581 h 120000"/>
                <a:gd name="T62" fmla="*/ 115656 w 120000"/>
                <a:gd name="T63" fmla="*/ 53488 h 120000"/>
                <a:gd name="T64" fmla="*/ 0 w 120000"/>
                <a:gd name="T65" fmla="*/ 0 h 120000"/>
                <a:gd name="T66" fmla="*/ 120000 w 120000"/>
                <a:gd name="T67" fmla="*/ 120000 h 1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T64" t="T65" r="T66" b="T67"/>
              <a:pathLst>
                <a:path w="120000" h="120000" extrusionOk="0">
                  <a:moveTo>
                    <a:pt x="115656" y="53488"/>
                  </a:moveTo>
                  <a:cubicBezTo>
                    <a:pt x="114570" y="51627"/>
                    <a:pt x="115113" y="52093"/>
                    <a:pt x="116199" y="50232"/>
                  </a:cubicBezTo>
                  <a:cubicBezTo>
                    <a:pt x="116742" y="49302"/>
                    <a:pt x="116742" y="47906"/>
                    <a:pt x="117285" y="46976"/>
                  </a:cubicBezTo>
                  <a:cubicBezTo>
                    <a:pt x="117828" y="44186"/>
                    <a:pt x="118371" y="41395"/>
                    <a:pt x="118371" y="38604"/>
                  </a:cubicBezTo>
                  <a:cubicBezTo>
                    <a:pt x="118371" y="36744"/>
                    <a:pt x="118371" y="33953"/>
                    <a:pt x="116199" y="33488"/>
                  </a:cubicBezTo>
                  <a:cubicBezTo>
                    <a:pt x="112941" y="33023"/>
                    <a:pt x="112398" y="35813"/>
                    <a:pt x="111855" y="37674"/>
                  </a:cubicBezTo>
                  <a:cubicBezTo>
                    <a:pt x="110769" y="40000"/>
                    <a:pt x="109683" y="42325"/>
                    <a:pt x="106968" y="43720"/>
                  </a:cubicBezTo>
                  <a:cubicBezTo>
                    <a:pt x="105882" y="44651"/>
                    <a:pt x="104796" y="45581"/>
                    <a:pt x="103710" y="45581"/>
                  </a:cubicBezTo>
                  <a:cubicBezTo>
                    <a:pt x="103167" y="45581"/>
                    <a:pt x="99366" y="45116"/>
                    <a:pt x="99366" y="45116"/>
                  </a:cubicBezTo>
                  <a:cubicBezTo>
                    <a:pt x="98823" y="44651"/>
                    <a:pt x="99366" y="41860"/>
                    <a:pt x="98823" y="40930"/>
                  </a:cubicBezTo>
                  <a:cubicBezTo>
                    <a:pt x="98823" y="39534"/>
                    <a:pt x="98280" y="38139"/>
                    <a:pt x="98280" y="36744"/>
                  </a:cubicBezTo>
                  <a:cubicBezTo>
                    <a:pt x="97194" y="33953"/>
                    <a:pt x="96108" y="30697"/>
                    <a:pt x="95565" y="27906"/>
                  </a:cubicBezTo>
                  <a:cubicBezTo>
                    <a:pt x="95022" y="26511"/>
                    <a:pt x="93393" y="23255"/>
                    <a:pt x="95565" y="22790"/>
                  </a:cubicBezTo>
                  <a:cubicBezTo>
                    <a:pt x="96651" y="22325"/>
                    <a:pt x="97737" y="23255"/>
                    <a:pt x="98280" y="23720"/>
                  </a:cubicBezTo>
                  <a:cubicBezTo>
                    <a:pt x="99909" y="24186"/>
                    <a:pt x="101538" y="25116"/>
                    <a:pt x="103167" y="25116"/>
                  </a:cubicBezTo>
                  <a:cubicBezTo>
                    <a:pt x="108597" y="26046"/>
                    <a:pt x="114570" y="23255"/>
                    <a:pt x="115656" y="18604"/>
                  </a:cubicBezTo>
                  <a:cubicBezTo>
                    <a:pt x="117285" y="12558"/>
                    <a:pt x="110226" y="7906"/>
                    <a:pt x="104253" y="6046"/>
                  </a:cubicBezTo>
                  <a:cubicBezTo>
                    <a:pt x="98280" y="3720"/>
                    <a:pt x="90678" y="3720"/>
                    <a:pt x="85248" y="6976"/>
                  </a:cubicBezTo>
                  <a:cubicBezTo>
                    <a:pt x="84705" y="7441"/>
                    <a:pt x="83619" y="7906"/>
                    <a:pt x="83076" y="8372"/>
                  </a:cubicBezTo>
                  <a:cubicBezTo>
                    <a:pt x="82533" y="8372"/>
                    <a:pt x="82533" y="8837"/>
                    <a:pt x="82533" y="8837"/>
                  </a:cubicBezTo>
                  <a:cubicBezTo>
                    <a:pt x="82533" y="8837"/>
                    <a:pt x="82533" y="8372"/>
                    <a:pt x="81447" y="8372"/>
                  </a:cubicBezTo>
                  <a:cubicBezTo>
                    <a:pt x="79819" y="7906"/>
                    <a:pt x="78733" y="6511"/>
                    <a:pt x="77104" y="6046"/>
                  </a:cubicBezTo>
                  <a:cubicBezTo>
                    <a:pt x="74932" y="4651"/>
                    <a:pt x="72217" y="3255"/>
                    <a:pt x="69502" y="2790"/>
                  </a:cubicBezTo>
                  <a:cubicBezTo>
                    <a:pt x="62986" y="465"/>
                    <a:pt x="55927" y="0"/>
                    <a:pt x="48868" y="1395"/>
                  </a:cubicBezTo>
                  <a:cubicBezTo>
                    <a:pt x="46153" y="1860"/>
                    <a:pt x="43438" y="2325"/>
                    <a:pt x="40723" y="3255"/>
                  </a:cubicBezTo>
                  <a:cubicBezTo>
                    <a:pt x="39638" y="3720"/>
                    <a:pt x="38009" y="5116"/>
                    <a:pt x="36380" y="5581"/>
                  </a:cubicBezTo>
                  <a:cubicBezTo>
                    <a:pt x="35837" y="5581"/>
                    <a:pt x="35837" y="5581"/>
                    <a:pt x="35837" y="5581"/>
                  </a:cubicBezTo>
                  <a:cubicBezTo>
                    <a:pt x="35837" y="5581"/>
                    <a:pt x="35294" y="5581"/>
                    <a:pt x="34751" y="5116"/>
                  </a:cubicBezTo>
                  <a:cubicBezTo>
                    <a:pt x="33665" y="5116"/>
                    <a:pt x="32579" y="4186"/>
                    <a:pt x="32036" y="3720"/>
                  </a:cubicBezTo>
                  <a:cubicBezTo>
                    <a:pt x="26063" y="465"/>
                    <a:pt x="19004" y="0"/>
                    <a:pt x="12488" y="1860"/>
                  </a:cubicBezTo>
                  <a:cubicBezTo>
                    <a:pt x="6515" y="3720"/>
                    <a:pt x="0" y="7906"/>
                    <a:pt x="542" y="13953"/>
                  </a:cubicBezTo>
                  <a:cubicBezTo>
                    <a:pt x="542" y="19534"/>
                    <a:pt x="7058" y="22790"/>
                    <a:pt x="13031" y="21860"/>
                  </a:cubicBezTo>
                  <a:cubicBezTo>
                    <a:pt x="14660" y="21395"/>
                    <a:pt x="16289" y="20930"/>
                    <a:pt x="17375" y="20000"/>
                  </a:cubicBezTo>
                  <a:cubicBezTo>
                    <a:pt x="18461" y="19534"/>
                    <a:pt x="19004" y="19069"/>
                    <a:pt x="19547" y="19069"/>
                  </a:cubicBezTo>
                  <a:cubicBezTo>
                    <a:pt x="22262" y="19534"/>
                    <a:pt x="21176" y="22325"/>
                    <a:pt x="20090" y="23720"/>
                  </a:cubicBezTo>
                  <a:cubicBezTo>
                    <a:pt x="17375" y="28372"/>
                    <a:pt x="14660" y="33488"/>
                    <a:pt x="14117" y="39069"/>
                  </a:cubicBezTo>
                  <a:cubicBezTo>
                    <a:pt x="10859" y="52558"/>
                    <a:pt x="22262" y="64186"/>
                    <a:pt x="35837" y="70232"/>
                  </a:cubicBezTo>
                  <a:cubicBezTo>
                    <a:pt x="31493" y="76744"/>
                    <a:pt x="31493" y="85116"/>
                    <a:pt x="32036" y="92558"/>
                  </a:cubicBezTo>
                  <a:cubicBezTo>
                    <a:pt x="32579" y="94883"/>
                    <a:pt x="33122" y="97674"/>
                    <a:pt x="33122" y="100000"/>
                  </a:cubicBezTo>
                  <a:cubicBezTo>
                    <a:pt x="33665" y="101395"/>
                    <a:pt x="34208" y="103255"/>
                    <a:pt x="33665" y="104186"/>
                  </a:cubicBezTo>
                  <a:cubicBezTo>
                    <a:pt x="33122" y="105581"/>
                    <a:pt x="32036" y="105581"/>
                    <a:pt x="30950" y="106976"/>
                  </a:cubicBezTo>
                  <a:cubicBezTo>
                    <a:pt x="28778" y="109302"/>
                    <a:pt x="29321" y="112558"/>
                    <a:pt x="32036" y="114418"/>
                  </a:cubicBezTo>
                  <a:cubicBezTo>
                    <a:pt x="34751" y="116279"/>
                    <a:pt x="39095" y="116279"/>
                    <a:pt x="42352" y="115813"/>
                  </a:cubicBezTo>
                  <a:cubicBezTo>
                    <a:pt x="49954" y="114883"/>
                    <a:pt x="47782" y="109302"/>
                    <a:pt x="48325" y="104186"/>
                  </a:cubicBezTo>
                  <a:cubicBezTo>
                    <a:pt x="48868" y="101860"/>
                    <a:pt x="48868" y="94883"/>
                    <a:pt x="52126" y="93488"/>
                  </a:cubicBezTo>
                  <a:cubicBezTo>
                    <a:pt x="54298" y="92093"/>
                    <a:pt x="57556" y="94883"/>
                    <a:pt x="58642" y="96744"/>
                  </a:cubicBezTo>
                  <a:cubicBezTo>
                    <a:pt x="60814" y="99069"/>
                    <a:pt x="61900" y="100930"/>
                    <a:pt x="61900" y="103720"/>
                  </a:cubicBezTo>
                  <a:cubicBezTo>
                    <a:pt x="62443" y="107441"/>
                    <a:pt x="61357" y="111627"/>
                    <a:pt x="61900" y="115348"/>
                  </a:cubicBezTo>
                  <a:cubicBezTo>
                    <a:pt x="61900" y="119069"/>
                    <a:pt x="65701" y="120000"/>
                    <a:pt x="69502" y="120000"/>
                  </a:cubicBezTo>
                  <a:cubicBezTo>
                    <a:pt x="74932" y="120000"/>
                    <a:pt x="85248" y="115813"/>
                    <a:pt x="78733" y="110232"/>
                  </a:cubicBezTo>
                  <a:cubicBezTo>
                    <a:pt x="77647" y="109767"/>
                    <a:pt x="76561" y="109302"/>
                    <a:pt x="76018" y="108372"/>
                  </a:cubicBezTo>
                  <a:cubicBezTo>
                    <a:pt x="75475" y="107441"/>
                    <a:pt x="76018" y="106046"/>
                    <a:pt x="76018" y="105116"/>
                  </a:cubicBezTo>
                  <a:cubicBezTo>
                    <a:pt x="76018" y="103720"/>
                    <a:pt x="75475" y="99069"/>
                    <a:pt x="77104" y="97674"/>
                  </a:cubicBezTo>
                  <a:cubicBezTo>
                    <a:pt x="77647" y="96744"/>
                    <a:pt x="80904" y="96279"/>
                    <a:pt x="81990" y="95813"/>
                  </a:cubicBezTo>
                  <a:cubicBezTo>
                    <a:pt x="84162" y="94883"/>
                    <a:pt x="86334" y="93953"/>
                    <a:pt x="89049" y="93023"/>
                  </a:cubicBezTo>
                  <a:cubicBezTo>
                    <a:pt x="93393" y="91162"/>
                    <a:pt x="97194" y="88372"/>
                    <a:pt x="100995" y="85581"/>
                  </a:cubicBezTo>
                  <a:cubicBezTo>
                    <a:pt x="100995" y="90232"/>
                    <a:pt x="100452" y="94418"/>
                    <a:pt x="100452" y="99069"/>
                  </a:cubicBezTo>
                  <a:cubicBezTo>
                    <a:pt x="100452" y="104651"/>
                    <a:pt x="111312" y="105116"/>
                    <a:pt x="115656" y="102790"/>
                  </a:cubicBezTo>
                  <a:cubicBezTo>
                    <a:pt x="117828" y="101860"/>
                    <a:pt x="119457" y="100000"/>
                    <a:pt x="118914" y="97674"/>
                  </a:cubicBezTo>
                  <a:cubicBezTo>
                    <a:pt x="118914" y="95813"/>
                    <a:pt x="117828" y="94883"/>
                    <a:pt x="116742" y="93953"/>
                  </a:cubicBezTo>
                  <a:cubicBezTo>
                    <a:pt x="116199" y="93488"/>
                    <a:pt x="115656" y="93488"/>
                    <a:pt x="115113" y="93023"/>
                  </a:cubicBezTo>
                  <a:cubicBezTo>
                    <a:pt x="114027" y="91162"/>
                    <a:pt x="116199" y="86976"/>
                    <a:pt x="116742" y="85581"/>
                  </a:cubicBezTo>
                  <a:cubicBezTo>
                    <a:pt x="117828" y="82325"/>
                    <a:pt x="118914" y="79534"/>
                    <a:pt x="118914" y="76744"/>
                  </a:cubicBezTo>
                  <a:cubicBezTo>
                    <a:pt x="120000" y="67906"/>
                    <a:pt x="119457" y="60930"/>
                    <a:pt x="115656" y="5348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11" name="Shape 17"/>
            <p:cNvSpPr>
              <a:spLocks/>
            </p:cNvSpPr>
            <p:nvPr/>
          </p:nvSpPr>
          <p:spPr bwMode="auto">
            <a:xfrm>
              <a:off x="2806046" y="2437751"/>
              <a:ext cx="0" cy="0"/>
            </a:xfrm>
            <a:custGeom>
              <a:avLst/>
              <a:gdLst>
                <a:gd name="T0" fmla="*/ 0 w 120000"/>
                <a:gd name="T1" fmla="*/ 0 h 120000"/>
                <a:gd name="T2" fmla="*/ 0 w 120000"/>
                <a:gd name="T3" fmla="*/ 0 h 120000"/>
                <a:gd name="T4" fmla="*/ 0 w 120000"/>
                <a:gd name="T5" fmla="*/ 0 h 120000"/>
                <a:gd name="T6" fmla="*/ 0 w 120000"/>
                <a:gd name="T7" fmla="*/ 0 h 120000"/>
                <a:gd name="T8" fmla="*/ 120000 w 120000"/>
                <a:gd name="T9" fmla="*/ 120000 h 120000"/>
              </a:gdLst>
              <a:ahLst/>
              <a:cxnLst>
                <a:cxn ang="0">
                  <a:pos x="T0" y="T1"/>
                </a:cxn>
                <a:cxn ang="0">
                  <a:pos x="T2" y="T3"/>
                </a:cxn>
                <a:cxn ang="0">
                  <a:pos x="T4" y="T5"/>
                </a:cxn>
              </a:cxnLst>
              <a:rect l="T6" t="T7" r="T8" b="T9"/>
              <a:pathLst>
                <a:path w="120000" h="120000" extrusionOk="0">
                  <a:moveTo>
                    <a:pt x="0" y="0"/>
                  </a:moveTo>
                  <a:cubicBezTo>
                    <a:pt x="0" y="0"/>
                    <a:pt x="0" y="0"/>
                    <a:pt x="0" y="0"/>
                  </a:cubicBezTo>
                  <a:cubicBezTo>
                    <a:pt x="0" y="0"/>
                    <a:pt x="0" y="0"/>
                    <a:pt x="0" y="0"/>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12" name="Shape 18"/>
            <p:cNvSpPr>
              <a:spLocks noChangeArrowheads="1"/>
            </p:cNvSpPr>
            <p:nvPr/>
          </p:nvSpPr>
          <p:spPr bwMode="auto">
            <a:xfrm>
              <a:off x="2798277" y="2509133"/>
              <a:ext cx="1943" cy="2914"/>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eaLnBrk="0" hangingPunct="0">
                <a:defRPr sz="1400">
                  <a:solidFill>
                    <a:schemeClr val="bg1"/>
                  </a:solidFill>
                  <a:latin typeface="Times New Roman" pitchFamily="18" charset="0"/>
                  <a:ea typeface="Gulim" pitchFamily="34" charset="-127"/>
                </a:defRPr>
              </a:lvl1pPr>
              <a:lvl2pPr marL="742950" indent="-285750" eaLnBrk="0" hangingPunct="0">
                <a:defRPr sz="1400">
                  <a:solidFill>
                    <a:schemeClr val="bg1"/>
                  </a:solidFill>
                  <a:latin typeface="Times New Roman" pitchFamily="18" charset="0"/>
                  <a:ea typeface="Gulim" pitchFamily="34" charset="-127"/>
                </a:defRPr>
              </a:lvl2pPr>
              <a:lvl3pPr marL="1143000" indent="-228600" eaLnBrk="0" hangingPunct="0">
                <a:defRPr sz="1400">
                  <a:solidFill>
                    <a:schemeClr val="bg1"/>
                  </a:solidFill>
                  <a:latin typeface="Times New Roman" pitchFamily="18" charset="0"/>
                  <a:ea typeface="Gulim" pitchFamily="34" charset="-127"/>
                </a:defRPr>
              </a:lvl3pPr>
              <a:lvl4pPr marL="1600200" indent="-228600" eaLnBrk="0" hangingPunct="0">
                <a:defRPr sz="1400">
                  <a:solidFill>
                    <a:schemeClr val="bg1"/>
                  </a:solidFill>
                  <a:latin typeface="Times New Roman" pitchFamily="18" charset="0"/>
                  <a:ea typeface="Gulim" pitchFamily="34" charset="-127"/>
                </a:defRPr>
              </a:lvl4pPr>
              <a:lvl5pPr marL="2057400" indent="-228600" eaLnBrk="0" hangingPunct="0">
                <a:defRPr sz="1400">
                  <a:solidFill>
                    <a:schemeClr val="bg1"/>
                  </a:solidFill>
                  <a:latin typeface="Times New Roman" pitchFamily="18" charset="0"/>
                  <a:ea typeface="Gulim" pitchFamily="34" charset="-127"/>
                </a:defRPr>
              </a:lvl5pPr>
              <a:lvl6pPr marL="2514600" indent="-228600" algn="ctr" eaLnBrk="0" fontAlgn="base" hangingPunct="0">
                <a:spcBef>
                  <a:spcPct val="0"/>
                </a:spcBef>
                <a:spcAft>
                  <a:spcPct val="0"/>
                </a:spcAft>
                <a:defRPr sz="1400">
                  <a:solidFill>
                    <a:schemeClr val="bg1"/>
                  </a:solidFill>
                  <a:latin typeface="Times New Roman" pitchFamily="18" charset="0"/>
                  <a:ea typeface="Gulim" pitchFamily="34" charset="-127"/>
                </a:defRPr>
              </a:lvl6pPr>
              <a:lvl7pPr marL="2971800" indent="-228600" algn="ctr" eaLnBrk="0" fontAlgn="base" hangingPunct="0">
                <a:spcBef>
                  <a:spcPct val="0"/>
                </a:spcBef>
                <a:spcAft>
                  <a:spcPct val="0"/>
                </a:spcAft>
                <a:defRPr sz="1400">
                  <a:solidFill>
                    <a:schemeClr val="bg1"/>
                  </a:solidFill>
                  <a:latin typeface="Times New Roman" pitchFamily="18" charset="0"/>
                  <a:ea typeface="Gulim" pitchFamily="34" charset="-127"/>
                </a:defRPr>
              </a:lvl7pPr>
              <a:lvl8pPr marL="3429000" indent="-228600" algn="ctr" eaLnBrk="0" fontAlgn="base" hangingPunct="0">
                <a:spcBef>
                  <a:spcPct val="0"/>
                </a:spcBef>
                <a:spcAft>
                  <a:spcPct val="0"/>
                </a:spcAft>
                <a:defRPr sz="1400">
                  <a:solidFill>
                    <a:schemeClr val="bg1"/>
                  </a:solidFill>
                  <a:latin typeface="Times New Roman" pitchFamily="18" charset="0"/>
                  <a:ea typeface="Gulim" pitchFamily="34" charset="-127"/>
                </a:defRPr>
              </a:lvl8pPr>
              <a:lvl9pPr marL="3886200" indent="-228600" algn="ctr" eaLnBrk="0" fontAlgn="base" hangingPunct="0">
                <a:spcBef>
                  <a:spcPct val="0"/>
                </a:spcBef>
                <a:spcAft>
                  <a:spcPct val="0"/>
                </a:spcAft>
                <a:defRPr sz="1400">
                  <a:solidFill>
                    <a:schemeClr val="bg1"/>
                  </a:solidFill>
                  <a:latin typeface="Times New Roman" pitchFamily="18" charset="0"/>
                  <a:ea typeface="Gulim" pitchFamily="34" charset="-127"/>
                </a:defRPr>
              </a:lvl9pPr>
            </a:lstStyle>
            <a:p>
              <a:pPr algn="l" eaLnBrk="1" hangingPunct="1">
                <a:defRPr/>
              </a:pPr>
              <a:endParaRPr lang="en-US" altLang="en-US" sz="1800">
                <a:solidFill>
                  <a:srgbClr val="000000"/>
                </a:solidFill>
                <a:effectLst/>
                <a:latin typeface="Calibri" pitchFamily="34" charset="0"/>
                <a:sym typeface="Calibri" pitchFamily="34" charset="0"/>
              </a:endParaRPr>
            </a:p>
          </p:txBody>
        </p:sp>
        <p:sp>
          <p:nvSpPr>
            <p:cNvPr id="13" name="Shape 19"/>
            <p:cNvSpPr>
              <a:spLocks/>
            </p:cNvSpPr>
            <p:nvPr/>
          </p:nvSpPr>
          <p:spPr bwMode="auto">
            <a:xfrm>
              <a:off x="2798277" y="2463973"/>
              <a:ext cx="5827" cy="45160"/>
            </a:xfrm>
            <a:custGeom>
              <a:avLst/>
              <a:gdLst>
                <a:gd name="T0" fmla="*/ 120000 w 120000"/>
                <a:gd name="T1" fmla="*/ 0 h 120000"/>
                <a:gd name="T2" fmla="*/ 0 w 120000"/>
                <a:gd name="T3" fmla="*/ 119999 h 120000"/>
                <a:gd name="T4" fmla="*/ 0 w 120000"/>
                <a:gd name="T5" fmla="*/ 119999 h 120000"/>
                <a:gd name="T6" fmla="*/ 120000 w 120000"/>
                <a:gd name="T7" fmla="*/ 0 h 120000"/>
                <a:gd name="T8" fmla="*/ 0 w 120000"/>
                <a:gd name="T9" fmla="*/ 0 h 120000"/>
                <a:gd name="T10" fmla="*/ 120000 w 120000"/>
                <a:gd name="T11" fmla="*/ 120000 h 120000"/>
              </a:gdLst>
              <a:ahLst/>
              <a:cxnLst>
                <a:cxn ang="0">
                  <a:pos x="T0" y="T1"/>
                </a:cxn>
                <a:cxn ang="0">
                  <a:pos x="T2" y="T3"/>
                </a:cxn>
                <a:cxn ang="0">
                  <a:pos x="T4" y="T5"/>
                </a:cxn>
                <a:cxn ang="0">
                  <a:pos x="T6" y="T7"/>
                </a:cxn>
              </a:cxnLst>
              <a:rect l="T8" t="T9" r="T10" b="T11"/>
              <a:pathLst>
                <a:path w="120000" h="120000" extrusionOk="0">
                  <a:moveTo>
                    <a:pt x="120000" y="0"/>
                  </a:moveTo>
                  <a:cubicBezTo>
                    <a:pt x="120000" y="17142"/>
                    <a:pt x="120000" y="68571"/>
                    <a:pt x="0" y="119999"/>
                  </a:cubicBezTo>
                  <a:cubicBezTo>
                    <a:pt x="0" y="119999"/>
                    <a:pt x="0" y="119999"/>
                    <a:pt x="0" y="119999"/>
                  </a:cubicBezTo>
                  <a:cubicBezTo>
                    <a:pt x="0" y="119999"/>
                    <a:pt x="120000" y="51428"/>
                    <a:pt x="120000" y="0"/>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14" name="Shape 20"/>
            <p:cNvSpPr>
              <a:spLocks/>
            </p:cNvSpPr>
            <p:nvPr/>
          </p:nvSpPr>
          <p:spPr bwMode="auto">
            <a:xfrm>
              <a:off x="2806046" y="2437751"/>
              <a:ext cx="0" cy="0"/>
            </a:xfrm>
            <a:custGeom>
              <a:avLst/>
              <a:gdLst>
                <a:gd name="T0" fmla="*/ 0 w 120000"/>
                <a:gd name="T1" fmla="*/ 0 h 120000"/>
                <a:gd name="T2" fmla="*/ 0 w 120000"/>
                <a:gd name="T3" fmla="*/ 0 h 120000"/>
                <a:gd name="T4" fmla="*/ 0 w 120000"/>
                <a:gd name="T5" fmla="*/ 0 h 120000"/>
                <a:gd name="T6" fmla="*/ 0 w 120000"/>
                <a:gd name="T7" fmla="*/ 0 h 120000"/>
                <a:gd name="T8" fmla="*/ 120000 w 120000"/>
                <a:gd name="T9" fmla="*/ 120000 h 120000"/>
              </a:gdLst>
              <a:ahLst/>
              <a:cxnLst>
                <a:cxn ang="0">
                  <a:pos x="T0" y="T1"/>
                </a:cxn>
                <a:cxn ang="0">
                  <a:pos x="T2" y="T3"/>
                </a:cxn>
                <a:cxn ang="0">
                  <a:pos x="T4" y="T5"/>
                </a:cxn>
              </a:cxnLst>
              <a:rect l="T6" t="T7" r="T8" b="T9"/>
              <a:pathLst>
                <a:path w="120000" h="120000" extrusionOk="0">
                  <a:moveTo>
                    <a:pt x="0" y="0"/>
                  </a:moveTo>
                  <a:cubicBezTo>
                    <a:pt x="0" y="0"/>
                    <a:pt x="0" y="0"/>
                    <a:pt x="0" y="0"/>
                  </a:cubicBezTo>
                  <a:cubicBezTo>
                    <a:pt x="0" y="0"/>
                    <a:pt x="0" y="0"/>
                    <a:pt x="0" y="0"/>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15" name="Shape 21"/>
            <p:cNvSpPr>
              <a:spLocks/>
            </p:cNvSpPr>
            <p:nvPr/>
          </p:nvSpPr>
          <p:spPr bwMode="auto">
            <a:xfrm>
              <a:off x="2798277" y="2509133"/>
              <a:ext cx="0" cy="0"/>
            </a:xfrm>
            <a:custGeom>
              <a:avLst/>
              <a:gdLst>
                <a:gd name="T0" fmla="*/ 0 w 120000"/>
                <a:gd name="T1" fmla="*/ 0 h 120000"/>
                <a:gd name="T2" fmla="*/ 0 w 120000"/>
                <a:gd name="T3" fmla="*/ 0 h 120000"/>
                <a:gd name="T4" fmla="*/ 0 w 120000"/>
                <a:gd name="T5" fmla="*/ 0 h 120000"/>
                <a:gd name="T6" fmla="*/ 0 w 120000"/>
                <a:gd name="T7" fmla="*/ 0 h 120000"/>
                <a:gd name="T8" fmla="*/ 120000 w 120000"/>
                <a:gd name="T9" fmla="*/ 120000 h 120000"/>
              </a:gdLst>
              <a:ahLst/>
              <a:cxnLst>
                <a:cxn ang="0">
                  <a:pos x="T0" y="T1"/>
                </a:cxn>
                <a:cxn ang="0">
                  <a:pos x="T2" y="T3"/>
                </a:cxn>
                <a:cxn ang="0">
                  <a:pos x="T4" y="T5"/>
                </a:cxn>
              </a:cxnLst>
              <a:rect l="T6" t="T7" r="T8" b="T9"/>
              <a:pathLst>
                <a:path w="120000" h="120000" extrusionOk="0">
                  <a:moveTo>
                    <a:pt x="0" y="0"/>
                  </a:moveTo>
                  <a:cubicBezTo>
                    <a:pt x="0" y="0"/>
                    <a:pt x="0" y="0"/>
                    <a:pt x="0" y="0"/>
                  </a:cubicBezTo>
                  <a:cubicBezTo>
                    <a:pt x="0" y="0"/>
                    <a:pt x="0" y="0"/>
                    <a:pt x="0" y="0"/>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16" name="Shape 22"/>
            <p:cNvSpPr>
              <a:spLocks noChangeArrowheads="1"/>
            </p:cNvSpPr>
            <p:nvPr/>
          </p:nvSpPr>
          <p:spPr bwMode="auto">
            <a:xfrm>
              <a:off x="2806046" y="2437751"/>
              <a:ext cx="0" cy="1457"/>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eaLnBrk="0" hangingPunct="0">
                <a:defRPr sz="1400">
                  <a:solidFill>
                    <a:schemeClr val="bg1"/>
                  </a:solidFill>
                  <a:latin typeface="Times New Roman" pitchFamily="18" charset="0"/>
                  <a:ea typeface="Gulim" pitchFamily="34" charset="-127"/>
                </a:defRPr>
              </a:lvl1pPr>
              <a:lvl2pPr marL="742950" indent="-285750" eaLnBrk="0" hangingPunct="0">
                <a:defRPr sz="1400">
                  <a:solidFill>
                    <a:schemeClr val="bg1"/>
                  </a:solidFill>
                  <a:latin typeface="Times New Roman" pitchFamily="18" charset="0"/>
                  <a:ea typeface="Gulim" pitchFamily="34" charset="-127"/>
                </a:defRPr>
              </a:lvl2pPr>
              <a:lvl3pPr marL="1143000" indent="-228600" eaLnBrk="0" hangingPunct="0">
                <a:defRPr sz="1400">
                  <a:solidFill>
                    <a:schemeClr val="bg1"/>
                  </a:solidFill>
                  <a:latin typeface="Times New Roman" pitchFamily="18" charset="0"/>
                  <a:ea typeface="Gulim" pitchFamily="34" charset="-127"/>
                </a:defRPr>
              </a:lvl3pPr>
              <a:lvl4pPr marL="1600200" indent="-228600" eaLnBrk="0" hangingPunct="0">
                <a:defRPr sz="1400">
                  <a:solidFill>
                    <a:schemeClr val="bg1"/>
                  </a:solidFill>
                  <a:latin typeface="Times New Roman" pitchFamily="18" charset="0"/>
                  <a:ea typeface="Gulim" pitchFamily="34" charset="-127"/>
                </a:defRPr>
              </a:lvl4pPr>
              <a:lvl5pPr marL="2057400" indent="-228600" eaLnBrk="0" hangingPunct="0">
                <a:defRPr sz="1400">
                  <a:solidFill>
                    <a:schemeClr val="bg1"/>
                  </a:solidFill>
                  <a:latin typeface="Times New Roman" pitchFamily="18" charset="0"/>
                  <a:ea typeface="Gulim" pitchFamily="34" charset="-127"/>
                </a:defRPr>
              </a:lvl5pPr>
              <a:lvl6pPr marL="2514600" indent="-228600" algn="ctr" eaLnBrk="0" fontAlgn="base" hangingPunct="0">
                <a:spcBef>
                  <a:spcPct val="0"/>
                </a:spcBef>
                <a:spcAft>
                  <a:spcPct val="0"/>
                </a:spcAft>
                <a:defRPr sz="1400">
                  <a:solidFill>
                    <a:schemeClr val="bg1"/>
                  </a:solidFill>
                  <a:latin typeface="Times New Roman" pitchFamily="18" charset="0"/>
                  <a:ea typeface="Gulim" pitchFamily="34" charset="-127"/>
                </a:defRPr>
              </a:lvl6pPr>
              <a:lvl7pPr marL="2971800" indent="-228600" algn="ctr" eaLnBrk="0" fontAlgn="base" hangingPunct="0">
                <a:spcBef>
                  <a:spcPct val="0"/>
                </a:spcBef>
                <a:spcAft>
                  <a:spcPct val="0"/>
                </a:spcAft>
                <a:defRPr sz="1400">
                  <a:solidFill>
                    <a:schemeClr val="bg1"/>
                  </a:solidFill>
                  <a:latin typeface="Times New Roman" pitchFamily="18" charset="0"/>
                  <a:ea typeface="Gulim" pitchFamily="34" charset="-127"/>
                </a:defRPr>
              </a:lvl7pPr>
              <a:lvl8pPr marL="3429000" indent="-228600" algn="ctr" eaLnBrk="0" fontAlgn="base" hangingPunct="0">
                <a:spcBef>
                  <a:spcPct val="0"/>
                </a:spcBef>
                <a:spcAft>
                  <a:spcPct val="0"/>
                </a:spcAft>
                <a:defRPr sz="1400">
                  <a:solidFill>
                    <a:schemeClr val="bg1"/>
                  </a:solidFill>
                  <a:latin typeface="Times New Roman" pitchFamily="18" charset="0"/>
                  <a:ea typeface="Gulim" pitchFamily="34" charset="-127"/>
                </a:defRPr>
              </a:lvl8pPr>
              <a:lvl9pPr marL="3886200" indent="-228600" algn="ctr" eaLnBrk="0" fontAlgn="base" hangingPunct="0">
                <a:spcBef>
                  <a:spcPct val="0"/>
                </a:spcBef>
                <a:spcAft>
                  <a:spcPct val="0"/>
                </a:spcAft>
                <a:defRPr sz="1400">
                  <a:solidFill>
                    <a:schemeClr val="bg1"/>
                  </a:solidFill>
                  <a:latin typeface="Times New Roman" pitchFamily="18" charset="0"/>
                  <a:ea typeface="Gulim" pitchFamily="34" charset="-127"/>
                </a:defRPr>
              </a:lvl9pPr>
            </a:lstStyle>
            <a:p>
              <a:pPr algn="l" eaLnBrk="1" hangingPunct="1">
                <a:defRPr/>
              </a:pPr>
              <a:endParaRPr lang="en-US" altLang="en-US" sz="1800">
                <a:solidFill>
                  <a:srgbClr val="000000"/>
                </a:solidFill>
                <a:effectLst/>
                <a:latin typeface="Calibri" pitchFamily="34" charset="0"/>
                <a:sym typeface="Calibri" pitchFamily="34" charset="0"/>
              </a:endParaRPr>
            </a:p>
          </p:txBody>
        </p:sp>
        <p:sp>
          <p:nvSpPr>
            <p:cNvPr id="17" name="Shape 23"/>
            <p:cNvSpPr>
              <a:spLocks/>
            </p:cNvSpPr>
            <p:nvPr/>
          </p:nvSpPr>
          <p:spPr bwMode="auto">
            <a:xfrm>
              <a:off x="1733910" y="2768438"/>
              <a:ext cx="1077964" cy="368563"/>
            </a:xfrm>
            <a:custGeom>
              <a:avLst/>
              <a:gdLst>
                <a:gd name="T0" fmla="*/ 113532 w 120000"/>
                <a:gd name="T1" fmla="*/ 12631 h 120000"/>
                <a:gd name="T2" fmla="*/ 112095 w 120000"/>
                <a:gd name="T3" fmla="*/ 21052 h 120000"/>
                <a:gd name="T4" fmla="*/ 111377 w 120000"/>
                <a:gd name="T5" fmla="*/ 21052 h 120000"/>
                <a:gd name="T6" fmla="*/ 105628 w 120000"/>
                <a:gd name="T7" fmla="*/ 23157 h 120000"/>
                <a:gd name="T8" fmla="*/ 105628 w 120000"/>
                <a:gd name="T9" fmla="*/ 23157 h 120000"/>
                <a:gd name="T10" fmla="*/ 99880 w 120000"/>
                <a:gd name="T11" fmla="*/ 21052 h 120000"/>
                <a:gd name="T12" fmla="*/ 99880 w 120000"/>
                <a:gd name="T13" fmla="*/ 18947 h 120000"/>
                <a:gd name="T14" fmla="*/ 99880 w 120000"/>
                <a:gd name="T15" fmla="*/ 14736 h 120000"/>
                <a:gd name="T16" fmla="*/ 73293 w 120000"/>
                <a:gd name="T17" fmla="*/ 12631 h 120000"/>
                <a:gd name="T18" fmla="*/ 58203 w 120000"/>
                <a:gd name="T19" fmla="*/ 2105 h 120000"/>
                <a:gd name="T20" fmla="*/ 58203 w 120000"/>
                <a:gd name="T21" fmla="*/ 16842 h 120000"/>
                <a:gd name="T22" fmla="*/ 56766 w 120000"/>
                <a:gd name="T23" fmla="*/ 65263 h 120000"/>
                <a:gd name="T24" fmla="*/ 59640 w 120000"/>
                <a:gd name="T25" fmla="*/ 73684 h 120000"/>
                <a:gd name="T26" fmla="*/ 62514 w 120000"/>
                <a:gd name="T27" fmla="*/ 82105 h 120000"/>
                <a:gd name="T28" fmla="*/ 61796 w 120000"/>
                <a:gd name="T29" fmla="*/ 90526 h 120000"/>
                <a:gd name="T30" fmla="*/ 55329 w 120000"/>
                <a:gd name="T31" fmla="*/ 96842 h 120000"/>
                <a:gd name="T32" fmla="*/ 48862 w 120000"/>
                <a:gd name="T33" fmla="*/ 92631 h 120000"/>
                <a:gd name="T34" fmla="*/ 48143 w 120000"/>
                <a:gd name="T35" fmla="*/ 90526 h 120000"/>
                <a:gd name="T36" fmla="*/ 48862 w 120000"/>
                <a:gd name="T37" fmla="*/ 80000 h 120000"/>
                <a:gd name="T38" fmla="*/ 48862 w 120000"/>
                <a:gd name="T39" fmla="*/ 48421 h 120000"/>
                <a:gd name="T40" fmla="*/ 48862 w 120000"/>
                <a:gd name="T41" fmla="*/ 48421 h 120000"/>
                <a:gd name="T42" fmla="*/ 46706 w 120000"/>
                <a:gd name="T43" fmla="*/ 16842 h 120000"/>
                <a:gd name="T44" fmla="*/ 43832 w 120000"/>
                <a:gd name="T45" fmla="*/ 25263 h 120000"/>
                <a:gd name="T46" fmla="*/ 20119 w 120000"/>
                <a:gd name="T47" fmla="*/ 48421 h 120000"/>
                <a:gd name="T48" fmla="*/ 19401 w 120000"/>
                <a:gd name="T49" fmla="*/ 54736 h 120000"/>
                <a:gd name="T50" fmla="*/ 19401 w 120000"/>
                <a:gd name="T51" fmla="*/ 73684 h 120000"/>
                <a:gd name="T52" fmla="*/ 19401 w 120000"/>
                <a:gd name="T53" fmla="*/ 75789 h 120000"/>
                <a:gd name="T54" fmla="*/ 12934 w 120000"/>
                <a:gd name="T55" fmla="*/ 80000 h 120000"/>
                <a:gd name="T56" fmla="*/ 10778 w 120000"/>
                <a:gd name="T57" fmla="*/ 77894 h 120000"/>
                <a:gd name="T58" fmla="*/ 5748 w 120000"/>
                <a:gd name="T59" fmla="*/ 67368 h 120000"/>
                <a:gd name="T60" fmla="*/ 7904 w 120000"/>
                <a:gd name="T61" fmla="*/ 58947 h 120000"/>
                <a:gd name="T62" fmla="*/ 8622 w 120000"/>
                <a:gd name="T63" fmla="*/ 54736 h 120000"/>
                <a:gd name="T64" fmla="*/ 0 w 120000"/>
                <a:gd name="T65" fmla="*/ 80000 h 120000"/>
                <a:gd name="T66" fmla="*/ 17964 w 120000"/>
                <a:gd name="T67" fmla="*/ 94736 h 120000"/>
                <a:gd name="T68" fmla="*/ 43113 w 120000"/>
                <a:gd name="T69" fmla="*/ 105263 h 120000"/>
                <a:gd name="T70" fmla="*/ 66826 w 120000"/>
                <a:gd name="T71" fmla="*/ 101052 h 120000"/>
                <a:gd name="T72" fmla="*/ 97724 w 120000"/>
                <a:gd name="T73" fmla="*/ 46315 h 120000"/>
                <a:gd name="T74" fmla="*/ 119281 w 120000"/>
                <a:gd name="T75" fmla="*/ 23157 h 120000"/>
                <a:gd name="T76" fmla="*/ 113532 w 120000"/>
                <a:gd name="T77" fmla="*/ 12631 h 120000"/>
                <a:gd name="T78" fmla="*/ 0 w 120000"/>
                <a:gd name="T79" fmla="*/ 0 h 120000"/>
                <a:gd name="T80" fmla="*/ 120000 w 120000"/>
                <a:gd name="T81" fmla="*/ 120000 h 1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T78" t="T79" r="T80" b="T81"/>
              <a:pathLst>
                <a:path w="120000" h="120000" extrusionOk="0">
                  <a:moveTo>
                    <a:pt x="113532" y="12631"/>
                  </a:moveTo>
                  <a:cubicBezTo>
                    <a:pt x="113532" y="16842"/>
                    <a:pt x="112814" y="18947"/>
                    <a:pt x="112095" y="21052"/>
                  </a:cubicBezTo>
                  <a:cubicBezTo>
                    <a:pt x="112095" y="21052"/>
                    <a:pt x="112095" y="21052"/>
                    <a:pt x="111377" y="21052"/>
                  </a:cubicBezTo>
                  <a:cubicBezTo>
                    <a:pt x="109940" y="23157"/>
                    <a:pt x="107784" y="23157"/>
                    <a:pt x="105628" y="23157"/>
                  </a:cubicBezTo>
                  <a:cubicBezTo>
                    <a:pt x="105628" y="23157"/>
                    <a:pt x="105628" y="23157"/>
                    <a:pt x="105628" y="23157"/>
                  </a:cubicBezTo>
                  <a:cubicBezTo>
                    <a:pt x="103473" y="23157"/>
                    <a:pt x="101317" y="23157"/>
                    <a:pt x="99880" y="21052"/>
                  </a:cubicBezTo>
                  <a:cubicBezTo>
                    <a:pt x="99880" y="21052"/>
                    <a:pt x="99880" y="18947"/>
                    <a:pt x="99880" y="18947"/>
                  </a:cubicBezTo>
                  <a:cubicBezTo>
                    <a:pt x="99880" y="14736"/>
                    <a:pt x="99880" y="14736"/>
                    <a:pt x="99880" y="14736"/>
                  </a:cubicBezTo>
                  <a:cubicBezTo>
                    <a:pt x="89820" y="16842"/>
                    <a:pt x="78323" y="21052"/>
                    <a:pt x="73293" y="12631"/>
                  </a:cubicBezTo>
                  <a:cubicBezTo>
                    <a:pt x="68263" y="4210"/>
                    <a:pt x="63233" y="0"/>
                    <a:pt x="58203" y="2105"/>
                  </a:cubicBezTo>
                  <a:cubicBezTo>
                    <a:pt x="58203" y="6315"/>
                    <a:pt x="58203" y="10526"/>
                    <a:pt x="58203" y="16842"/>
                  </a:cubicBezTo>
                  <a:cubicBezTo>
                    <a:pt x="57485" y="33684"/>
                    <a:pt x="56766" y="61052"/>
                    <a:pt x="56766" y="65263"/>
                  </a:cubicBezTo>
                  <a:cubicBezTo>
                    <a:pt x="57485" y="69473"/>
                    <a:pt x="58922" y="71578"/>
                    <a:pt x="59640" y="73684"/>
                  </a:cubicBezTo>
                  <a:cubicBezTo>
                    <a:pt x="61077" y="75789"/>
                    <a:pt x="61796" y="77894"/>
                    <a:pt x="62514" y="82105"/>
                  </a:cubicBezTo>
                  <a:cubicBezTo>
                    <a:pt x="62514" y="84210"/>
                    <a:pt x="62514" y="88421"/>
                    <a:pt x="61796" y="90526"/>
                  </a:cubicBezTo>
                  <a:cubicBezTo>
                    <a:pt x="60359" y="96842"/>
                    <a:pt x="57485" y="96842"/>
                    <a:pt x="55329" y="96842"/>
                  </a:cubicBezTo>
                  <a:cubicBezTo>
                    <a:pt x="53173" y="96842"/>
                    <a:pt x="49580" y="94736"/>
                    <a:pt x="48862" y="92631"/>
                  </a:cubicBezTo>
                  <a:cubicBezTo>
                    <a:pt x="48143" y="90526"/>
                    <a:pt x="48143" y="90526"/>
                    <a:pt x="48143" y="90526"/>
                  </a:cubicBezTo>
                  <a:cubicBezTo>
                    <a:pt x="48143" y="86315"/>
                    <a:pt x="48862" y="84210"/>
                    <a:pt x="48862" y="80000"/>
                  </a:cubicBezTo>
                  <a:cubicBezTo>
                    <a:pt x="48862" y="69473"/>
                    <a:pt x="48862" y="58947"/>
                    <a:pt x="48862" y="48421"/>
                  </a:cubicBezTo>
                  <a:cubicBezTo>
                    <a:pt x="48862" y="48421"/>
                    <a:pt x="48862" y="48421"/>
                    <a:pt x="48862" y="48421"/>
                  </a:cubicBezTo>
                  <a:cubicBezTo>
                    <a:pt x="48143" y="35789"/>
                    <a:pt x="47425" y="23157"/>
                    <a:pt x="46706" y="16842"/>
                  </a:cubicBezTo>
                  <a:cubicBezTo>
                    <a:pt x="45988" y="18947"/>
                    <a:pt x="44550" y="23157"/>
                    <a:pt x="43832" y="25263"/>
                  </a:cubicBezTo>
                  <a:cubicBezTo>
                    <a:pt x="38083" y="37894"/>
                    <a:pt x="28742" y="42105"/>
                    <a:pt x="20119" y="48421"/>
                  </a:cubicBezTo>
                  <a:cubicBezTo>
                    <a:pt x="20119" y="50526"/>
                    <a:pt x="19401" y="52631"/>
                    <a:pt x="19401" y="54736"/>
                  </a:cubicBezTo>
                  <a:cubicBezTo>
                    <a:pt x="19401" y="61052"/>
                    <a:pt x="19401" y="67368"/>
                    <a:pt x="19401" y="73684"/>
                  </a:cubicBezTo>
                  <a:cubicBezTo>
                    <a:pt x="19401" y="73684"/>
                    <a:pt x="19401" y="75789"/>
                    <a:pt x="19401" y="75789"/>
                  </a:cubicBezTo>
                  <a:cubicBezTo>
                    <a:pt x="17245" y="77894"/>
                    <a:pt x="15808" y="80000"/>
                    <a:pt x="12934" y="80000"/>
                  </a:cubicBezTo>
                  <a:cubicBezTo>
                    <a:pt x="12215" y="80000"/>
                    <a:pt x="11497" y="80000"/>
                    <a:pt x="10778" y="77894"/>
                  </a:cubicBezTo>
                  <a:cubicBezTo>
                    <a:pt x="8622" y="77894"/>
                    <a:pt x="5748" y="77894"/>
                    <a:pt x="5748" y="67368"/>
                  </a:cubicBezTo>
                  <a:cubicBezTo>
                    <a:pt x="5029" y="61052"/>
                    <a:pt x="6467" y="58947"/>
                    <a:pt x="7904" y="58947"/>
                  </a:cubicBezTo>
                  <a:cubicBezTo>
                    <a:pt x="7904" y="56842"/>
                    <a:pt x="8622" y="56842"/>
                    <a:pt x="8622" y="54736"/>
                  </a:cubicBezTo>
                  <a:cubicBezTo>
                    <a:pt x="4311" y="61052"/>
                    <a:pt x="718" y="67368"/>
                    <a:pt x="0" y="80000"/>
                  </a:cubicBezTo>
                  <a:cubicBezTo>
                    <a:pt x="0" y="80000"/>
                    <a:pt x="718" y="101052"/>
                    <a:pt x="17964" y="94736"/>
                  </a:cubicBezTo>
                  <a:cubicBezTo>
                    <a:pt x="28023" y="90526"/>
                    <a:pt x="36646" y="94736"/>
                    <a:pt x="43113" y="105263"/>
                  </a:cubicBezTo>
                  <a:cubicBezTo>
                    <a:pt x="48862" y="115789"/>
                    <a:pt x="63233" y="119999"/>
                    <a:pt x="66826" y="101052"/>
                  </a:cubicBezTo>
                  <a:cubicBezTo>
                    <a:pt x="70419" y="82105"/>
                    <a:pt x="85508" y="52631"/>
                    <a:pt x="97724" y="46315"/>
                  </a:cubicBezTo>
                  <a:cubicBezTo>
                    <a:pt x="108502" y="37894"/>
                    <a:pt x="117844" y="48421"/>
                    <a:pt x="119281" y="23157"/>
                  </a:cubicBezTo>
                  <a:cubicBezTo>
                    <a:pt x="120000" y="16842"/>
                    <a:pt x="117125" y="12631"/>
                    <a:pt x="113532" y="12631"/>
                  </a:cubicBezTo>
                  <a:close/>
                </a:path>
              </a:pathLst>
            </a:custGeom>
            <a:solidFill>
              <a:srgbClr val="0D0138">
                <a:alpha val="1647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18" name="Shape 24"/>
            <p:cNvSpPr>
              <a:spLocks/>
            </p:cNvSpPr>
            <p:nvPr/>
          </p:nvSpPr>
          <p:spPr bwMode="auto">
            <a:xfrm>
              <a:off x="1693123" y="2152224"/>
              <a:ext cx="157324" cy="84493"/>
            </a:xfrm>
            <a:custGeom>
              <a:avLst/>
              <a:gdLst>
                <a:gd name="T0" fmla="*/ 100000 w 120000"/>
                <a:gd name="T1" fmla="*/ 18461 h 120000"/>
                <a:gd name="T2" fmla="*/ 55000 w 120000"/>
                <a:gd name="T3" fmla="*/ 9230 h 120000"/>
                <a:gd name="T4" fmla="*/ 10000 w 120000"/>
                <a:gd name="T5" fmla="*/ 18461 h 120000"/>
                <a:gd name="T6" fmla="*/ 5000 w 120000"/>
                <a:gd name="T7" fmla="*/ 73846 h 120000"/>
                <a:gd name="T8" fmla="*/ 45000 w 120000"/>
                <a:gd name="T9" fmla="*/ 101538 h 120000"/>
                <a:gd name="T10" fmla="*/ 95000 w 120000"/>
                <a:gd name="T11" fmla="*/ 110769 h 120000"/>
                <a:gd name="T12" fmla="*/ 100000 w 120000"/>
                <a:gd name="T13" fmla="*/ 18461 h 120000"/>
                <a:gd name="T14" fmla="*/ 0 w 120000"/>
                <a:gd name="T15" fmla="*/ 0 h 120000"/>
                <a:gd name="T16" fmla="*/ 120000 w 120000"/>
                <a:gd name="T17" fmla="*/ 120000 h 120000"/>
              </a:gdLst>
              <a:ahLst/>
              <a:cxnLst>
                <a:cxn ang="0">
                  <a:pos x="T0" y="T1"/>
                </a:cxn>
                <a:cxn ang="0">
                  <a:pos x="T2" y="T3"/>
                </a:cxn>
                <a:cxn ang="0">
                  <a:pos x="T4" y="T5"/>
                </a:cxn>
                <a:cxn ang="0">
                  <a:pos x="T6" y="T7"/>
                </a:cxn>
                <a:cxn ang="0">
                  <a:pos x="T8" y="T9"/>
                </a:cxn>
                <a:cxn ang="0">
                  <a:pos x="T10" y="T11"/>
                </a:cxn>
                <a:cxn ang="0">
                  <a:pos x="T12" y="T13"/>
                </a:cxn>
              </a:cxnLst>
              <a:rect l="T14" t="T15" r="T16" b="T17"/>
              <a:pathLst>
                <a:path w="120000" h="120000" extrusionOk="0">
                  <a:moveTo>
                    <a:pt x="100000" y="18461"/>
                  </a:moveTo>
                  <a:cubicBezTo>
                    <a:pt x="85000" y="9230"/>
                    <a:pt x="70000" y="9230"/>
                    <a:pt x="55000" y="9230"/>
                  </a:cubicBezTo>
                  <a:cubicBezTo>
                    <a:pt x="40000" y="9230"/>
                    <a:pt x="20000" y="0"/>
                    <a:pt x="10000" y="18461"/>
                  </a:cubicBezTo>
                  <a:cubicBezTo>
                    <a:pt x="0" y="36923"/>
                    <a:pt x="0" y="55384"/>
                    <a:pt x="5000" y="73846"/>
                  </a:cubicBezTo>
                  <a:cubicBezTo>
                    <a:pt x="15000" y="92307"/>
                    <a:pt x="35000" y="92307"/>
                    <a:pt x="45000" y="101538"/>
                  </a:cubicBezTo>
                  <a:cubicBezTo>
                    <a:pt x="60000" y="110769"/>
                    <a:pt x="80000" y="120000"/>
                    <a:pt x="95000" y="110769"/>
                  </a:cubicBezTo>
                  <a:cubicBezTo>
                    <a:pt x="120000" y="101538"/>
                    <a:pt x="120000" y="36923"/>
                    <a:pt x="100000" y="18461"/>
                  </a:cubicBezTo>
                  <a:close/>
                </a:path>
              </a:pathLst>
            </a:custGeom>
            <a:solidFill>
              <a:srgbClr val="FCE5C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19" name="Shape 25"/>
            <p:cNvSpPr>
              <a:spLocks/>
            </p:cNvSpPr>
            <p:nvPr/>
          </p:nvSpPr>
          <p:spPr bwMode="auto">
            <a:xfrm>
              <a:off x="1656219" y="1875437"/>
              <a:ext cx="264150" cy="276787"/>
            </a:xfrm>
            <a:custGeom>
              <a:avLst/>
              <a:gdLst>
                <a:gd name="T0" fmla="*/ 0 w 120000"/>
                <a:gd name="T1" fmla="*/ 66976 h 120000"/>
                <a:gd name="T2" fmla="*/ 61463 w 120000"/>
                <a:gd name="T3" fmla="*/ 0 h 120000"/>
                <a:gd name="T4" fmla="*/ 120000 w 120000"/>
                <a:gd name="T5" fmla="*/ 66976 h 120000"/>
                <a:gd name="T6" fmla="*/ 64390 w 120000"/>
                <a:gd name="T7" fmla="*/ 120000 h 120000"/>
                <a:gd name="T8" fmla="*/ 0 w 120000"/>
                <a:gd name="T9" fmla="*/ 66976 h 120000"/>
                <a:gd name="T10" fmla="*/ 0 w 120000"/>
                <a:gd name="T11" fmla="*/ 0 h 120000"/>
                <a:gd name="T12" fmla="*/ 120000 w 120000"/>
                <a:gd name="T13" fmla="*/ 120000 h 120000"/>
              </a:gdLst>
              <a:ahLst/>
              <a:cxnLst>
                <a:cxn ang="0">
                  <a:pos x="T0" y="T1"/>
                </a:cxn>
                <a:cxn ang="0">
                  <a:pos x="T2" y="T3"/>
                </a:cxn>
                <a:cxn ang="0">
                  <a:pos x="T4" y="T5"/>
                </a:cxn>
                <a:cxn ang="0">
                  <a:pos x="T6" y="T7"/>
                </a:cxn>
                <a:cxn ang="0">
                  <a:pos x="T8" y="T9"/>
                </a:cxn>
              </a:cxnLst>
              <a:rect l="T10" t="T11" r="T12" b="T13"/>
              <a:pathLst>
                <a:path w="120000" h="120000" extrusionOk="0">
                  <a:moveTo>
                    <a:pt x="0" y="66976"/>
                  </a:moveTo>
                  <a:cubicBezTo>
                    <a:pt x="0" y="33488"/>
                    <a:pt x="32195" y="0"/>
                    <a:pt x="61463" y="0"/>
                  </a:cubicBezTo>
                  <a:cubicBezTo>
                    <a:pt x="93658" y="0"/>
                    <a:pt x="120000" y="33488"/>
                    <a:pt x="120000" y="66976"/>
                  </a:cubicBezTo>
                  <a:cubicBezTo>
                    <a:pt x="120000" y="97674"/>
                    <a:pt x="93658" y="120000"/>
                    <a:pt x="64390" y="120000"/>
                  </a:cubicBezTo>
                  <a:cubicBezTo>
                    <a:pt x="35121" y="120000"/>
                    <a:pt x="0" y="97674"/>
                    <a:pt x="0" y="66976"/>
                  </a:cubicBezTo>
                  <a:close/>
                </a:path>
              </a:pathLst>
            </a:custGeom>
            <a:solidFill>
              <a:srgbClr val="ACBCD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20" name="Shape 26"/>
            <p:cNvSpPr>
              <a:spLocks/>
            </p:cNvSpPr>
            <p:nvPr/>
          </p:nvSpPr>
          <p:spPr bwMode="auto">
            <a:xfrm>
              <a:off x="2178692" y="2198840"/>
              <a:ext cx="167036" cy="84493"/>
            </a:xfrm>
            <a:custGeom>
              <a:avLst/>
              <a:gdLst>
                <a:gd name="T0" fmla="*/ 78461 w 120000"/>
                <a:gd name="T1" fmla="*/ 9230 h 120000"/>
                <a:gd name="T2" fmla="*/ 4615 w 120000"/>
                <a:gd name="T3" fmla="*/ 46153 h 120000"/>
                <a:gd name="T4" fmla="*/ 9230 w 120000"/>
                <a:gd name="T5" fmla="*/ 92307 h 120000"/>
                <a:gd name="T6" fmla="*/ 41538 w 120000"/>
                <a:gd name="T7" fmla="*/ 110769 h 120000"/>
                <a:gd name="T8" fmla="*/ 87692 w 120000"/>
                <a:gd name="T9" fmla="*/ 110769 h 120000"/>
                <a:gd name="T10" fmla="*/ 78461 w 120000"/>
                <a:gd name="T11" fmla="*/ 9230 h 120000"/>
                <a:gd name="T12" fmla="*/ 0 w 120000"/>
                <a:gd name="T13" fmla="*/ 0 h 120000"/>
                <a:gd name="T14" fmla="*/ 120000 w 120000"/>
                <a:gd name="T15" fmla="*/ 120000 h 120000"/>
              </a:gdLst>
              <a:ahLst/>
              <a:cxnLst>
                <a:cxn ang="0">
                  <a:pos x="T0" y="T1"/>
                </a:cxn>
                <a:cxn ang="0">
                  <a:pos x="T2" y="T3"/>
                </a:cxn>
                <a:cxn ang="0">
                  <a:pos x="T4" y="T5"/>
                </a:cxn>
                <a:cxn ang="0">
                  <a:pos x="T6" y="T7"/>
                </a:cxn>
                <a:cxn ang="0">
                  <a:pos x="T8" y="T9"/>
                </a:cxn>
                <a:cxn ang="0">
                  <a:pos x="T10" y="T11"/>
                </a:cxn>
              </a:cxnLst>
              <a:rect l="T12" t="T13" r="T14" b="T15"/>
              <a:pathLst>
                <a:path w="120000" h="120000" extrusionOk="0">
                  <a:moveTo>
                    <a:pt x="78461" y="9230"/>
                  </a:moveTo>
                  <a:cubicBezTo>
                    <a:pt x="50769" y="18461"/>
                    <a:pt x="23076" y="0"/>
                    <a:pt x="4615" y="46153"/>
                  </a:cubicBezTo>
                  <a:cubicBezTo>
                    <a:pt x="0" y="55384"/>
                    <a:pt x="4615" y="73846"/>
                    <a:pt x="9230" y="92307"/>
                  </a:cubicBezTo>
                  <a:cubicBezTo>
                    <a:pt x="18461" y="110769"/>
                    <a:pt x="32307" y="110769"/>
                    <a:pt x="41538" y="110769"/>
                  </a:cubicBezTo>
                  <a:cubicBezTo>
                    <a:pt x="60000" y="120000"/>
                    <a:pt x="73846" y="120000"/>
                    <a:pt x="87692" y="110769"/>
                  </a:cubicBezTo>
                  <a:cubicBezTo>
                    <a:pt x="120000" y="92307"/>
                    <a:pt x="110769" y="9230"/>
                    <a:pt x="78461" y="9230"/>
                  </a:cubicBezTo>
                  <a:close/>
                </a:path>
              </a:pathLst>
            </a:custGeom>
            <a:solidFill>
              <a:srgbClr val="FCE5C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21" name="Shape 27"/>
            <p:cNvSpPr>
              <a:spLocks/>
            </p:cNvSpPr>
            <p:nvPr/>
          </p:nvSpPr>
          <p:spPr bwMode="auto">
            <a:xfrm>
              <a:off x="2056328" y="1498134"/>
              <a:ext cx="689509" cy="511326"/>
            </a:xfrm>
            <a:custGeom>
              <a:avLst/>
              <a:gdLst>
                <a:gd name="T0" fmla="*/ 14579 w 120000"/>
                <a:gd name="T1" fmla="*/ 0 h 120000"/>
                <a:gd name="T2" fmla="*/ 26915 w 120000"/>
                <a:gd name="T3" fmla="*/ 77468 h 120000"/>
                <a:gd name="T4" fmla="*/ 77383 w 120000"/>
                <a:gd name="T5" fmla="*/ 97215 h 120000"/>
                <a:gd name="T6" fmla="*/ 77383 w 120000"/>
                <a:gd name="T7" fmla="*/ 53164 h 120000"/>
                <a:gd name="T8" fmla="*/ 94205 w 120000"/>
                <a:gd name="T9" fmla="*/ 59240 h 120000"/>
                <a:gd name="T10" fmla="*/ 115514 w 120000"/>
                <a:gd name="T11" fmla="*/ 47088 h 120000"/>
                <a:gd name="T12" fmla="*/ 93084 w 120000"/>
                <a:gd name="T13" fmla="*/ 10632 h 120000"/>
                <a:gd name="T14" fmla="*/ 56074 w 120000"/>
                <a:gd name="T15" fmla="*/ 28860 h 120000"/>
                <a:gd name="T16" fmla="*/ 14579 w 120000"/>
                <a:gd name="T17" fmla="*/ 0 h 120000"/>
                <a:gd name="T18" fmla="*/ 0 w 120000"/>
                <a:gd name="T19" fmla="*/ 0 h 120000"/>
                <a:gd name="T20" fmla="*/ 120000 w 120000"/>
                <a:gd name="T21" fmla="*/ 120000 h 1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T18" t="T19" r="T20" b="T21"/>
              <a:pathLst>
                <a:path w="120000" h="120000" extrusionOk="0">
                  <a:moveTo>
                    <a:pt x="14579" y="0"/>
                  </a:moveTo>
                  <a:cubicBezTo>
                    <a:pt x="14579" y="0"/>
                    <a:pt x="0" y="36455"/>
                    <a:pt x="26915" y="77468"/>
                  </a:cubicBezTo>
                  <a:cubicBezTo>
                    <a:pt x="54953" y="120000"/>
                    <a:pt x="77383" y="97215"/>
                    <a:pt x="77383" y="97215"/>
                  </a:cubicBezTo>
                  <a:cubicBezTo>
                    <a:pt x="77383" y="97215"/>
                    <a:pt x="68411" y="57721"/>
                    <a:pt x="77383" y="53164"/>
                  </a:cubicBezTo>
                  <a:cubicBezTo>
                    <a:pt x="86355" y="48607"/>
                    <a:pt x="94205" y="59240"/>
                    <a:pt x="94205" y="59240"/>
                  </a:cubicBezTo>
                  <a:cubicBezTo>
                    <a:pt x="94205" y="59240"/>
                    <a:pt x="111028" y="66835"/>
                    <a:pt x="115514" y="47088"/>
                  </a:cubicBezTo>
                  <a:cubicBezTo>
                    <a:pt x="120000" y="28860"/>
                    <a:pt x="102056" y="13670"/>
                    <a:pt x="93084" y="10632"/>
                  </a:cubicBezTo>
                  <a:cubicBezTo>
                    <a:pt x="84112" y="7594"/>
                    <a:pt x="65046" y="4556"/>
                    <a:pt x="56074" y="28860"/>
                  </a:cubicBezTo>
                  <a:cubicBezTo>
                    <a:pt x="56074" y="28860"/>
                    <a:pt x="33644" y="0"/>
                    <a:pt x="14579" y="0"/>
                  </a:cubicBezTo>
                  <a:close/>
                </a:path>
              </a:pathLst>
            </a:custGeom>
            <a:solidFill>
              <a:srgbClr val="ACBCD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22" name="Shape 28"/>
            <p:cNvSpPr>
              <a:spLocks/>
            </p:cNvSpPr>
            <p:nvPr/>
          </p:nvSpPr>
          <p:spPr bwMode="auto">
            <a:xfrm>
              <a:off x="1984464" y="2120175"/>
              <a:ext cx="77691" cy="32049"/>
            </a:xfrm>
            <a:custGeom>
              <a:avLst/>
              <a:gdLst>
                <a:gd name="T0" fmla="*/ 100000 w 120000"/>
                <a:gd name="T1" fmla="*/ 24000 h 120000"/>
                <a:gd name="T2" fmla="*/ 60000 w 120000"/>
                <a:gd name="T3" fmla="*/ 0 h 120000"/>
                <a:gd name="T4" fmla="*/ 20000 w 120000"/>
                <a:gd name="T5" fmla="*/ 24000 h 120000"/>
                <a:gd name="T6" fmla="*/ 20000 w 120000"/>
                <a:gd name="T7" fmla="*/ 96000 h 120000"/>
                <a:gd name="T8" fmla="*/ 50000 w 120000"/>
                <a:gd name="T9" fmla="*/ 120000 h 120000"/>
                <a:gd name="T10" fmla="*/ 90000 w 120000"/>
                <a:gd name="T11" fmla="*/ 120000 h 120000"/>
                <a:gd name="T12" fmla="*/ 100000 w 120000"/>
                <a:gd name="T13" fmla="*/ 24000 h 120000"/>
                <a:gd name="T14" fmla="*/ 0 w 120000"/>
                <a:gd name="T15" fmla="*/ 0 h 120000"/>
                <a:gd name="T16" fmla="*/ 120000 w 120000"/>
                <a:gd name="T17" fmla="*/ 120000 h 120000"/>
              </a:gdLst>
              <a:ahLst/>
              <a:cxnLst>
                <a:cxn ang="0">
                  <a:pos x="T0" y="T1"/>
                </a:cxn>
                <a:cxn ang="0">
                  <a:pos x="T2" y="T3"/>
                </a:cxn>
                <a:cxn ang="0">
                  <a:pos x="T4" y="T5"/>
                </a:cxn>
                <a:cxn ang="0">
                  <a:pos x="T6" y="T7"/>
                </a:cxn>
                <a:cxn ang="0">
                  <a:pos x="T8" y="T9"/>
                </a:cxn>
                <a:cxn ang="0">
                  <a:pos x="T10" y="T11"/>
                </a:cxn>
                <a:cxn ang="0">
                  <a:pos x="T12" y="T13"/>
                </a:cxn>
              </a:cxnLst>
              <a:rect l="T14" t="T15" r="T16" b="T17"/>
              <a:pathLst>
                <a:path w="120000" h="120000" extrusionOk="0">
                  <a:moveTo>
                    <a:pt x="100000" y="24000"/>
                  </a:moveTo>
                  <a:cubicBezTo>
                    <a:pt x="80000" y="0"/>
                    <a:pt x="70000" y="0"/>
                    <a:pt x="60000" y="0"/>
                  </a:cubicBezTo>
                  <a:cubicBezTo>
                    <a:pt x="40000" y="24000"/>
                    <a:pt x="30000" y="0"/>
                    <a:pt x="20000" y="24000"/>
                  </a:cubicBezTo>
                  <a:cubicBezTo>
                    <a:pt x="0" y="24000"/>
                    <a:pt x="0" y="96000"/>
                    <a:pt x="20000" y="96000"/>
                  </a:cubicBezTo>
                  <a:cubicBezTo>
                    <a:pt x="30000" y="120000"/>
                    <a:pt x="40000" y="120000"/>
                    <a:pt x="50000" y="120000"/>
                  </a:cubicBezTo>
                  <a:cubicBezTo>
                    <a:pt x="60000" y="120000"/>
                    <a:pt x="80000" y="120000"/>
                    <a:pt x="90000" y="120000"/>
                  </a:cubicBezTo>
                  <a:cubicBezTo>
                    <a:pt x="120000" y="120000"/>
                    <a:pt x="120000" y="48000"/>
                    <a:pt x="100000" y="24000"/>
                  </a:cubicBezTo>
                  <a:close/>
                </a:path>
              </a:pathLst>
            </a:custGeom>
            <a:solidFill>
              <a:srgbClr val="3E4A6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23" name="Shape 29"/>
            <p:cNvSpPr>
              <a:spLocks/>
            </p:cNvSpPr>
            <p:nvPr/>
          </p:nvSpPr>
          <p:spPr bwMode="auto">
            <a:xfrm>
              <a:off x="2448667" y="2099780"/>
              <a:ext cx="297169" cy="246195"/>
            </a:xfrm>
            <a:custGeom>
              <a:avLst/>
              <a:gdLst>
                <a:gd name="T0" fmla="*/ 31304 w 120000"/>
                <a:gd name="T1" fmla="*/ 0 h 120000"/>
                <a:gd name="T2" fmla="*/ 120000 w 120000"/>
                <a:gd name="T3" fmla="*/ 60000 h 120000"/>
                <a:gd name="T4" fmla="*/ 31304 w 120000"/>
                <a:gd name="T5" fmla="*/ 107368 h 120000"/>
                <a:gd name="T6" fmla="*/ 0 w 120000"/>
                <a:gd name="T7" fmla="*/ 88421 h 120000"/>
                <a:gd name="T8" fmla="*/ 31304 w 120000"/>
                <a:gd name="T9" fmla="*/ 0 h 120000"/>
                <a:gd name="T10" fmla="*/ 0 w 120000"/>
                <a:gd name="T11" fmla="*/ 0 h 120000"/>
                <a:gd name="T12" fmla="*/ 120000 w 120000"/>
                <a:gd name="T13" fmla="*/ 120000 h 120000"/>
              </a:gdLst>
              <a:ahLst/>
              <a:cxnLst>
                <a:cxn ang="0">
                  <a:pos x="T0" y="T1"/>
                </a:cxn>
                <a:cxn ang="0">
                  <a:pos x="T2" y="T3"/>
                </a:cxn>
                <a:cxn ang="0">
                  <a:pos x="T4" y="T5"/>
                </a:cxn>
                <a:cxn ang="0">
                  <a:pos x="T6" y="T7"/>
                </a:cxn>
                <a:cxn ang="0">
                  <a:pos x="T8" y="T9"/>
                </a:cxn>
              </a:cxnLst>
              <a:rect l="T10" t="T11" r="T12" b="T13"/>
              <a:pathLst>
                <a:path w="120000" h="120000" extrusionOk="0">
                  <a:moveTo>
                    <a:pt x="31304" y="0"/>
                  </a:moveTo>
                  <a:cubicBezTo>
                    <a:pt x="31304" y="0"/>
                    <a:pt x="101739" y="0"/>
                    <a:pt x="120000" y="60000"/>
                  </a:cubicBezTo>
                  <a:cubicBezTo>
                    <a:pt x="120000" y="60000"/>
                    <a:pt x="112173" y="120000"/>
                    <a:pt x="31304" y="107368"/>
                  </a:cubicBezTo>
                  <a:cubicBezTo>
                    <a:pt x="31304" y="107368"/>
                    <a:pt x="2608" y="101052"/>
                    <a:pt x="0" y="88421"/>
                  </a:cubicBezTo>
                  <a:cubicBezTo>
                    <a:pt x="0" y="88421"/>
                    <a:pt x="39130" y="31578"/>
                    <a:pt x="31304" y="0"/>
                  </a:cubicBezTo>
                  <a:close/>
                </a:path>
              </a:pathLst>
            </a:custGeom>
            <a:solidFill>
              <a:srgbClr val="ACBCD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24" name="Shape 30"/>
            <p:cNvSpPr>
              <a:spLocks/>
            </p:cNvSpPr>
            <p:nvPr/>
          </p:nvSpPr>
          <p:spPr bwMode="auto">
            <a:xfrm>
              <a:off x="2256383" y="2458146"/>
              <a:ext cx="355436" cy="297181"/>
            </a:xfrm>
            <a:custGeom>
              <a:avLst/>
              <a:gdLst>
                <a:gd name="T0" fmla="*/ 98181 w 120000"/>
                <a:gd name="T1" fmla="*/ 13043 h 120000"/>
                <a:gd name="T2" fmla="*/ 61090 w 120000"/>
                <a:gd name="T3" fmla="*/ 75652 h 120000"/>
                <a:gd name="T4" fmla="*/ 34909 w 120000"/>
                <a:gd name="T5" fmla="*/ 91304 h 120000"/>
                <a:gd name="T6" fmla="*/ 4363 w 120000"/>
                <a:gd name="T7" fmla="*/ 101739 h 120000"/>
                <a:gd name="T8" fmla="*/ 4363 w 120000"/>
                <a:gd name="T9" fmla="*/ 109565 h 120000"/>
                <a:gd name="T10" fmla="*/ 4363 w 120000"/>
                <a:gd name="T11" fmla="*/ 109565 h 120000"/>
                <a:gd name="T12" fmla="*/ 4363 w 120000"/>
                <a:gd name="T13" fmla="*/ 109565 h 120000"/>
                <a:gd name="T14" fmla="*/ 6545 w 120000"/>
                <a:gd name="T15" fmla="*/ 120000 h 120000"/>
                <a:gd name="T16" fmla="*/ 10909 w 120000"/>
                <a:gd name="T17" fmla="*/ 120000 h 120000"/>
                <a:gd name="T18" fmla="*/ 24000 w 120000"/>
                <a:gd name="T19" fmla="*/ 117391 h 120000"/>
                <a:gd name="T20" fmla="*/ 24000 w 120000"/>
                <a:gd name="T21" fmla="*/ 114782 h 120000"/>
                <a:gd name="T22" fmla="*/ 74181 w 120000"/>
                <a:gd name="T23" fmla="*/ 93913 h 120000"/>
                <a:gd name="T24" fmla="*/ 120000 w 120000"/>
                <a:gd name="T25" fmla="*/ 18260 h 120000"/>
                <a:gd name="T26" fmla="*/ 98181 w 120000"/>
                <a:gd name="T27" fmla="*/ 13043 h 120000"/>
                <a:gd name="T28" fmla="*/ 0 w 120000"/>
                <a:gd name="T29" fmla="*/ 0 h 120000"/>
                <a:gd name="T30" fmla="*/ 120000 w 120000"/>
                <a:gd name="T31" fmla="*/ 120000 h 1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T28" t="T29" r="T30" b="T31"/>
              <a:pathLst>
                <a:path w="120000" h="120000" extrusionOk="0">
                  <a:moveTo>
                    <a:pt x="98181" y="13043"/>
                  </a:moveTo>
                  <a:cubicBezTo>
                    <a:pt x="91636" y="41739"/>
                    <a:pt x="80727" y="60000"/>
                    <a:pt x="61090" y="75652"/>
                  </a:cubicBezTo>
                  <a:cubicBezTo>
                    <a:pt x="52363" y="83478"/>
                    <a:pt x="43636" y="88695"/>
                    <a:pt x="34909" y="91304"/>
                  </a:cubicBezTo>
                  <a:cubicBezTo>
                    <a:pt x="26181" y="96521"/>
                    <a:pt x="15272" y="96521"/>
                    <a:pt x="4363" y="101739"/>
                  </a:cubicBezTo>
                  <a:cubicBezTo>
                    <a:pt x="2181" y="101739"/>
                    <a:pt x="2181" y="106956"/>
                    <a:pt x="4363" y="109565"/>
                  </a:cubicBezTo>
                  <a:cubicBezTo>
                    <a:pt x="4363" y="109565"/>
                    <a:pt x="4363" y="109565"/>
                    <a:pt x="4363" y="109565"/>
                  </a:cubicBezTo>
                  <a:cubicBezTo>
                    <a:pt x="4363" y="109565"/>
                    <a:pt x="4363" y="109565"/>
                    <a:pt x="4363" y="109565"/>
                  </a:cubicBezTo>
                  <a:cubicBezTo>
                    <a:pt x="0" y="112173"/>
                    <a:pt x="2181" y="120000"/>
                    <a:pt x="6545" y="120000"/>
                  </a:cubicBezTo>
                  <a:cubicBezTo>
                    <a:pt x="8727" y="120000"/>
                    <a:pt x="10909" y="120000"/>
                    <a:pt x="10909" y="120000"/>
                  </a:cubicBezTo>
                  <a:cubicBezTo>
                    <a:pt x="15272" y="117391"/>
                    <a:pt x="19636" y="117391"/>
                    <a:pt x="24000" y="117391"/>
                  </a:cubicBezTo>
                  <a:cubicBezTo>
                    <a:pt x="24000" y="117391"/>
                    <a:pt x="24000" y="117391"/>
                    <a:pt x="24000" y="114782"/>
                  </a:cubicBezTo>
                  <a:cubicBezTo>
                    <a:pt x="43636" y="114782"/>
                    <a:pt x="63272" y="101739"/>
                    <a:pt x="74181" y="93913"/>
                  </a:cubicBezTo>
                  <a:cubicBezTo>
                    <a:pt x="93818" y="75652"/>
                    <a:pt x="115636" y="46956"/>
                    <a:pt x="120000" y="18260"/>
                  </a:cubicBezTo>
                  <a:cubicBezTo>
                    <a:pt x="120000" y="2608"/>
                    <a:pt x="100363" y="0"/>
                    <a:pt x="98181" y="13043"/>
                  </a:cubicBezTo>
                  <a:close/>
                </a:path>
              </a:pathLst>
            </a:custGeom>
            <a:solidFill>
              <a:srgbClr val="0D0138">
                <a:alpha val="1647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25" name="Shape 31"/>
            <p:cNvSpPr>
              <a:spLocks/>
            </p:cNvSpPr>
            <p:nvPr/>
          </p:nvSpPr>
          <p:spPr bwMode="auto">
            <a:xfrm>
              <a:off x="2648723" y="2088126"/>
              <a:ext cx="71864" cy="58271"/>
            </a:xfrm>
            <a:custGeom>
              <a:avLst/>
              <a:gdLst>
                <a:gd name="T0" fmla="*/ 109090 w 120000"/>
                <a:gd name="T1" fmla="*/ 53333 h 120000"/>
                <a:gd name="T2" fmla="*/ 76363 w 120000"/>
                <a:gd name="T3" fmla="*/ 26666 h 120000"/>
                <a:gd name="T4" fmla="*/ 54545 w 120000"/>
                <a:gd name="T5" fmla="*/ 13333 h 120000"/>
                <a:gd name="T6" fmla="*/ 32727 w 120000"/>
                <a:gd name="T7" fmla="*/ 0 h 120000"/>
                <a:gd name="T8" fmla="*/ 32727 w 120000"/>
                <a:gd name="T9" fmla="*/ 0 h 120000"/>
                <a:gd name="T10" fmla="*/ 32727 w 120000"/>
                <a:gd name="T11" fmla="*/ 0 h 120000"/>
                <a:gd name="T12" fmla="*/ 0 w 120000"/>
                <a:gd name="T13" fmla="*/ 40000 h 120000"/>
                <a:gd name="T14" fmla="*/ 10909 w 120000"/>
                <a:gd name="T15" fmla="*/ 66666 h 120000"/>
                <a:gd name="T16" fmla="*/ 32727 w 120000"/>
                <a:gd name="T17" fmla="*/ 93333 h 120000"/>
                <a:gd name="T18" fmla="*/ 87272 w 120000"/>
                <a:gd name="T19" fmla="*/ 120000 h 120000"/>
                <a:gd name="T20" fmla="*/ 109090 w 120000"/>
                <a:gd name="T21" fmla="*/ 106666 h 120000"/>
                <a:gd name="T22" fmla="*/ 109090 w 120000"/>
                <a:gd name="T23" fmla="*/ 53333 h 120000"/>
                <a:gd name="T24" fmla="*/ 0 w 120000"/>
                <a:gd name="T25" fmla="*/ 0 h 120000"/>
                <a:gd name="T26" fmla="*/ 120000 w 120000"/>
                <a:gd name="T27" fmla="*/ 120000 h 1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T24" t="T25" r="T26" b="T27"/>
              <a:pathLst>
                <a:path w="120000" h="120000" extrusionOk="0">
                  <a:moveTo>
                    <a:pt x="109090" y="53333"/>
                  </a:moveTo>
                  <a:cubicBezTo>
                    <a:pt x="109090" y="40000"/>
                    <a:pt x="87272" y="26666"/>
                    <a:pt x="76363" y="26666"/>
                  </a:cubicBezTo>
                  <a:cubicBezTo>
                    <a:pt x="65454" y="13333"/>
                    <a:pt x="54545" y="13333"/>
                    <a:pt x="54545" y="13333"/>
                  </a:cubicBezTo>
                  <a:cubicBezTo>
                    <a:pt x="43636" y="0"/>
                    <a:pt x="43636" y="0"/>
                    <a:pt x="32727" y="0"/>
                  </a:cubicBezTo>
                  <a:cubicBezTo>
                    <a:pt x="32727" y="0"/>
                    <a:pt x="32727" y="0"/>
                    <a:pt x="32727" y="0"/>
                  </a:cubicBezTo>
                  <a:cubicBezTo>
                    <a:pt x="32727" y="0"/>
                    <a:pt x="32727" y="0"/>
                    <a:pt x="32727" y="0"/>
                  </a:cubicBezTo>
                  <a:cubicBezTo>
                    <a:pt x="10909" y="0"/>
                    <a:pt x="0" y="13333"/>
                    <a:pt x="0" y="40000"/>
                  </a:cubicBezTo>
                  <a:cubicBezTo>
                    <a:pt x="0" y="53333"/>
                    <a:pt x="10909" y="53333"/>
                    <a:pt x="10909" y="66666"/>
                  </a:cubicBezTo>
                  <a:cubicBezTo>
                    <a:pt x="21818" y="80000"/>
                    <a:pt x="21818" y="80000"/>
                    <a:pt x="32727" y="93333"/>
                  </a:cubicBezTo>
                  <a:cubicBezTo>
                    <a:pt x="43636" y="106666"/>
                    <a:pt x="65454" y="120000"/>
                    <a:pt x="87272" y="120000"/>
                  </a:cubicBezTo>
                  <a:cubicBezTo>
                    <a:pt x="98181" y="120000"/>
                    <a:pt x="109090" y="120000"/>
                    <a:pt x="109090" y="106666"/>
                  </a:cubicBezTo>
                  <a:cubicBezTo>
                    <a:pt x="120000" y="93333"/>
                    <a:pt x="120000" y="80000"/>
                    <a:pt x="109090" y="53333"/>
                  </a:cubicBezTo>
                  <a:close/>
                </a:path>
              </a:pathLst>
            </a:custGeom>
            <a:solidFill>
              <a:srgbClr val="0D0138">
                <a:alpha val="1647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26" name="Shape 32"/>
            <p:cNvSpPr>
              <a:spLocks/>
            </p:cNvSpPr>
            <p:nvPr/>
          </p:nvSpPr>
          <p:spPr bwMode="auto">
            <a:xfrm>
              <a:off x="1764986" y="2683946"/>
              <a:ext cx="200055" cy="336514"/>
            </a:xfrm>
            <a:custGeom>
              <a:avLst/>
              <a:gdLst>
                <a:gd name="T0" fmla="*/ 112258 w 120000"/>
                <a:gd name="T1" fmla="*/ 9230 h 120000"/>
                <a:gd name="T2" fmla="*/ 73548 w 120000"/>
                <a:gd name="T3" fmla="*/ 50769 h 120000"/>
                <a:gd name="T4" fmla="*/ 61935 w 120000"/>
                <a:gd name="T5" fmla="*/ 87692 h 120000"/>
                <a:gd name="T6" fmla="*/ 19354 w 120000"/>
                <a:gd name="T7" fmla="*/ 94615 h 120000"/>
                <a:gd name="T8" fmla="*/ 11612 w 120000"/>
                <a:gd name="T9" fmla="*/ 113076 h 120000"/>
                <a:gd name="T10" fmla="*/ 58064 w 120000"/>
                <a:gd name="T11" fmla="*/ 117692 h 120000"/>
                <a:gd name="T12" fmla="*/ 81290 w 120000"/>
                <a:gd name="T13" fmla="*/ 113076 h 120000"/>
                <a:gd name="T14" fmla="*/ 85161 w 120000"/>
                <a:gd name="T15" fmla="*/ 101538 h 120000"/>
                <a:gd name="T16" fmla="*/ 96774 w 120000"/>
                <a:gd name="T17" fmla="*/ 80769 h 120000"/>
                <a:gd name="T18" fmla="*/ 100645 w 120000"/>
                <a:gd name="T19" fmla="*/ 36923 h 120000"/>
                <a:gd name="T20" fmla="*/ 112258 w 120000"/>
                <a:gd name="T21" fmla="*/ 9230 h 120000"/>
                <a:gd name="T22" fmla="*/ 0 w 120000"/>
                <a:gd name="T23" fmla="*/ 0 h 120000"/>
                <a:gd name="T24" fmla="*/ 120000 w 120000"/>
                <a:gd name="T25" fmla="*/ 120000 h 1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T22" t="T23" r="T24" b="T25"/>
              <a:pathLst>
                <a:path w="120000" h="120000" extrusionOk="0">
                  <a:moveTo>
                    <a:pt x="112258" y="9230"/>
                  </a:moveTo>
                  <a:cubicBezTo>
                    <a:pt x="85161" y="0"/>
                    <a:pt x="73548" y="43846"/>
                    <a:pt x="73548" y="50769"/>
                  </a:cubicBezTo>
                  <a:cubicBezTo>
                    <a:pt x="69677" y="62307"/>
                    <a:pt x="69677" y="76153"/>
                    <a:pt x="61935" y="87692"/>
                  </a:cubicBezTo>
                  <a:cubicBezTo>
                    <a:pt x="58064" y="103846"/>
                    <a:pt x="38709" y="96923"/>
                    <a:pt x="19354" y="94615"/>
                  </a:cubicBezTo>
                  <a:cubicBezTo>
                    <a:pt x="3870" y="94615"/>
                    <a:pt x="0" y="108461"/>
                    <a:pt x="11612" y="113076"/>
                  </a:cubicBezTo>
                  <a:cubicBezTo>
                    <a:pt x="27096" y="120000"/>
                    <a:pt x="42580" y="120000"/>
                    <a:pt x="58064" y="117692"/>
                  </a:cubicBezTo>
                  <a:cubicBezTo>
                    <a:pt x="65806" y="117692"/>
                    <a:pt x="73548" y="115384"/>
                    <a:pt x="81290" y="113076"/>
                  </a:cubicBezTo>
                  <a:cubicBezTo>
                    <a:pt x="89032" y="110769"/>
                    <a:pt x="89032" y="103846"/>
                    <a:pt x="85161" y="101538"/>
                  </a:cubicBezTo>
                  <a:cubicBezTo>
                    <a:pt x="89032" y="94615"/>
                    <a:pt x="92903" y="87692"/>
                    <a:pt x="96774" y="80769"/>
                  </a:cubicBezTo>
                  <a:cubicBezTo>
                    <a:pt x="96774" y="66923"/>
                    <a:pt x="96774" y="50769"/>
                    <a:pt x="100645" y="36923"/>
                  </a:cubicBezTo>
                  <a:cubicBezTo>
                    <a:pt x="104516" y="32307"/>
                    <a:pt x="120000" y="11538"/>
                    <a:pt x="112258" y="9230"/>
                  </a:cubicBezTo>
                  <a:close/>
                </a:path>
              </a:pathLst>
            </a:custGeom>
            <a:solidFill>
              <a:srgbClr val="0D0138">
                <a:alpha val="1647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27" name="Shape 33"/>
            <p:cNvSpPr>
              <a:spLocks/>
            </p:cNvSpPr>
            <p:nvPr/>
          </p:nvSpPr>
          <p:spPr bwMode="auto">
            <a:xfrm>
              <a:off x="2139846" y="2787376"/>
              <a:ext cx="135959" cy="292811"/>
            </a:xfrm>
            <a:custGeom>
              <a:avLst/>
              <a:gdLst>
                <a:gd name="T0" fmla="*/ 91428 w 120000"/>
                <a:gd name="T1" fmla="*/ 101333 h 120000"/>
                <a:gd name="T2" fmla="*/ 45714 w 120000"/>
                <a:gd name="T3" fmla="*/ 66666 h 120000"/>
                <a:gd name="T4" fmla="*/ 0 w 120000"/>
                <a:gd name="T5" fmla="*/ 0 h 120000"/>
                <a:gd name="T6" fmla="*/ 0 w 120000"/>
                <a:gd name="T7" fmla="*/ 0 h 120000"/>
                <a:gd name="T8" fmla="*/ 17142 w 120000"/>
                <a:gd name="T9" fmla="*/ 24000 h 120000"/>
                <a:gd name="T10" fmla="*/ 17142 w 120000"/>
                <a:gd name="T11" fmla="*/ 21333 h 120000"/>
                <a:gd name="T12" fmla="*/ 17142 w 120000"/>
                <a:gd name="T13" fmla="*/ 24000 h 120000"/>
                <a:gd name="T14" fmla="*/ 22857 w 120000"/>
                <a:gd name="T15" fmla="*/ 96000 h 120000"/>
                <a:gd name="T16" fmla="*/ 34285 w 120000"/>
                <a:gd name="T17" fmla="*/ 112000 h 120000"/>
                <a:gd name="T18" fmla="*/ 51428 w 120000"/>
                <a:gd name="T19" fmla="*/ 114666 h 120000"/>
                <a:gd name="T20" fmla="*/ 80000 w 120000"/>
                <a:gd name="T21" fmla="*/ 120000 h 120000"/>
                <a:gd name="T22" fmla="*/ 91428 w 120000"/>
                <a:gd name="T23" fmla="*/ 101333 h 120000"/>
                <a:gd name="T24" fmla="*/ 0 w 120000"/>
                <a:gd name="T25" fmla="*/ 0 h 120000"/>
                <a:gd name="T26" fmla="*/ 120000 w 120000"/>
                <a:gd name="T27" fmla="*/ 120000 h 1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T24" t="T25" r="T26" b="T27"/>
              <a:pathLst>
                <a:path w="120000" h="120000" extrusionOk="0">
                  <a:moveTo>
                    <a:pt x="91428" y="101333"/>
                  </a:moveTo>
                  <a:cubicBezTo>
                    <a:pt x="57142" y="98666"/>
                    <a:pt x="51428" y="80000"/>
                    <a:pt x="45714" y="66666"/>
                  </a:cubicBezTo>
                  <a:cubicBezTo>
                    <a:pt x="40000" y="42666"/>
                    <a:pt x="40000" y="18666"/>
                    <a:pt x="0" y="0"/>
                  </a:cubicBezTo>
                  <a:cubicBezTo>
                    <a:pt x="0" y="0"/>
                    <a:pt x="0" y="0"/>
                    <a:pt x="0" y="0"/>
                  </a:cubicBezTo>
                  <a:cubicBezTo>
                    <a:pt x="5714" y="8000"/>
                    <a:pt x="11428" y="16000"/>
                    <a:pt x="17142" y="24000"/>
                  </a:cubicBezTo>
                  <a:cubicBezTo>
                    <a:pt x="17142" y="24000"/>
                    <a:pt x="17142" y="24000"/>
                    <a:pt x="17142" y="21333"/>
                  </a:cubicBezTo>
                  <a:cubicBezTo>
                    <a:pt x="17142" y="21333"/>
                    <a:pt x="17142" y="21333"/>
                    <a:pt x="17142" y="24000"/>
                  </a:cubicBezTo>
                  <a:cubicBezTo>
                    <a:pt x="28571" y="40000"/>
                    <a:pt x="11428" y="74666"/>
                    <a:pt x="22857" y="96000"/>
                  </a:cubicBezTo>
                  <a:cubicBezTo>
                    <a:pt x="22857" y="101333"/>
                    <a:pt x="28571" y="106666"/>
                    <a:pt x="34285" y="112000"/>
                  </a:cubicBezTo>
                  <a:cubicBezTo>
                    <a:pt x="40000" y="114666"/>
                    <a:pt x="45714" y="117333"/>
                    <a:pt x="51428" y="114666"/>
                  </a:cubicBezTo>
                  <a:cubicBezTo>
                    <a:pt x="57142" y="117333"/>
                    <a:pt x="68571" y="120000"/>
                    <a:pt x="80000" y="120000"/>
                  </a:cubicBezTo>
                  <a:cubicBezTo>
                    <a:pt x="108571" y="120000"/>
                    <a:pt x="120000" y="101333"/>
                    <a:pt x="91428" y="101333"/>
                  </a:cubicBezTo>
                  <a:close/>
                </a:path>
              </a:pathLst>
            </a:custGeom>
            <a:solidFill>
              <a:srgbClr val="0D0138">
                <a:alpha val="1647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28" name="Shape 34"/>
            <p:cNvSpPr>
              <a:spLocks/>
            </p:cNvSpPr>
            <p:nvPr/>
          </p:nvSpPr>
          <p:spPr bwMode="auto">
            <a:xfrm>
              <a:off x="2605992" y="2548465"/>
              <a:ext cx="128190" cy="323403"/>
            </a:xfrm>
            <a:custGeom>
              <a:avLst/>
              <a:gdLst>
                <a:gd name="T0" fmla="*/ 108000 w 120000"/>
                <a:gd name="T1" fmla="*/ 96000 h 120000"/>
                <a:gd name="T2" fmla="*/ 60000 w 120000"/>
                <a:gd name="T3" fmla="*/ 86400 h 120000"/>
                <a:gd name="T4" fmla="*/ 54000 w 120000"/>
                <a:gd name="T5" fmla="*/ 60000 h 120000"/>
                <a:gd name="T6" fmla="*/ 24000 w 120000"/>
                <a:gd name="T7" fmla="*/ 0 h 120000"/>
                <a:gd name="T8" fmla="*/ 24000 w 120000"/>
                <a:gd name="T9" fmla="*/ 0 h 120000"/>
                <a:gd name="T10" fmla="*/ 12000 w 120000"/>
                <a:gd name="T11" fmla="*/ 36000 h 120000"/>
                <a:gd name="T12" fmla="*/ 18000 w 120000"/>
                <a:gd name="T13" fmla="*/ 79200 h 120000"/>
                <a:gd name="T14" fmla="*/ 24000 w 120000"/>
                <a:gd name="T15" fmla="*/ 96000 h 120000"/>
                <a:gd name="T16" fmla="*/ 18000 w 120000"/>
                <a:gd name="T17" fmla="*/ 98400 h 120000"/>
                <a:gd name="T18" fmla="*/ 24000 w 120000"/>
                <a:gd name="T19" fmla="*/ 103200 h 120000"/>
                <a:gd name="T20" fmla="*/ 36000 w 120000"/>
                <a:gd name="T21" fmla="*/ 105600 h 120000"/>
                <a:gd name="T22" fmla="*/ 36000 w 120000"/>
                <a:gd name="T23" fmla="*/ 105600 h 120000"/>
                <a:gd name="T24" fmla="*/ 102000 w 120000"/>
                <a:gd name="T25" fmla="*/ 110400 h 120000"/>
                <a:gd name="T26" fmla="*/ 108000 w 120000"/>
                <a:gd name="T27" fmla="*/ 96000 h 120000"/>
                <a:gd name="T28" fmla="*/ 0 w 120000"/>
                <a:gd name="T29" fmla="*/ 0 h 120000"/>
                <a:gd name="T30" fmla="*/ 120000 w 120000"/>
                <a:gd name="T31" fmla="*/ 120000 h 1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T28" t="T29" r="T30" b="T31"/>
              <a:pathLst>
                <a:path w="120000" h="120000" extrusionOk="0">
                  <a:moveTo>
                    <a:pt x="108000" y="96000"/>
                  </a:moveTo>
                  <a:cubicBezTo>
                    <a:pt x="96000" y="91200"/>
                    <a:pt x="72000" y="91200"/>
                    <a:pt x="60000" y="86400"/>
                  </a:cubicBezTo>
                  <a:cubicBezTo>
                    <a:pt x="48000" y="76800"/>
                    <a:pt x="54000" y="67200"/>
                    <a:pt x="54000" y="60000"/>
                  </a:cubicBezTo>
                  <a:cubicBezTo>
                    <a:pt x="54000" y="43200"/>
                    <a:pt x="60000" y="9600"/>
                    <a:pt x="24000" y="0"/>
                  </a:cubicBezTo>
                  <a:cubicBezTo>
                    <a:pt x="24000" y="0"/>
                    <a:pt x="24000" y="0"/>
                    <a:pt x="24000" y="0"/>
                  </a:cubicBezTo>
                  <a:cubicBezTo>
                    <a:pt x="0" y="9600"/>
                    <a:pt x="12000" y="24000"/>
                    <a:pt x="12000" y="36000"/>
                  </a:cubicBezTo>
                  <a:cubicBezTo>
                    <a:pt x="18000" y="50400"/>
                    <a:pt x="18000" y="64800"/>
                    <a:pt x="18000" y="79200"/>
                  </a:cubicBezTo>
                  <a:cubicBezTo>
                    <a:pt x="18000" y="84000"/>
                    <a:pt x="18000" y="91200"/>
                    <a:pt x="24000" y="96000"/>
                  </a:cubicBezTo>
                  <a:cubicBezTo>
                    <a:pt x="24000" y="96000"/>
                    <a:pt x="24000" y="98400"/>
                    <a:pt x="18000" y="98400"/>
                  </a:cubicBezTo>
                  <a:cubicBezTo>
                    <a:pt x="18000" y="100800"/>
                    <a:pt x="18000" y="100800"/>
                    <a:pt x="24000" y="103200"/>
                  </a:cubicBezTo>
                  <a:cubicBezTo>
                    <a:pt x="24000" y="105600"/>
                    <a:pt x="30000" y="105600"/>
                    <a:pt x="36000" y="105600"/>
                  </a:cubicBezTo>
                  <a:cubicBezTo>
                    <a:pt x="36000" y="105600"/>
                    <a:pt x="36000" y="105600"/>
                    <a:pt x="36000" y="105600"/>
                  </a:cubicBezTo>
                  <a:cubicBezTo>
                    <a:pt x="54000" y="115200"/>
                    <a:pt x="78000" y="120000"/>
                    <a:pt x="102000" y="110400"/>
                  </a:cubicBezTo>
                  <a:cubicBezTo>
                    <a:pt x="114000" y="108000"/>
                    <a:pt x="120000" y="100800"/>
                    <a:pt x="108000" y="96000"/>
                  </a:cubicBezTo>
                  <a:close/>
                </a:path>
              </a:pathLst>
            </a:custGeom>
            <a:solidFill>
              <a:srgbClr val="0D0138">
                <a:alpha val="1647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29" name="Shape 35"/>
            <p:cNvSpPr>
              <a:spLocks/>
            </p:cNvSpPr>
            <p:nvPr/>
          </p:nvSpPr>
          <p:spPr bwMode="auto">
            <a:xfrm>
              <a:off x="1403723" y="1620503"/>
              <a:ext cx="271919" cy="104888"/>
            </a:xfrm>
            <a:custGeom>
              <a:avLst/>
              <a:gdLst>
                <a:gd name="T0" fmla="*/ 80000 w 120000"/>
                <a:gd name="T1" fmla="*/ 22500 h 120000"/>
                <a:gd name="T2" fmla="*/ 45714 w 120000"/>
                <a:gd name="T3" fmla="*/ 45000 h 120000"/>
                <a:gd name="T4" fmla="*/ 17142 w 120000"/>
                <a:gd name="T5" fmla="*/ 0 h 120000"/>
                <a:gd name="T6" fmla="*/ 17142 w 120000"/>
                <a:gd name="T7" fmla="*/ 0 h 120000"/>
                <a:gd name="T8" fmla="*/ 34285 w 120000"/>
                <a:gd name="T9" fmla="*/ 97500 h 120000"/>
                <a:gd name="T10" fmla="*/ 117142 w 120000"/>
                <a:gd name="T11" fmla="*/ 90000 h 120000"/>
                <a:gd name="T12" fmla="*/ 120000 w 120000"/>
                <a:gd name="T13" fmla="*/ 82500 h 120000"/>
                <a:gd name="T14" fmla="*/ 80000 w 120000"/>
                <a:gd name="T15" fmla="*/ 22500 h 120000"/>
                <a:gd name="T16" fmla="*/ 0 w 120000"/>
                <a:gd name="T17" fmla="*/ 0 h 120000"/>
                <a:gd name="T18" fmla="*/ 120000 w 120000"/>
                <a:gd name="T19" fmla="*/ 120000 h 1200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120000" h="120000" extrusionOk="0">
                  <a:moveTo>
                    <a:pt x="80000" y="22500"/>
                  </a:moveTo>
                  <a:cubicBezTo>
                    <a:pt x="68571" y="30000"/>
                    <a:pt x="60000" y="45000"/>
                    <a:pt x="45714" y="45000"/>
                  </a:cubicBezTo>
                  <a:cubicBezTo>
                    <a:pt x="31428" y="37500"/>
                    <a:pt x="25714" y="30000"/>
                    <a:pt x="17142" y="0"/>
                  </a:cubicBezTo>
                  <a:cubicBezTo>
                    <a:pt x="17142" y="0"/>
                    <a:pt x="17142" y="0"/>
                    <a:pt x="17142" y="0"/>
                  </a:cubicBezTo>
                  <a:cubicBezTo>
                    <a:pt x="0" y="37500"/>
                    <a:pt x="22857" y="82500"/>
                    <a:pt x="34285" y="97500"/>
                  </a:cubicBezTo>
                  <a:cubicBezTo>
                    <a:pt x="62857" y="120000"/>
                    <a:pt x="91428" y="37500"/>
                    <a:pt x="117142" y="90000"/>
                  </a:cubicBezTo>
                  <a:cubicBezTo>
                    <a:pt x="117142" y="90000"/>
                    <a:pt x="120000" y="90000"/>
                    <a:pt x="120000" y="82500"/>
                  </a:cubicBezTo>
                  <a:cubicBezTo>
                    <a:pt x="117142" y="30000"/>
                    <a:pt x="100000" y="15000"/>
                    <a:pt x="80000" y="22500"/>
                  </a:cubicBezTo>
                  <a:close/>
                </a:path>
              </a:pathLst>
            </a:custGeom>
            <a:solidFill>
              <a:srgbClr val="0D0138">
                <a:alpha val="1647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30" name="Shape 36"/>
            <p:cNvSpPr>
              <a:spLocks/>
            </p:cNvSpPr>
            <p:nvPr/>
          </p:nvSpPr>
          <p:spPr bwMode="auto">
            <a:xfrm>
              <a:off x="2423418" y="1633613"/>
              <a:ext cx="304937" cy="201034"/>
            </a:xfrm>
            <a:custGeom>
              <a:avLst/>
              <a:gdLst>
                <a:gd name="T0" fmla="*/ 112340 w 120000"/>
                <a:gd name="T1" fmla="*/ 7741 h 120000"/>
                <a:gd name="T2" fmla="*/ 79148 w 120000"/>
                <a:gd name="T3" fmla="*/ 38709 h 120000"/>
                <a:gd name="T4" fmla="*/ 43404 w 120000"/>
                <a:gd name="T5" fmla="*/ 30967 h 120000"/>
                <a:gd name="T6" fmla="*/ 10212 w 120000"/>
                <a:gd name="T7" fmla="*/ 92903 h 120000"/>
                <a:gd name="T8" fmla="*/ 20425 w 120000"/>
                <a:gd name="T9" fmla="*/ 120000 h 120000"/>
                <a:gd name="T10" fmla="*/ 38297 w 120000"/>
                <a:gd name="T11" fmla="*/ 54193 h 120000"/>
                <a:gd name="T12" fmla="*/ 74042 w 120000"/>
                <a:gd name="T13" fmla="*/ 61935 h 120000"/>
                <a:gd name="T14" fmla="*/ 120000 w 120000"/>
                <a:gd name="T15" fmla="*/ 15483 h 120000"/>
                <a:gd name="T16" fmla="*/ 112340 w 120000"/>
                <a:gd name="T17" fmla="*/ 7741 h 120000"/>
                <a:gd name="T18" fmla="*/ 0 w 120000"/>
                <a:gd name="T19" fmla="*/ 0 h 120000"/>
                <a:gd name="T20" fmla="*/ 120000 w 120000"/>
                <a:gd name="T21" fmla="*/ 120000 h 1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T18" t="T19" r="T20" b="T21"/>
              <a:pathLst>
                <a:path w="120000" h="120000" extrusionOk="0">
                  <a:moveTo>
                    <a:pt x="112340" y="7741"/>
                  </a:moveTo>
                  <a:cubicBezTo>
                    <a:pt x="102127" y="34838"/>
                    <a:pt x="97021" y="38709"/>
                    <a:pt x="79148" y="38709"/>
                  </a:cubicBezTo>
                  <a:cubicBezTo>
                    <a:pt x="66382" y="38709"/>
                    <a:pt x="56170" y="34838"/>
                    <a:pt x="43404" y="30967"/>
                  </a:cubicBezTo>
                  <a:cubicBezTo>
                    <a:pt x="17872" y="27096"/>
                    <a:pt x="0" y="61935"/>
                    <a:pt x="10212" y="92903"/>
                  </a:cubicBezTo>
                  <a:cubicBezTo>
                    <a:pt x="12765" y="92903"/>
                    <a:pt x="20425" y="120000"/>
                    <a:pt x="20425" y="120000"/>
                  </a:cubicBezTo>
                  <a:cubicBezTo>
                    <a:pt x="20425" y="89032"/>
                    <a:pt x="22978" y="58064"/>
                    <a:pt x="38297" y="54193"/>
                  </a:cubicBezTo>
                  <a:cubicBezTo>
                    <a:pt x="48510" y="54193"/>
                    <a:pt x="61276" y="61935"/>
                    <a:pt x="74042" y="61935"/>
                  </a:cubicBezTo>
                  <a:cubicBezTo>
                    <a:pt x="94468" y="65806"/>
                    <a:pt x="120000" y="54193"/>
                    <a:pt x="120000" y="15483"/>
                  </a:cubicBezTo>
                  <a:cubicBezTo>
                    <a:pt x="120000" y="7741"/>
                    <a:pt x="114893" y="0"/>
                    <a:pt x="112340" y="7741"/>
                  </a:cubicBezTo>
                  <a:close/>
                </a:path>
              </a:pathLst>
            </a:custGeom>
            <a:solidFill>
              <a:srgbClr val="0D0138">
                <a:alpha val="1647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31" name="Shape 37"/>
            <p:cNvSpPr>
              <a:spLocks/>
            </p:cNvSpPr>
            <p:nvPr/>
          </p:nvSpPr>
          <p:spPr bwMode="auto">
            <a:xfrm>
              <a:off x="1720314" y="2056077"/>
              <a:ext cx="877909" cy="439945"/>
            </a:xfrm>
            <a:custGeom>
              <a:avLst/>
              <a:gdLst>
                <a:gd name="T0" fmla="*/ 111176 w 120000"/>
                <a:gd name="T1" fmla="*/ 15882 h 120000"/>
                <a:gd name="T2" fmla="*/ 111176 w 120000"/>
                <a:gd name="T3" fmla="*/ 15882 h 120000"/>
                <a:gd name="T4" fmla="*/ 111176 w 120000"/>
                <a:gd name="T5" fmla="*/ 14117 h 120000"/>
                <a:gd name="T6" fmla="*/ 108529 w 120000"/>
                <a:gd name="T7" fmla="*/ 7058 h 120000"/>
                <a:gd name="T8" fmla="*/ 60000 w 120000"/>
                <a:gd name="T9" fmla="*/ 84705 h 120000"/>
                <a:gd name="T10" fmla="*/ 28235 w 120000"/>
                <a:gd name="T11" fmla="*/ 86470 h 120000"/>
                <a:gd name="T12" fmla="*/ 0 w 120000"/>
                <a:gd name="T13" fmla="*/ 67058 h 120000"/>
                <a:gd name="T14" fmla="*/ 0 w 120000"/>
                <a:gd name="T15" fmla="*/ 68823 h 120000"/>
                <a:gd name="T16" fmla="*/ 26470 w 120000"/>
                <a:gd name="T17" fmla="*/ 97058 h 120000"/>
                <a:gd name="T18" fmla="*/ 62647 w 120000"/>
                <a:gd name="T19" fmla="*/ 100588 h 120000"/>
                <a:gd name="T20" fmla="*/ 97941 w 120000"/>
                <a:gd name="T21" fmla="*/ 61764 h 120000"/>
                <a:gd name="T22" fmla="*/ 71470 w 120000"/>
                <a:gd name="T23" fmla="*/ 98823 h 120000"/>
                <a:gd name="T24" fmla="*/ 45000 w 120000"/>
                <a:gd name="T25" fmla="*/ 105882 h 120000"/>
                <a:gd name="T26" fmla="*/ 19411 w 120000"/>
                <a:gd name="T27" fmla="*/ 98823 h 120000"/>
                <a:gd name="T28" fmla="*/ 18529 w 120000"/>
                <a:gd name="T29" fmla="*/ 102352 h 120000"/>
                <a:gd name="T30" fmla="*/ 45000 w 120000"/>
                <a:gd name="T31" fmla="*/ 118235 h 120000"/>
                <a:gd name="T32" fmla="*/ 75000 w 120000"/>
                <a:gd name="T33" fmla="*/ 109411 h 120000"/>
                <a:gd name="T34" fmla="*/ 99705 w 120000"/>
                <a:gd name="T35" fmla="*/ 79411 h 120000"/>
                <a:gd name="T36" fmla="*/ 118235 w 120000"/>
                <a:gd name="T37" fmla="*/ 19411 h 120000"/>
                <a:gd name="T38" fmla="*/ 111176 w 120000"/>
                <a:gd name="T39" fmla="*/ 15882 h 120000"/>
                <a:gd name="T40" fmla="*/ 0 w 120000"/>
                <a:gd name="T41" fmla="*/ 0 h 120000"/>
                <a:gd name="T42" fmla="*/ 120000 w 120000"/>
                <a:gd name="T43" fmla="*/ 120000 h 1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T40" t="T41" r="T42" b="T43"/>
              <a:pathLst>
                <a:path w="120000" h="120000" extrusionOk="0">
                  <a:moveTo>
                    <a:pt x="111176" y="15882"/>
                  </a:moveTo>
                  <a:cubicBezTo>
                    <a:pt x="111176" y="15882"/>
                    <a:pt x="111176" y="15882"/>
                    <a:pt x="111176" y="15882"/>
                  </a:cubicBezTo>
                  <a:cubicBezTo>
                    <a:pt x="111176" y="15882"/>
                    <a:pt x="111176" y="14117"/>
                    <a:pt x="111176" y="14117"/>
                  </a:cubicBezTo>
                  <a:cubicBezTo>
                    <a:pt x="112941" y="5294"/>
                    <a:pt x="110294" y="0"/>
                    <a:pt x="108529" y="7058"/>
                  </a:cubicBezTo>
                  <a:cubicBezTo>
                    <a:pt x="100588" y="47647"/>
                    <a:pt x="79411" y="74117"/>
                    <a:pt x="60000" y="84705"/>
                  </a:cubicBezTo>
                  <a:cubicBezTo>
                    <a:pt x="50294" y="88235"/>
                    <a:pt x="37941" y="90000"/>
                    <a:pt x="28235" y="86470"/>
                  </a:cubicBezTo>
                  <a:cubicBezTo>
                    <a:pt x="17647" y="84705"/>
                    <a:pt x="8823" y="74117"/>
                    <a:pt x="0" y="67058"/>
                  </a:cubicBezTo>
                  <a:cubicBezTo>
                    <a:pt x="0" y="67058"/>
                    <a:pt x="0" y="68823"/>
                    <a:pt x="0" y="68823"/>
                  </a:cubicBezTo>
                  <a:cubicBezTo>
                    <a:pt x="5294" y="86470"/>
                    <a:pt x="16764" y="93529"/>
                    <a:pt x="26470" y="97058"/>
                  </a:cubicBezTo>
                  <a:cubicBezTo>
                    <a:pt x="37941" y="104117"/>
                    <a:pt x="51176" y="105882"/>
                    <a:pt x="62647" y="100588"/>
                  </a:cubicBezTo>
                  <a:cubicBezTo>
                    <a:pt x="75882" y="93529"/>
                    <a:pt x="89117" y="81176"/>
                    <a:pt x="97941" y="61764"/>
                  </a:cubicBezTo>
                  <a:cubicBezTo>
                    <a:pt x="91764" y="77647"/>
                    <a:pt x="82941" y="90000"/>
                    <a:pt x="71470" y="98823"/>
                  </a:cubicBezTo>
                  <a:cubicBezTo>
                    <a:pt x="62647" y="104117"/>
                    <a:pt x="53823" y="105882"/>
                    <a:pt x="45000" y="105882"/>
                  </a:cubicBezTo>
                  <a:cubicBezTo>
                    <a:pt x="36176" y="105882"/>
                    <a:pt x="28235" y="98823"/>
                    <a:pt x="19411" y="98823"/>
                  </a:cubicBezTo>
                  <a:cubicBezTo>
                    <a:pt x="18529" y="98823"/>
                    <a:pt x="17647" y="100588"/>
                    <a:pt x="18529" y="102352"/>
                  </a:cubicBezTo>
                  <a:cubicBezTo>
                    <a:pt x="25588" y="114705"/>
                    <a:pt x="36176" y="116470"/>
                    <a:pt x="45000" y="118235"/>
                  </a:cubicBezTo>
                  <a:cubicBezTo>
                    <a:pt x="55588" y="120000"/>
                    <a:pt x="65294" y="116470"/>
                    <a:pt x="75000" y="109411"/>
                  </a:cubicBezTo>
                  <a:cubicBezTo>
                    <a:pt x="83823" y="104117"/>
                    <a:pt x="92647" y="93529"/>
                    <a:pt x="99705" y="79411"/>
                  </a:cubicBezTo>
                  <a:cubicBezTo>
                    <a:pt x="109411" y="63529"/>
                    <a:pt x="113823" y="42352"/>
                    <a:pt x="118235" y="19411"/>
                  </a:cubicBezTo>
                  <a:cubicBezTo>
                    <a:pt x="120000" y="10588"/>
                    <a:pt x="112941" y="7058"/>
                    <a:pt x="111176" y="15882"/>
                  </a:cubicBezTo>
                  <a:close/>
                </a:path>
              </a:pathLst>
            </a:custGeom>
            <a:solidFill>
              <a:srgbClr val="0D0138">
                <a:alpha val="1647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32" name="Shape 38"/>
            <p:cNvSpPr>
              <a:spLocks/>
            </p:cNvSpPr>
            <p:nvPr/>
          </p:nvSpPr>
          <p:spPr bwMode="auto">
            <a:xfrm>
              <a:off x="1933965" y="2437751"/>
              <a:ext cx="141786" cy="155875"/>
            </a:xfrm>
            <a:custGeom>
              <a:avLst/>
              <a:gdLst>
                <a:gd name="T0" fmla="*/ 87272 w 120000"/>
                <a:gd name="T1" fmla="*/ 110000 h 120000"/>
                <a:gd name="T2" fmla="*/ 16363 w 120000"/>
                <a:gd name="T3" fmla="*/ 90000 h 120000"/>
                <a:gd name="T4" fmla="*/ 38181 w 120000"/>
                <a:gd name="T5" fmla="*/ 10000 h 120000"/>
                <a:gd name="T6" fmla="*/ 109090 w 120000"/>
                <a:gd name="T7" fmla="*/ 30000 h 120000"/>
                <a:gd name="T8" fmla="*/ 87272 w 120000"/>
                <a:gd name="T9" fmla="*/ 110000 h 120000"/>
                <a:gd name="T10" fmla="*/ 38181 w 120000"/>
                <a:gd name="T11" fmla="*/ 25000 h 120000"/>
                <a:gd name="T12" fmla="*/ 32727 w 120000"/>
                <a:gd name="T13" fmla="*/ 90000 h 120000"/>
                <a:gd name="T14" fmla="*/ 87272 w 120000"/>
                <a:gd name="T15" fmla="*/ 95000 h 120000"/>
                <a:gd name="T16" fmla="*/ 92727 w 120000"/>
                <a:gd name="T17" fmla="*/ 30000 h 120000"/>
                <a:gd name="T18" fmla="*/ 38181 w 120000"/>
                <a:gd name="T19" fmla="*/ 25000 h 120000"/>
                <a:gd name="T20" fmla="*/ 38181 w 120000"/>
                <a:gd name="T21" fmla="*/ 25000 h 120000"/>
                <a:gd name="T22" fmla="*/ 38181 w 120000"/>
                <a:gd name="T23" fmla="*/ 25000 h 120000"/>
                <a:gd name="T24" fmla="*/ 0 w 120000"/>
                <a:gd name="T25" fmla="*/ 0 h 120000"/>
                <a:gd name="T26" fmla="*/ 120000 w 120000"/>
                <a:gd name="T27" fmla="*/ 120000 h 1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T24" t="T25" r="T26" b="T27"/>
              <a:pathLst>
                <a:path w="120000" h="120000" extrusionOk="0">
                  <a:moveTo>
                    <a:pt x="87272" y="110000"/>
                  </a:moveTo>
                  <a:cubicBezTo>
                    <a:pt x="70909" y="110000"/>
                    <a:pt x="16363" y="120000"/>
                    <a:pt x="16363" y="90000"/>
                  </a:cubicBezTo>
                  <a:cubicBezTo>
                    <a:pt x="16363" y="70000"/>
                    <a:pt x="0" y="10000"/>
                    <a:pt x="38181" y="10000"/>
                  </a:cubicBezTo>
                  <a:cubicBezTo>
                    <a:pt x="54545" y="5000"/>
                    <a:pt x="109090" y="0"/>
                    <a:pt x="109090" y="30000"/>
                  </a:cubicBezTo>
                  <a:cubicBezTo>
                    <a:pt x="109090" y="45000"/>
                    <a:pt x="120000" y="110000"/>
                    <a:pt x="87272" y="110000"/>
                  </a:cubicBezTo>
                  <a:close/>
                  <a:moveTo>
                    <a:pt x="38181" y="25000"/>
                  </a:moveTo>
                  <a:cubicBezTo>
                    <a:pt x="27272" y="25000"/>
                    <a:pt x="32727" y="80000"/>
                    <a:pt x="32727" y="90000"/>
                  </a:cubicBezTo>
                  <a:cubicBezTo>
                    <a:pt x="32727" y="95000"/>
                    <a:pt x="87272" y="95000"/>
                    <a:pt x="87272" y="95000"/>
                  </a:cubicBezTo>
                  <a:cubicBezTo>
                    <a:pt x="98181" y="95000"/>
                    <a:pt x="92727" y="35000"/>
                    <a:pt x="92727" y="30000"/>
                  </a:cubicBezTo>
                  <a:cubicBezTo>
                    <a:pt x="92727" y="20000"/>
                    <a:pt x="43636" y="25000"/>
                    <a:pt x="38181" y="25000"/>
                  </a:cubicBezTo>
                  <a:cubicBezTo>
                    <a:pt x="38181" y="25000"/>
                    <a:pt x="38181" y="25000"/>
                    <a:pt x="38181" y="25000"/>
                  </a:cubicBezTo>
                  <a:cubicBezTo>
                    <a:pt x="32727" y="25000"/>
                    <a:pt x="38181" y="25000"/>
                    <a:pt x="38181" y="25000"/>
                  </a:cubicBezTo>
                  <a:close/>
                </a:path>
              </a:pathLst>
            </a:custGeom>
            <a:solidFill>
              <a:srgbClr val="E6913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33" name="Shape 39"/>
            <p:cNvSpPr>
              <a:spLocks/>
            </p:cNvSpPr>
            <p:nvPr/>
          </p:nvSpPr>
          <p:spPr bwMode="auto">
            <a:xfrm>
              <a:off x="1965041" y="2463973"/>
              <a:ext cx="83517" cy="96147"/>
            </a:xfrm>
            <a:custGeom>
              <a:avLst/>
              <a:gdLst>
                <a:gd name="T0" fmla="*/ 18461 w 120000"/>
                <a:gd name="T1" fmla="*/ 8000 h 120000"/>
                <a:gd name="T2" fmla="*/ 9230 w 120000"/>
                <a:gd name="T3" fmla="*/ 112000 h 120000"/>
                <a:gd name="T4" fmla="*/ 101538 w 120000"/>
                <a:gd name="T5" fmla="*/ 120000 h 120000"/>
                <a:gd name="T6" fmla="*/ 110769 w 120000"/>
                <a:gd name="T7" fmla="*/ 16000 h 120000"/>
                <a:gd name="T8" fmla="*/ 18461 w 120000"/>
                <a:gd name="T9" fmla="*/ 8000 h 120000"/>
                <a:gd name="T10" fmla="*/ 18461 w 120000"/>
                <a:gd name="T11" fmla="*/ 8000 h 120000"/>
                <a:gd name="T12" fmla="*/ 18461 w 120000"/>
                <a:gd name="T13" fmla="*/ 8000 h 120000"/>
                <a:gd name="T14" fmla="*/ 0 w 120000"/>
                <a:gd name="T15" fmla="*/ 0 h 120000"/>
                <a:gd name="T16" fmla="*/ 120000 w 120000"/>
                <a:gd name="T17" fmla="*/ 120000 h 120000"/>
              </a:gdLst>
              <a:ahLst/>
              <a:cxnLst>
                <a:cxn ang="0">
                  <a:pos x="T0" y="T1"/>
                </a:cxn>
                <a:cxn ang="0">
                  <a:pos x="T2" y="T3"/>
                </a:cxn>
                <a:cxn ang="0">
                  <a:pos x="T4" y="T5"/>
                </a:cxn>
                <a:cxn ang="0">
                  <a:pos x="T6" y="T7"/>
                </a:cxn>
                <a:cxn ang="0">
                  <a:pos x="T8" y="T9"/>
                </a:cxn>
                <a:cxn ang="0">
                  <a:pos x="T10" y="T11"/>
                </a:cxn>
                <a:cxn ang="0">
                  <a:pos x="T12" y="T13"/>
                </a:cxn>
              </a:cxnLst>
              <a:rect l="T14" t="T15" r="T16" b="T17"/>
              <a:pathLst>
                <a:path w="120000" h="120000" extrusionOk="0">
                  <a:moveTo>
                    <a:pt x="18461" y="8000"/>
                  </a:moveTo>
                  <a:cubicBezTo>
                    <a:pt x="0" y="8000"/>
                    <a:pt x="9230" y="96000"/>
                    <a:pt x="9230" y="112000"/>
                  </a:cubicBezTo>
                  <a:cubicBezTo>
                    <a:pt x="9230" y="120000"/>
                    <a:pt x="101538" y="120000"/>
                    <a:pt x="101538" y="120000"/>
                  </a:cubicBezTo>
                  <a:cubicBezTo>
                    <a:pt x="120000" y="120000"/>
                    <a:pt x="110769" y="24000"/>
                    <a:pt x="110769" y="16000"/>
                  </a:cubicBezTo>
                  <a:cubicBezTo>
                    <a:pt x="110769" y="0"/>
                    <a:pt x="27692" y="8000"/>
                    <a:pt x="18461" y="8000"/>
                  </a:cubicBezTo>
                  <a:cubicBezTo>
                    <a:pt x="18461" y="8000"/>
                    <a:pt x="18461" y="8000"/>
                    <a:pt x="18461" y="8000"/>
                  </a:cubicBezTo>
                  <a:cubicBezTo>
                    <a:pt x="9230" y="8000"/>
                    <a:pt x="18461" y="8000"/>
                    <a:pt x="18461" y="8000"/>
                  </a:cubicBezTo>
                  <a:close/>
                </a:path>
              </a:pathLst>
            </a:custGeom>
            <a:solidFill>
              <a:srgbClr val="FFE59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34" name="Shape 40"/>
            <p:cNvSpPr>
              <a:spLocks/>
            </p:cNvSpPr>
            <p:nvPr/>
          </p:nvSpPr>
          <p:spPr bwMode="auto">
            <a:xfrm>
              <a:off x="1384300" y="1439863"/>
              <a:ext cx="1433400" cy="1670916"/>
            </a:xfrm>
            <a:custGeom>
              <a:avLst/>
              <a:gdLst>
                <a:gd name="T0" fmla="*/ 115675 w 120000"/>
                <a:gd name="T1" fmla="*/ 50232 h 120000"/>
                <a:gd name="T2" fmla="*/ 115675 w 120000"/>
                <a:gd name="T3" fmla="*/ 33488 h 120000"/>
                <a:gd name="T4" fmla="*/ 103243 w 120000"/>
                <a:gd name="T5" fmla="*/ 45581 h 120000"/>
                <a:gd name="T6" fmla="*/ 97837 w 120000"/>
                <a:gd name="T7" fmla="*/ 36744 h 120000"/>
                <a:gd name="T8" fmla="*/ 97837 w 120000"/>
                <a:gd name="T9" fmla="*/ 23720 h 120000"/>
                <a:gd name="T10" fmla="*/ 103783 w 120000"/>
                <a:gd name="T11" fmla="*/ 6046 h 120000"/>
                <a:gd name="T12" fmla="*/ 81081 w 120000"/>
                <a:gd name="T13" fmla="*/ 8372 h 120000"/>
                <a:gd name="T14" fmla="*/ 48648 w 120000"/>
                <a:gd name="T15" fmla="*/ 1395 h 120000"/>
                <a:gd name="T16" fmla="*/ 34594 w 120000"/>
                <a:gd name="T17" fmla="*/ 5116 h 120000"/>
                <a:gd name="T18" fmla="*/ 540 w 120000"/>
                <a:gd name="T19" fmla="*/ 13953 h 120000"/>
                <a:gd name="T20" fmla="*/ 19459 w 120000"/>
                <a:gd name="T21" fmla="*/ 19069 h 120000"/>
                <a:gd name="T22" fmla="*/ 35675 w 120000"/>
                <a:gd name="T23" fmla="*/ 70232 h 120000"/>
                <a:gd name="T24" fmla="*/ 33513 w 120000"/>
                <a:gd name="T25" fmla="*/ 104186 h 120000"/>
                <a:gd name="T26" fmla="*/ 42162 w 120000"/>
                <a:gd name="T27" fmla="*/ 115813 h 120000"/>
                <a:gd name="T28" fmla="*/ 58378 w 120000"/>
                <a:gd name="T29" fmla="*/ 96744 h 120000"/>
                <a:gd name="T30" fmla="*/ 69189 w 120000"/>
                <a:gd name="T31" fmla="*/ 120000 h 120000"/>
                <a:gd name="T32" fmla="*/ 75675 w 120000"/>
                <a:gd name="T33" fmla="*/ 105116 h 120000"/>
                <a:gd name="T34" fmla="*/ 88648 w 120000"/>
                <a:gd name="T35" fmla="*/ 93023 h 120000"/>
                <a:gd name="T36" fmla="*/ 115135 w 120000"/>
                <a:gd name="T37" fmla="*/ 102790 h 120000"/>
                <a:gd name="T38" fmla="*/ 114594 w 120000"/>
                <a:gd name="T39" fmla="*/ 93023 h 120000"/>
                <a:gd name="T40" fmla="*/ 118378 w 120000"/>
                <a:gd name="T41" fmla="*/ 76744 h 120000"/>
                <a:gd name="T42" fmla="*/ 112972 w 120000"/>
                <a:gd name="T43" fmla="*/ 43255 h 120000"/>
                <a:gd name="T44" fmla="*/ 24324 w 120000"/>
                <a:gd name="T45" fmla="*/ 24186 h 120000"/>
                <a:gd name="T46" fmla="*/ 13513 w 120000"/>
                <a:gd name="T47" fmla="*/ 5581 h 120000"/>
                <a:gd name="T48" fmla="*/ 39459 w 120000"/>
                <a:gd name="T49" fmla="*/ 8372 h 120000"/>
                <a:gd name="T50" fmla="*/ 74054 w 120000"/>
                <a:gd name="T51" fmla="*/ 8372 h 120000"/>
                <a:gd name="T52" fmla="*/ 85405 w 120000"/>
                <a:gd name="T53" fmla="*/ 11627 h 120000"/>
                <a:gd name="T54" fmla="*/ 103243 w 120000"/>
                <a:gd name="T55" fmla="*/ 21395 h 120000"/>
                <a:gd name="T56" fmla="*/ 85945 w 120000"/>
                <a:gd name="T57" fmla="*/ 61395 h 120000"/>
                <a:gd name="T58" fmla="*/ 114054 w 120000"/>
                <a:gd name="T59" fmla="*/ 76279 h 120000"/>
                <a:gd name="T60" fmla="*/ 111351 w 120000"/>
                <a:gd name="T61" fmla="*/ 100000 h 120000"/>
                <a:gd name="T62" fmla="*/ 104864 w 120000"/>
                <a:gd name="T63" fmla="*/ 92558 h 120000"/>
                <a:gd name="T64" fmla="*/ 96216 w 120000"/>
                <a:gd name="T65" fmla="*/ 72558 h 120000"/>
                <a:gd name="T66" fmla="*/ 90810 w 120000"/>
                <a:gd name="T67" fmla="*/ 87906 h 120000"/>
                <a:gd name="T68" fmla="*/ 72432 w 120000"/>
                <a:gd name="T69" fmla="*/ 86511 h 120000"/>
                <a:gd name="T70" fmla="*/ 74054 w 120000"/>
                <a:gd name="T71" fmla="*/ 112093 h 120000"/>
                <a:gd name="T72" fmla="*/ 66486 w 120000"/>
                <a:gd name="T73" fmla="*/ 112558 h 120000"/>
                <a:gd name="T74" fmla="*/ 45945 w 120000"/>
                <a:gd name="T75" fmla="*/ 89767 h 120000"/>
                <a:gd name="T76" fmla="*/ 43243 w 120000"/>
                <a:gd name="T77" fmla="*/ 107441 h 120000"/>
                <a:gd name="T78" fmla="*/ 34594 w 120000"/>
                <a:gd name="T79" fmla="*/ 108837 h 120000"/>
                <a:gd name="T80" fmla="*/ 36216 w 120000"/>
                <a:gd name="T81" fmla="*/ 87441 h 120000"/>
                <a:gd name="T82" fmla="*/ 51891 w 120000"/>
                <a:gd name="T83" fmla="*/ 72558 h 120000"/>
                <a:gd name="T84" fmla="*/ 92432 w 120000"/>
                <a:gd name="T85" fmla="*/ 58139 h 120000"/>
                <a:gd name="T86" fmla="*/ 107567 w 120000"/>
                <a:gd name="T87" fmla="*/ 51162 h 120000"/>
                <a:gd name="T88" fmla="*/ 114054 w 120000"/>
                <a:gd name="T89" fmla="*/ 76279 h 120000"/>
                <a:gd name="T90" fmla="*/ 0 w 120000"/>
                <a:gd name="T91" fmla="*/ 0 h 120000"/>
                <a:gd name="T92" fmla="*/ 120000 w 120000"/>
                <a:gd name="T93" fmla="*/ 120000 h 1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T90" t="T91" r="T92" b="T93"/>
              <a:pathLst>
                <a:path w="120000" h="120000" extrusionOk="0">
                  <a:moveTo>
                    <a:pt x="118378" y="76744"/>
                  </a:moveTo>
                  <a:cubicBezTo>
                    <a:pt x="119459" y="67906"/>
                    <a:pt x="118918" y="60930"/>
                    <a:pt x="115135" y="53488"/>
                  </a:cubicBezTo>
                  <a:cubicBezTo>
                    <a:pt x="114054" y="51627"/>
                    <a:pt x="114594" y="52093"/>
                    <a:pt x="115675" y="50232"/>
                  </a:cubicBezTo>
                  <a:cubicBezTo>
                    <a:pt x="116216" y="49302"/>
                    <a:pt x="116216" y="47906"/>
                    <a:pt x="116756" y="46976"/>
                  </a:cubicBezTo>
                  <a:cubicBezTo>
                    <a:pt x="117297" y="44186"/>
                    <a:pt x="117837" y="41395"/>
                    <a:pt x="117837" y="38604"/>
                  </a:cubicBezTo>
                  <a:cubicBezTo>
                    <a:pt x="117837" y="36744"/>
                    <a:pt x="117837" y="33953"/>
                    <a:pt x="115675" y="33488"/>
                  </a:cubicBezTo>
                  <a:cubicBezTo>
                    <a:pt x="112432" y="33023"/>
                    <a:pt x="111891" y="35813"/>
                    <a:pt x="111351" y="37674"/>
                  </a:cubicBezTo>
                  <a:cubicBezTo>
                    <a:pt x="110270" y="40000"/>
                    <a:pt x="109189" y="42325"/>
                    <a:pt x="106486" y="43720"/>
                  </a:cubicBezTo>
                  <a:cubicBezTo>
                    <a:pt x="105405" y="44651"/>
                    <a:pt x="104324" y="45581"/>
                    <a:pt x="103243" y="45581"/>
                  </a:cubicBezTo>
                  <a:cubicBezTo>
                    <a:pt x="102702" y="45581"/>
                    <a:pt x="98918" y="45116"/>
                    <a:pt x="98918" y="45116"/>
                  </a:cubicBezTo>
                  <a:cubicBezTo>
                    <a:pt x="98378" y="44651"/>
                    <a:pt x="98918" y="41860"/>
                    <a:pt x="98378" y="40930"/>
                  </a:cubicBezTo>
                  <a:cubicBezTo>
                    <a:pt x="98378" y="39534"/>
                    <a:pt x="97837" y="38139"/>
                    <a:pt x="97837" y="36744"/>
                  </a:cubicBezTo>
                  <a:cubicBezTo>
                    <a:pt x="96756" y="33953"/>
                    <a:pt x="95675" y="30697"/>
                    <a:pt x="95135" y="27906"/>
                  </a:cubicBezTo>
                  <a:cubicBezTo>
                    <a:pt x="94594" y="26511"/>
                    <a:pt x="92972" y="23255"/>
                    <a:pt x="95135" y="22790"/>
                  </a:cubicBezTo>
                  <a:cubicBezTo>
                    <a:pt x="96216" y="22325"/>
                    <a:pt x="97297" y="23255"/>
                    <a:pt x="97837" y="23720"/>
                  </a:cubicBezTo>
                  <a:cubicBezTo>
                    <a:pt x="99459" y="24186"/>
                    <a:pt x="101081" y="25116"/>
                    <a:pt x="102702" y="25116"/>
                  </a:cubicBezTo>
                  <a:cubicBezTo>
                    <a:pt x="108108" y="26046"/>
                    <a:pt x="114054" y="23255"/>
                    <a:pt x="115135" y="18604"/>
                  </a:cubicBezTo>
                  <a:cubicBezTo>
                    <a:pt x="116756" y="12558"/>
                    <a:pt x="109729" y="7906"/>
                    <a:pt x="103783" y="6046"/>
                  </a:cubicBezTo>
                  <a:cubicBezTo>
                    <a:pt x="97837" y="3720"/>
                    <a:pt x="90270" y="3720"/>
                    <a:pt x="84864" y="6976"/>
                  </a:cubicBezTo>
                  <a:cubicBezTo>
                    <a:pt x="84324" y="7441"/>
                    <a:pt x="83243" y="7906"/>
                    <a:pt x="82702" y="8372"/>
                  </a:cubicBezTo>
                  <a:cubicBezTo>
                    <a:pt x="81081" y="8837"/>
                    <a:pt x="83243" y="8837"/>
                    <a:pt x="81081" y="8372"/>
                  </a:cubicBezTo>
                  <a:cubicBezTo>
                    <a:pt x="79459" y="7906"/>
                    <a:pt x="78378" y="6511"/>
                    <a:pt x="76756" y="6046"/>
                  </a:cubicBezTo>
                  <a:cubicBezTo>
                    <a:pt x="74594" y="4651"/>
                    <a:pt x="71891" y="3255"/>
                    <a:pt x="69189" y="2790"/>
                  </a:cubicBezTo>
                  <a:cubicBezTo>
                    <a:pt x="62702" y="465"/>
                    <a:pt x="55675" y="0"/>
                    <a:pt x="48648" y="1395"/>
                  </a:cubicBezTo>
                  <a:cubicBezTo>
                    <a:pt x="45945" y="1860"/>
                    <a:pt x="43243" y="2325"/>
                    <a:pt x="40540" y="3255"/>
                  </a:cubicBezTo>
                  <a:cubicBezTo>
                    <a:pt x="39459" y="3720"/>
                    <a:pt x="37837" y="5116"/>
                    <a:pt x="36216" y="5581"/>
                  </a:cubicBezTo>
                  <a:cubicBezTo>
                    <a:pt x="34594" y="6046"/>
                    <a:pt x="36756" y="6046"/>
                    <a:pt x="34594" y="5116"/>
                  </a:cubicBezTo>
                  <a:cubicBezTo>
                    <a:pt x="33513" y="5116"/>
                    <a:pt x="32432" y="4186"/>
                    <a:pt x="31891" y="3720"/>
                  </a:cubicBezTo>
                  <a:cubicBezTo>
                    <a:pt x="25945" y="465"/>
                    <a:pt x="18918" y="0"/>
                    <a:pt x="12432" y="1860"/>
                  </a:cubicBezTo>
                  <a:cubicBezTo>
                    <a:pt x="6486" y="3720"/>
                    <a:pt x="0" y="7906"/>
                    <a:pt x="540" y="13953"/>
                  </a:cubicBezTo>
                  <a:cubicBezTo>
                    <a:pt x="540" y="19534"/>
                    <a:pt x="7027" y="22790"/>
                    <a:pt x="12972" y="21860"/>
                  </a:cubicBezTo>
                  <a:cubicBezTo>
                    <a:pt x="14594" y="21395"/>
                    <a:pt x="16216" y="20930"/>
                    <a:pt x="17297" y="20000"/>
                  </a:cubicBezTo>
                  <a:cubicBezTo>
                    <a:pt x="18378" y="19534"/>
                    <a:pt x="18918" y="19069"/>
                    <a:pt x="19459" y="19069"/>
                  </a:cubicBezTo>
                  <a:cubicBezTo>
                    <a:pt x="22162" y="19534"/>
                    <a:pt x="21081" y="22325"/>
                    <a:pt x="20000" y="23720"/>
                  </a:cubicBezTo>
                  <a:cubicBezTo>
                    <a:pt x="17297" y="28372"/>
                    <a:pt x="14594" y="33488"/>
                    <a:pt x="14054" y="39069"/>
                  </a:cubicBezTo>
                  <a:cubicBezTo>
                    <a:pt x="10810" y="52558"/>
                    <a:pt x="22162" y="64186"/>
                    <a:pt x="35675" y="70232"/>
                  </a:cubicBezTo>
                  <a:cubicBezTo>
                    <a:pt x="31351" y="76744"/>
                    <a:pt x="31351" y="85116"/>
                    <a:pt x="31891" y="92558"/>
                  </a:cubicBezTo>
                  <a:cubicBezTo>
                    <a:pt x="32432" y="94883"/>
                    <a:pt x="32972" y="97674"/>
                    <a:pt x="32972" y="100000"/>
                  </a:cubicBezTo>
                  <a:cubicBezTo>
                    <a:pt x="33513" y="101395"/>
                    <a:pt x="34054" y="103255"/>
                    <a:pt x="33513" y="104186"/>
                  </a:cubicBezTo>
                  <a:cubicBezTo>
                    <a:pt x="32972" y="105581"/>
                    <a:pt x="31891" y="105581"/>
                    <a:pt x="30810" y="106976"/>
                  </a:cubicBezTo>
                  <a:cubicBezTo>
                    <a:pt x="28648" y="109302"/>
                    <a:pt x="29189" y="112558"/>
                    <a:pt x="31891" y="114418"/>
                  </a:cubicBezTo>
                  <a:cubicBezTo>
                    <a:pt x="34594" y="116279"/>
                    <a:pt x="38918" y="116279"/>
                    <a:pt x="42162" y="115813"/>
                  </a:cubicBezTo>
                  <a:cubicBezTo>
                    <a:pt x="49729" y="114883"/>
                    <a:pt x="47567" y="109302"/>
                    <a:pt x="48108" y="104186"/>
                  </a:cubicBezTo>
                  <a:cubicBezTo>
                    <a:pt x="48648" y="101860"/>
                    <a:pt x="48648" y="94883"/>
                    <a:pt x="51891" y="93488"/>
                  </a:cubicBezTo>
                  <a:cubicBezTo>
                    <a:pt x="54054" y="92093"/>
                    <a:pt x="57297" y="94883"/>
                    <a:pt x="58378" y="96744"/>
                  </a:cubicBezTo>
                  <a:cubicBezTo>
                    <a:pt x="60540" y="99069"/>
                    <a:pt x="61621" y="100930"/>
                    <a:pt x="61621" y="103720"/>
                  </a:cubicBezTo>
                  <a:cubicBezTo>
                    <a:pt x="62162" y="107441"/>
                    <a:pt x="61081" y="111627"/>
                    <a:pt x="61621" y="115348"/>
                  </a:cubicBezTo>
                  <a:cubicBezTo>
                    <a:pt x="61621" y="119069"/>
                    <a:pt x="65405" y="120000"/>
                    <a:pt x="69189" y="120000"/>
                  </a:cubicBezTo>
                  <a:cubicBezTo>
                    <a:pt x="74594" y="120000"/>
                    <a:pt x="84864" y="115813"/>
                    <a:pt x="78378" y="110232"/>
                  </a:cubicBezTo>
                  <a:cubicBezTo>
                    <a:pt x="77297" y="109767"/>
                    <a:pt x="76216" y="109302"/>
                    <a:pt x="75675" y="108372"/>
                  </a:cubicBezTo>
                  <a:cubicBezTo>
                    <a:pt x="75135" y="107441"/>
                    <a:pt x="75675" y="106046"/>
                    <a:pt x="75675" y="105116"/>
                  </a:cubicBezTo>
                  <a:cubicBezTo>
                    <a:pt x="75675" y="103720"/>
                    <a:pt x="75135" y="99069"/>
                    <a:pt x="76756" y="97674"/>
                  </a:cubicBezTo>
                  <a:cubicBezTo>
                    <a:pt x="77297" y="96744"/>
                    <a:pt x="80540" y="96279"/>
                    <a:pt x="81621" y="95813"/>
                  </a:cubicBezTo>
                  <a:cubicBezTo>
                    <a:pt x="83783" y="94883"/>
                    <a:pt x="85945" y="93953"/>
                    <a:pt x="88648" y="93023"/>
                  </a:cubicBezTo>
                  <a:cubicBezTo>
                    <a:pt x="92972" y="91162"/>
                    <a:pt x="96756" y="88372"/>
                    <a:pt x="100540" y="85581"/>
                  </a:cubicBezTo>
                  <a:cubicBezTo>
                    <a:pt x="100540" y="90232"/>
                    <a:pt x="100000" y="94418"/>
                    <a:pt x="100000" y="99069"/>
                  </a:cubicBezTo>
                  <a:cubicBezTo>
                    <a:pt x="100000" y="104651"/>
                    <a:pt x="110810" y="105116"/>
                    <a:pt x="115135" y="102790"/>
                  </a:cubicBezTo>
                  <a:cubicBezTo>
                    <a:pt x="117297" y="101860"/>
                    <a:pt x="118918" y="100000"/>
                    <a:pt x="118378" y="97674"/>
                  </a:cubicBezTo>
                  <a:cubicBezTo>
                    <a:pt x="118378" y="95813"/>
                    <a:pt x="117297" y="94883"/>
                    <a:pt x="116216" y="93953"/>
                  </a:cubicBezTo>
                  <a:cubicBezTo>
                    <a:pt x="115675" y="93488"/>
                    <a:pt x="115135" y="93488"/>
                    <a:pt x="114594" y="93023"/>
                  </a:cubicBezTo>
                  <a:cubicBezTo>
                    <a:pt x="113513" y="91162"/>
                    <a:pt x="115675" y="86976"/>
                    <a:pt x="116216" y="85581"/>
                  </a:cubicBezTo>
                  <a:cubicBezTo>
                    <a:pt x="117297" y="82325"/>
                    <a:pt x="118378" y="79534"/>
                    <a:pt x="118378" y="76744"/>
                  </a:cubicBezTo>
                  <a:cubicBezTo>
                    <a:pt x="120000" y="64651"/>
                    <a:pt x="118378" y="78604"/>
                    <a:pt x="118378" y="76744"/>
                  </a:cubicBezTo>
                  <a:close/>
                  <a:moveTo>
                    <a:pt x="111351" y="48372"/>
                  </a:moveTo>
                  <a:cubicBezTo>
                    <a:pt x="109729" y="50697"/>
                    <a:pt x="109189" y="49302"/>
                    <a:pt x="106486" y="48372"/>
                  </a:cubicBezTo>
                  <a:cubicBezTo>
                    <a:pt x="109189" y="46976"/>
                    <a:pt x="111351" y="45116"/>
                    <a:pt x="112972" y="43255"/>
                  </a:cubicBezTo>
                  <a:cubicBezTo>
                    <a:pt x="112432" y="45116"/>
                    <a:pt x="112432" y="46511"/>
                    <a:pt x="111351" y="48372"/>
                  </a:cubicBezTo>
                  <a:close/>
                  <a:moveTo>
                    <a:pt x="18378" y="37209"/>
                  </a:moveTo>
                  <a:cubicBezTo>
                    <a:pt x="20000" y="33023"/>
                    <a:pt x="22702" y="28837"/>
                    <a:pt x="24324" y="24186"/>
                  </a:cubicBezTo>
                  <a:cubicBezTo>
                    <a:pt x="25945" y="20465"/>
                    <a:pt x="24864" y="14418"/>
                    <a:pt x="18918" y="15348"/>
                  </a:cubicBezTo>
                  <a:cubicBezTo>
                    <a:pt x="14054" y="15813"/>
                    <a:pt x="10810" y="20465"/>
                    <a:pt x="5945" y="16279"/>
                  </a:cubicBezTo>
                  <a:cubicBezTo>
                    <a:pt x="1081" y="11627"/>
                    <a:pt x="9189" y="6976"/>
                    <a:pt x="13513" y="5581"/>
                  </a:cubicBezTo>
                  <a:cubicBezTo>
                    <a:pt x="20000" y="3255"/>
                    <a:pt x="27027" y="4651"/>
                    <a:pt x="31891" y="8837"/>
                  </a:cubicBezTo>
                  <a:cubicBezTo>
                    <a:pt x="33513" y="9767"/>
                    <a:pt x="34054" y="10697"/>
                    <a:pt x="36216" y="10232"/>
                  </a:cubicBezTo>
                  <a:cubicBezTo>
                    <a:pt x="37297" y="9767"/>
                    <a:pt x="38378" y="8837"/>
                    <a:pt x="39459" y="8372"/>
                  </a:cubicBezTo>
                  <a:cubicBezTo>
                    <a:pt x="41081" y="7441"/>
                    <a:pt x="42702" y="6511"/>
                    <a:pt x="44864" y="6046"/>
                  </a:cubicBezTo>
                  <a:cubicBezTo>
                    <a:pt x="51351" y="3720"/>
                    <a:pt x="58378" y="4186"/>
                    <a:pt x="65405" y="5581"/>
                  </a:cubicBezTo>
                  <a:cubicBezTo>
                    <a:pt x="68108" y="6046"/>
                    <a:pt x="71351" y="6976"/>
                    <a:pt x="74054" y="8372"/>
                  </a:cubicBezTo>
                  <a:cubicBezTo>
                    <a:pt x="75675" y="8837"/>
                    <a:pt x="76756" y="9767"/>
                    <a:pt x="77837" y="10697"/>
                  </a:cubicBezTo>
                  <a:cubicBezTo>
                    <a:pt x="78918" y="11162"/>
                    <a:pt x="80540" y="13488"/>
                    <a:pt x="81621" y="13488"/>
                  </a:cubicBezTo>
                  <a:cubicBezTo>
                    <a:pt x="83243" y="13953"/>
                    <a:pt x="84324" y="12093"/>
                    <a:pt x="85405" y="11627"/>
                  </a:cubicBezTo>
                  <a:cubicBezTo>
                    <a:pt x="87567" y="9767"/>
                    <a:pt x="89729" y="8837"/>
                    <a:pt x="92972" y="8372"/>
                  </a:cubicBezTo>
                  <a:cubicBezTo>
                    <a:pt x="98918" y="7906"/>
                    <a:pt x="106486" y="9767"/>
                    <a:pt x="109729" y="13953"/>
                  </a:cubicBezTo>
                  <a:cubicBezTo>
                    <a:pt x="112972" y="18604"/>
                    <a:pt x="108108" y="22325"/>
                    <a:pt x="103243" y="21395"/>
                  </a:cubicBezTo>
                  <a:cubicBezTo>
                    <a:pt x="98918" y="20930"/>
                    <a:pt x="92972" y="16279"/>
                    <a:pt x="90270" y="21860"/>
                  </a:cubicBezTo>
                  <a:cubicBezTo>
                    <a:pt x="89189" y="25116"/>
                    <a:pt x="90810" y="28837"/>
                    <a:pt x="91891" y="31627"/>
                  </a:cubicBezTo>
                  <a:cubicBezTo>
                    <a:pt x="95675" y="42325"/>
                    <a:pt x="96216" y="53023"/>
                    <a:pt x="85945" y="61395"/>
                  </a:cubicBezTo>
                  <a:cubicBezTo>
                    <a:pt x="68108" y="75813"/>
                    <a:pt x="35135" y="73023"/>
                    <a:pt x="21621" y="54883"/>
                  </a:cubicBezTo>
                  <a:cubicBezTo>
                    <a:pt x="17297" y="48372"/>
                    <a:pt x="16756" y="43255"/>
                    <a:pt x="18378" y="37209"/>
                  </a:cubicBezTo>
                  <a:close/>
                  <a:moveTo>
                    <a:pt x="114054" y="76279"/>
                  </a:moveTo>
                  <a:cubicBezTo>
                    <a:pt x="113513" y="81860"/>
                    <a:pt x="108648" y="89302"/>
                    <a:pt x="110810" y="94418"/>
                  </a:cubicBezTo>
                  <a:cubicBezTo>
                    <a:pt x="111351" y="95813"/>
                    <a:pt x="111891" y="95813"/>
                    <a:pt x="112972" y="96744"/>
                  </a:cubicBezTo>
                  <a:cubicBezTo>
                    <a:pt x="114594" y="98139"/>
                    <a:pt x="114054" y="99534"/>
                    <a:pt x="111351" y="100000"/>
                  </a:cubicBezTo>
                  <a:cubicBezTo>
                    <a:pt x="110270" y="100465"/>
                    <a:pt x="108648" y="100465"/>
                    <a:pt x="107027" y="100000"/>
                  </a:cubicBezTo>
                  <a:cubicBezTo>
                    <a:pt x="105405" y="100000"/>
                    <a:pt x="104864" y="100000"/>
                    <a:pt x="104864" y="98604"/>
                  </a:cubicBezTo>
                  <a:cubicBezTo>
                    <a:pt x="104324" y="96744"/>
                    <a:pt x="104864" y="94418"/>
                    <a:pt x="104864" y="92558"/>
                  </a:cubicBezTo>
                  <a:cubicBezTo>
                    <a:pt x="104864" y="89302"/>
                    <a:pt x="104864" y="86511"/>
                    <a:pt x="104324" y="83720"/>
                  </a:cubicBezTo>
                  <a:cubicBezTo>
                    <a:pt x="104324" y="80465"/>
                    <a:pt x="104864" y="76279"/>
                    <a:pt x="102162" y="73953"/>
                  </a:cubicBezTo>
                  <a:cubicBezTo>
                    <a:pt x="101081" y="72558"/>
                    <a:pt x="98378" y="71627"/>
                    <a:pt x="96216" y="72558"/>
                  </a:cubicBezTo>
                  <a:cubicBezTo>
                    <a:pt x="94054" y="73953"/>
                    <a:pt x="96756" y="74418"/>
                    <a:pt x="98378" y="74883"/>
                  </a:cubicBezTo>
                  <a:cubicBezTo>
                    <a:pt x="102162" y="75348"/>
                    <a:pt x="101621" y="78139"/>
                    <a:pt x="99459" y="80930"/>
                  </a:cubicBezTo>
                  <a:cubicBezTo>
                    <a:pt x="97297" y="83720"/>
                    <a:pt x="94054" y="86046"/>
                    <a:pt x="90810" y="87906"/>
                  </a:cubicBezTo>
                  <a:cubicBezTo>
                    <a:pt x="86486" y="90697"/>
                    <a:pt x="80540" y="93488"/>
                    <a:pt x="75135" y="93953"/>
                  </a:cubicBezTo>
                  <a:cubicBezTo>
                    <a:pt x="75135" y="91162"/>
                    <a:pt x="75135" y="87906"/>
                    <a:pt x="74594" y="85581"/>
                  </a:cubicBezTo>
                  <a:cubicBezTo>
                    <a:pt x="73513" y="82325"/>
                    <a:pt x="72432" y="84186"/>
                    <a:pt x="72432" y="86511"/>
                  </a:cubicBezTo>
                  <a:cubicBezTo>
                    <a:pt x="71891" y="89302"/>
                    <a:pt x="72432" y="92093"/>
                    <a:pt x="72432" y="94883"/>
                  </a:cubicBezTo>
                  <a:cubicBezTo>
                    <a:pt x="72432" y="98139"/>
                    <a:pt x="71891" y="101860"/>
                    <a:pt x="71891" y="105116"/>
                  </a:cubicBezTo>
                  <a:cubicBezTo>
                    <a:pt x="71351" y="108372"/>
                    <a:pt x="70810" y="109767"/>
                    <a:pt x="74054" y="112093"/>
                  </a:cubicBezTo>
                  <a:cubicBezTo>
                    <a:pt x="77297" y="114418"/>
                    <a:pt x="75135" y="116279"/>
                    <a:pt x="71891" y="116279"/>
                  </a:cubicBezTo>
                  <a:cubicBezTo>
                    <a:pt x="70270" y="116279"/>
                    <a:pt x="68648" y="116279"/>
                    <a:pt x="67567" y="115813"/>
                  </a:cubicBezTo>
                  <a:cubicBezTo>
                    <a:pt x="65405" y="115348"/>
                    <a:pt x="65945" y="114883"/>
                    <a:pt x="66486" y="112558"/>
                  </a:cubicBezTo>
                  <a:cubicBezTo>
                    <a:pt x="66486" y="108837"/>
                    <a:pt x="66486" y="104651"/>
                    <a:pt x="65405" y="100930"/>
                  </a:cubicBezTo>
                  <a:cubicBezTo>
                    <a:pt x="64324" y="96279"/>
                    <a:pt x="61621" y="92093"/>
                    <a:pt x="56756" y="90232"/>
                  </a:cubicBezTo>
                  <a:cubicBezTo>
                    <a:pt x="54054" y="89302"/>
                    <a:pt x="48648" y="88372"/>
                    <a:pt x="45945" y="89767"/>
                  </a:cubicBezTo>
                  <a:cubicBezTo>
                    <a:pt x="43783" y="91162"/>
                    <a:pt x="45405" y="92093"/>
                    <a:pt x="47567" y="91627"/>
                  </a:cubicBezTo>
                  <a:cubicBezTo>
                    <a:pt x="45405" y="94883"/>
                    <a:pt x="44864" y="100000"/>
                    <a:pt x="44324" y="103720"/>
                  </a:cubicBezTo>
                  <a:cubicBezTo>
                    <a:pt x="43783" y="104651"/>
                    <a:pt x="43783" y="106046"/>
                    <a:pt x="43243" y="107441"/>
                  </a:cubicBezTo>
                  <a:cubicBezTo>
                    <a:pt x="43243" y="107906"/>
                    <a:pt x="43783" y="111162"/>
                    <a:pt x="43243" y="111627"/>
                  </a:cubicBezTo>
                  <a:cubicBezTo>
                    <a:pt x="42702" y="112558"/>
                    <a:pt x="39459" y="112558"/>
                    <a:pt x="37837" y="112558"/>
                  </a:cubicBezTo>
                  <a:cubicBezTo>
                    <a:pt x="35675" y="112093"/>
                    <a:pt x="32432" y="111162"/>
                    <a:pt x="34594" y="108837"/>
                  </a:cubicBezTo>
                  <a:cubicBezTo>
                    <a:pt x="35135" y="108372"/>
                    <a:pt x="36216" y="108372"/>
                    <a:pt x="36756" y="107441"/>
                  </a:cubicBezTo>
                  <a:cubicBezTo>
                    <a:pt x="37297" y="106511"/>
                    <a:pt x="37297" y="105116"/>
                    <a:pt x="37297" y="104186"/>
                  </a:cubicBezTo>
                  <a:cubicBezTo>
                    <a:pt x="37837" y="98604"/>
                    <a:pt x="36216" y="93023"/>
                    <a:pt x="36216" y="87441"/>
                  </a:cubicBezTo>
                  <a:cubicBezTo>
                    <a:pt x="35675" y="84186"/>
                    <a:pt x="35675" y="70232"/>
                    <a:pt x="42162" y="70697"/>
                  </a:cubicBezTo>
                  <a:cubicBezTo>
                    <a:pt x="43243" y="70697"/>
                    <a:pt x="44864" y="71627"/>
                    <a:pt x="46486" y="71627"/>
                  </a:cubicBezTo>
                  <a:cubicBezTo>
                    <a:pt x="48108" y="72093"/>
                    <a:pt x="50270" y="72558"/>
                    <a:pt x="51891" y="72558"/>
                  </a:cubicBezTo>
                  <a:cubicBezTo>
                    <a:pt x="56216" y="73023"/>
                    <a:pt x="60540" y="73023"/>
                    <a:pt x="64864" y="72558"/>
                  </a:cubicBezTo>
                  <a:cubicBezTo>
                    <a:pt x="72432" y="71162"/>
                    <a:pt x="80000" y="68372"/>
                    <a:pt x="85945" y="64186"/>
                  </a:cubicBezTo>
                  <a:cubicBezTo>
                    <a:pt x="88648" y="62325"/>
                    <a:pt x="90810" y="60465"/>
                    <a:pt x="92432" y="58139"/>
                  </a:cubicBezTo>
                  <a:cubicBezTo>
                    <a:pt x="93513" y="57209"/>
                    <a:pt x="94594" y="55813"/>
                    <a:pt x="95135" y="54418"/>
                  </a:cubicBezTo>
                  <a:cubicBezTo>
                    <a:pt x="95675" y="53488"/>
                    <a:pt x="96216" y="49302"/>
                    <a:pt x="96756" y="48837"/>
                  </a:cubicBezTo>
                  <a:cubicBezTo>
                    <a:pt x="98918" y="47441"/>
                    <a:pt x="105945" y="50232"/>
                    <a:pt x="107567" y="51162"/>
                  </a:cubicBezTo>
                  <a:cubicBezTo>
                    <a:pt x="109729" y="53023"/>
                    <a:pt x="111351" y="54883"/>
                    <a:pt x="112432" y="57209"/>
                  </a:cubicBezTo>
                  <a:cubicBezTo>
                    <a:pt x="115675" y="63255"/>
                    <a:pt x="115135" y="70232"/>
                    <a:pt x="114054" y="76279"/>
                  </a:cubicBezTo>
                  <a:cubicBezTo>
                    <a:pt x="113513" y="81860"/>
                    <a:pt x="115135" y="69767"/>
                    <a:pt x="114054" y="76279"/>
                  </a:cubicBezTo>
                  <a:close/>
                </a:path>
              </a:pathLst>
            </a:custGeom>
            <a:solidFill>
              <a:srgbClr val="3E4A6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35" name="Shape 41"/>
            <p:cNvSpPr>
              <a:spLocks/>
            </p:cNvSpPr>
            <p:nvPr/>
          </p:nvSpPr>
          <p:spPr bwMode="auto">
            <a:xfrm>
              <a:off x="1920368" y="2140569"/>
              <a:ext cx="194228" cy="77209"/>
            </a:xfrm>
            <a:custGeom>
              <a:avLst/>
              <a:gdLst>
                <a:gd name="T0" fmla="*/ 84000 w 120000"/>
                <a:gd name="T1" fmla="*/ 120000 h 120000"/>
                <a:gd name="T2" fmla="*/ 76000 w 120000"/>
                <a:gd name="T3" fmla="*/ 120000 h 120000"/>
                <a:gd name="T4" fmla="*/ 60000 w 120000"/>
                <a:gd name="T5" fmla="*/ 100000 h 120000"/>
                <a:gd name="T6" fmla="*/ 44000 w 120000"/>
                <a:gd name="T7" fmla="*/ 120000 h 120000"/>
                <a:gd name="T8" fmla="*/ 40000 w 120000"/>
                <a:gd name="T9" fmla="*/ 120000 h 120000"/>
                <a:gd name="T10" fmla="*/ 8000 w 120000"/>
                <a:gd name="T11" fmla="*/ 70000 h 120000"/>
                <a:gd name="T12" fmla="*/ 8000 w 120000"/>
                <a:gd name="T13" fmla="*/ 10000 h 120000"/>
                <a:gd name="T14" fmla="*/ 12000 w 120000"/>
                <a:gd name="T15" fmla="*/ 0 h 120000"/>
                <a:gd name="T16" fmla="*/ 20000 w 120000"/>
                <a:gd name="T17" fmla="*/ 10000 h 120000"/>
                <a:gd name="T18" fmla="*/ 24000 w 120000"/>
                <a:gd name="T19" fmla="*/ 30000 h 120000"/>
                <a:gd name="T20" fmla="*/ 28000 w 120000"/>
                <a:gd name="T21" fmla="*/ 60000 h 120000"/>
                <a:gd name="T22" fmla="*/ 40000 w 120000"/>
                <a:gd name="T23" fmla="*/ 70000 h 120000"/>
                <a:gd name="T24" fmla="*/ 48000 w 120000"/>
                <a:gd name="T25" fmla="*/ 70000 h 120000"/>
                <a:gd name="T26" fmla="*/ 56000 w 120000"/>
                <a:gd name="T27" fmla="*/ 50000 h 120000"/>
                <a:gd name="T28" fmla="*/ 60000 w 120000"/>
                <a:gd name="T29" fmla="*/ 40000 h 120000"/>
                <a:gd name="T30" fmla="*/ 72000 w 120000"/>
                <a:gd name="T31" fmla="*/ 60000 h 120000"/>
                <a:gd name="T32" fmla="*/ 84000 w 120000"/>
                <a:gd name="T33" fmla="*/ 80000 h 120000"/>
                <a:gd name="T34" fmla="*/ 100000 w 120000"/>
                <a:gd name="T35" fmla="*/ 50000 h 120000"/>
                <a:gd name="T36" fmla="*/ 100000 w 120000"/>
                <a:gd name="T37" fmla="*/ 50000 h 120000"/>
                <a:gd name="T38" fmla="*/ 112000 w 120000"/>
                <a:gd name="T39" fmla="*/ 10000 h 120000"/>
                <a:gd name="T40" fmla="*/ 116000 w 120000"/>
                <a:gd name="T41" fmla="*/ 20000 h 120000"/>
                <a:gd name="T42" fmla="*/ 116000 w 120000"/>
                <a:gd name="T43" fmla="*/ 70000 h 120000"/>
                <a:gd name="T44" fmla="*/ 84000 w 120000"/>
                <a:gd name="T45" fmla="*/ 120000 h 120000"/>
                <a:gd name="T46" fmla="*/ 84000 w 120000"/>
                <a:gd name="T47" fmla="*/ 120000 h 120000"/>
                <a:gd name="T48" fmla="*/ 0 w 120000"/>
                <a:gd name="T49" fmla="*/ 0 h 120000"/>
                <a:gd name="T50" fmla="*/ 120000 w 120000"/>
                <a:gd name="T51" fmla="*/ 120000 h 1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T48" t="T49" r="T50" b="T51"/>
              <a:pathLst>
                <a:path w="120000" h="120000" extrusionOk="0">
                  <a:moveTo>
                    <a:pt x="84000" y="120000"/>
                  </a:moveTo>
                  <a:cubicBezTo>
                    <a:pt x="80000" y="120000"/>
                    <a:pt x="80000" y="120000"/>
                    <a:pt x="76000" y="120000"/>
                  </a:cubicBezTo>
                  <a:cubicBezTo>
                    <a:pt x="72000" y="120000"/>
                    <a:pt x="64000" y="110000"/>
                    <a:pt x="60000" y="100000"/>
                  </a:cubicBezTo>
                  <a:cubicBezTo>
                    <a:pt x="56000" y="110000"/>
                    <a:pt x="48000" y="110000"/>
                    <a:pt x="44000" y="120000"/>
                  </a:cubicBezTo>
                  <a:cubicBezTo>
                    <a:pt x="44000" y="120000"/>
                    <a:pt x="40000" y="120000"/>
                    <a:pt x="40000" y="120000"/>
                  </a:cubicBezTo>
                  <a:cubicBezTo>
                    <a:pt x="24000" y="120000"/>
                    <a:pt x="12000" y="100000"/>
                    <a:pt x="8000" y="70000"/>
                  </a:cubicBezTo>
                  <a:cubicBezTo>
                    <a:pt x="8000" y="60000"/>
                    <a:pt x="0" y="30000"/>
                    <a:pt x="8000" y="10000"/>
                  </a:cubicBezTo>
                  <a:cubicBezTo>
                    <a:pt x="8000" y="0"/>
                    <a:pt x="12000" y="0"/>
                    <a:pt x="12000" y="0"/>
                  </a:cubicBezTo>
                  <a:cubicBezTo>
                    <a:pt x="16000" y="0"/>
                    <a:pt x="20000" y="10000"/>
                    <a:pt x="20000" y="10000"/>
                  </a:cubicBezTo>
                  <a:cubicBezTo>
                    <a:pt x="20000" y="10000"/>
                    <a:pt x="24000" y="20000"/>
                    <a:pt x="24000" y="30000"/>
                  </a:cubicBezTo>
                  <a:cubicBezTo>
                    <a:pt x="24000" y="40000"/>
                    <a:pt x="24000" y="50000"/>
                    <a:pt x="28000" y="60000"/>
                  </a:cubicBezTo>
                  <a:cubicBezTo>
                    <a:pt x="32000" y="70000"/>
                    <a:pt x="36000" y="70000"/>
                    <a:pt x="40000" y="70000"/>
                  </a:cubicBezTo>
                  <a:cubicBezTo>
                    <a:pt x="40000" y="70000"/>
                    <a:pt x="44000" y="70000"/>
                    <a:pt x="48000" y="70000"/>
                  </a:cubicBezTo>
                  <a:cubicBezTo>
                    <a:pt x="52000" y="60000"/>
                    <a:pt x="52000" y="60000"/>
                    <a:pt x="56000" y="50000"/>
                  </a:cubicBezTo>
                  <a:cubicBezTo>
                    <a:pt x="56000" y="50000"/>
                    <a:pt x="60000" y="40000"/>
                    <a:pt x="60000" y="40000"/>
                  </a:cubicBezTo>
                  <a:cubicBezTo>
                    <a:pt x="64000" y="40000"/>
                    <a:pt x="68000" y="50000"/>
                    <a:pt x="72000" y="60000"/>
                  </a:cubicBezTo>
                  <a:cubicBezTo>
                    <a:pt x="76000" y="70000"/>
                    <a:pt x="80000" y="80000"/>
                    <a:pt x="84000" y="80000"/>
                  </a:cubicBezTo>
                  <a:cubicBezTo>
                    <a:pt x="92000" y="80000"/>
                    <a:pt x="96000" y="70000"/>
                    <a:pt x="100000" y="50000"/>
                  </a:cubicBezTo>
                  <a:cubicBezTo>
                    <a:pt x="100000" y="50000"/>
                    <a:pt x="100000" y="50000"/>
                    <a:pt x="100000" y="50000"/>
                  </a:cubicBezTo>
                  <a:cubicBezTo>
                    <a:pt x="104000" y="30000"/>
                    <a:pt x="104000" y="10000"/>
                    <a:pt x="112000" y="10000"/>
                  </a:cubicBezTo>
                  <a:cubicBezTo>
                    <a:pt x="112000" y="10000"/>
                    <a:pt x="116000" y="20000"/>
                    <a:pt x="116000" y="20000"/>
                  </a:cubicBezTo>
                  <a:cubicBezTo>
                    <a:pt x="120000" y="30000"/>
                    <a:pt x="120000" y="50000"/>
                    <a:pt x="116000" y="70000"/>
                  </a:cubicBezTo>
                  <a:cubicBezTo>
                    <a:pt x="112000" y="100000"/>
                    <a:pt x="100000" y="120000"/>
                    <a:pt x="84000" y="120000"/>
                  </a:cubicBezTo>
                  <a:cubicBezTo>
                    <a:pt x="84000" y="120000"/>
                    <a:pt x="84000" y="120000"/>
                    <a:pt x="84000" y="120000"/>
                  </a:cubicBezTo>
                  <a:close/>
                </a:path>
              </a:pathLst>
            </a:custGeom>
            <a:solidFill>
              <a:srgbClr val="3E4A6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36" name="Shape 42"/>
            <p:cNvSpPr>
              <a:spLocks/>
            </p:cNvSpPr>
            <p:nvPr/>
          </p:nvSpPr>
          <p:spPr bwMode="auto">
            <a:xfrm>
              <a:off x="1753333" y="2016744"/>
              <a:ext cx="114595" cy="129652"/>
            </a:xfrm>
            <a:custGeom>
              <a:avLst/>
              <a:gdLst>
                <a:gd name="T0" fmla="*/ 66666 w 120000"/>
                <a:gd name="T1" fmla="*/ 0 h 120000"/>
                <a:gd name="T2" fmla="*/ 53333 w 120000"/>
                <a:gd name="T3" fmla="*/ 0 h 120000"/>
                <a:gd name="T4" fmla="*/ 66666 w 120000"/>
                <a:gd name="T5" fmla="*/ 18000 h 120000"/>
                <a:gd name="T6" fmla="*/ 40000 w 120000"/>
                <a:gd name="T7" fmla="*/ 42000 h 120000"/>
                <a:gd name="T8" fmla="*/ 20000 w 120000"/>
                <a:gd name="T9" fmla="*/ 18000 h 120000"/>
                <a:gd name="T10" fmla="*/ 0 w 120000"/>
                <a:gd name="T11" fmla="*/ 54000 h 120000"/>
                <a:gd name="T12" fmla="*/ 60000 w 120000"/>
                <a:gd name="T13" fmla="*/ 114000 h 120000"/>
                <a:gd name="T14" fmla="*/ 120000 w 120000"/>
                <a:gd name="T15" fmla="*/ 60000 h 120000"/>
                <a:gd name="T16" fmla="*/ 66666 w 120000"/>
                <a:gd name="T17" fmla="*/ 0 h 120000"/>
                <a:gd name="T18" fmla="*/ 0 w 120000"/>
                <a:gd name="T19" fmla="*/ 0 h 120000"/>
                <a:gd name="T20" fmla="*/ 120000 w 120000"/>
                <a:gd name="T21" fmla="*/ 120000 h 1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T18" t="T19" r="T20" b="T21"/>
              <a:pathLst>
                <a:path w="120000" h="120000" extrusionOk="0">
                  <a:moveTo>
                    <a:pt x="66666" y="0"/>
                  </a:moveTo>
                  <a:cubicBezTo>
                    <a:pt x="60000" y="0"/>
                    <a:pt x="60000" y="0"/>
                    <a:pt x="53333" y="0"/>
                  </a:cubicBezTo>
                  <a:cubicBezTo>
                    <a:pt x="60000" y="6000"/>
                    <a:pt x="66666" y="12000"/>
                    <a:pt x="66666" y="18000"/>
                  </a:cubicBezTo>
                  <a:cubicBezTo>
                    <a:pt x="66666" y="30000"/>
                    <a:pt x="53333" y="42000"/>
                    <a:pt x="40000" y="42000"/>
                  </a:cubicBezTo>
                  <a:cubicBezTo>
                    <a:pt x="26666" y="42000"/>
                    <a:pt x="20000" y="30000"/>
                    <a:pt x="20000" y="18000"/>
                  </a:cubicBezTo>
                  <a:cubicBezTo>
                    <a:pt x="6666" y="30000"/>
                    <a:pt x="6666" y="42000"/>
                    <a:pt x="0" y="54000"/>
                  </a:cubicBezTo>
                  <a:cubicBezTo>
                    <a:pt x="0" y="90000"/>
                    <a:pt x="26666" y="114000"/>
                    <a:pt x="60000" y="114000"/>
                  </a:cubicBezTo>
                  <a:cubicBezTo>
                    <a:pt x="86666" y="120000"/>
                    <a:pt x="113333" y="90000"/>
                    <a:pt x="120000" y="60000"/>
                  </a:cubicBezTo>
                  <a:cubicBezTo>
                    <a:pt x="120000" y="24000"/>
                    <a:pt x="93333" y="0"/>
                    <a:pt x="66666" y="0"/>
                  </a:cubicBezTo>
                  <a:close/>
                </a:path>
              </a:pathLst>
            </a:custGeom>
            <a:solidFill>
              <a:srgbClr val="3E4A6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37" name="Shape 43"/>
            <p:cNvSpPr>
              <a:spLocks/>
            </p:cNvSpPr>
            <p:nvPr/>
          </p:nvSpPr>
          <p:spPr bwMode="auto">
            <a:xfrm>
              <a:off x="2190345" y="2056077"/>
              <a:ext cx="124306" cy="136936"/>
            </a:xfrm>
            <a:custGeom>
              <a:avLst/>
              <a:gdLst>
                <a:gd name="T0" fmla="*/ 69473 w 120000"/>
                <a:gd name="T1" fmla="*/ 0 h 120000"/>
                <a:gd name="T2" fmla="*/ 44210 w 120000"/>
                <a:gd name="T3" fmla="*/ 0 h 120000"/>
                <a:gd name="T4" fmla="*/ 63157 w 120000"/>
                <a:gd name="T5" fmla="*/ 22857 h 120000"/>
                <a:gd name="T6" fmla="*/ 37894 w 120000"/>
                <a:gd name="T7" fmla="*/ 40000 h 120000"/>
                <a:gd name="T8" fmla="*/ 18947 w 120000"/>
                <a:gd name="T9" fmla="*/ 22857 h 120000"/>
                <a:gd name="T10" fmla="*/ 18947 w 120000"/>
                <a:gd name="T11" fmla="*/ 22857 h 120000"/>
                <a:gd name="T12" fmla="*/ 0 w 120000"/>
                <a:gd name="T13" fmla="*/ 51428 h 120000"/>
                <a:gd name="T14" fmla="*/ 44210 w 120000"/>
                <a:gd name="T15" fmla="*/ 114285 h 120000"/>
                <a:gd name="T16" fmla="*/ 113684 w 120000"/>
                <a:gd name="T17" fmla="*/ 62857 h 120000"/>
                <a:gd name="T18" fmla="*/ 69473 w 120000"/>
                <a:gd name="T19" fmla="*/ 0 h 120000"/>
                <a:gd name="T20" fmla="*/ 0 w 120000"/>
                <a:gd name="T21" fmla="*/ 0 h 120000"/>
                <a:gd name="T22" fmla="*/ 120000 w 120000"/>
                <a:gd name="T23" fmla="*/ 120000 h 1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120000" h="120000" extrusionOk="0">
                  <a:moveTo>
                    <a:pt x="69473" y="0"/>
                  </a:moveTo>
                  <a:cubicBezTo>
                    <a:pt x="56842" y="0"/>
                    <a:pt x="50526" y="0"/>
                    <a:pt x="44210" y="0"/>
                  </a:cubicBezTo>
                  <a:cubicBezTo>
                    <a:pt x="56842" y="5714"/>
                    <a:pt x="63157" y="11428"/>
                    <a:pt x="63157" y="22857"/>
                  </a:cubicBezTo>
                  <a:cubicBezTo>
                    <a:pt x="63157" y="34285"/>
                    <a:pt x="50526" y="40000"/>
                    <a:pt x="37894" y="40000"/>
                  </a:cubicBezTo>
                  <a:cubicBezTo>
                    <a:pt x="25263" y="40000"/>
                    <a:pt x="18947" y="34285"/>
                    <a:pt x="18947" y="22857"/>
                  </a:cubicBezTo>
                  <a:cubicBezTo>
                    <a:pt x="18947" y="22857"/>
                    <a:pt x="18947" y="22857"/>
                    <a:pt x="18947" y="22857"/>
                  </a:cubicBezTo>
                  <a:cubicBezTo>
                    <a:pt x="12631" y="28571"/>
                    <a:pt x="6315" y="40000"/>
                    <a:pt x="0" y="51428"/>
                  </a:cubicBezTo>
                  <a:cubicBezTo>
                    <a:pt x="0" y="85714"/>
                    <a:pt x="18947" y="114285"/>
                    <a:pt x="44210" y="114285"/>
                  </a:cubicBezTo>
                  <a:cubicBezTo>
                    <a:pt x="75789" y="120000"/>
                    <a:pt x="107368" y="97142"/>
                    <a:pt x="113684" y="62857"/>
                  </a:cubicBezTo>
                  <a:cubicBezTo>
                    <a:pt x="120000" y="28571"/>
                    <a:pt x="94736" y="0"/>
                    <a:pt x="69473" y="0"/>
                  </a:cubicBezTo>
                  <a:close/>
                </a:path>
              </a:pathLst>
            </a:custGeom>
            <a:solidFill>
              <a:srgbClr val="3E4A6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grpSp>
      <p:sp>
        <p:nvSpPr>
          <p:cNvPr id="44" name="Shape 44"/>
          <p:cNvSpPr txBox="1">
            <a:spLocks noGrp="1"/>
          </p:cNvSpPr>
          <p:nvPr>
            <p:ph type="ctrTitle"/>
          </p:nvPr>
        </p:nvSpPr>
        <p:spPr>
          <a:xfrm>
            <a:off x="975350" y="1511933"/>
            <a:ext cx="5701800" cy="3834000"/>
          </a:xfrm>
          <a:prstGeom prst="rect">
            <a:avLst/>
          </a:prstGeom>
        </p:spPr>
        <p:txBody>
          <a:bodyPr anchor="ctr"/>
          <a:lstStyle>
            <a:lvl1pPr lvl="0">
              <a:spcBef>
                <a:spcPts val="0"/>
              </a:spcBef>
              <a:spcAft>
                <a:spcPts val="0"/>
              </a:spcAft>
              <a:buClr>
                <a:srgbClr val="3E4A63"/>
              </a:buClr>
              <a:buSzPts val="6000"/>
              <a:buNone/>
              <a:defRPr sz="6000">
                <a:solidFill>
                  <a:srgbClr val="3E4A63"/>
                </a:solidFill>
              </a:defRPr>
            </a:lvl1pPr>
            <a:lvl2pPr lvl="1">
              <a:spcBef>
                <a:spcPts val="0"/>
              </a:spcBef>
              <a:spcAft>
                <a:spcPts val="0"/>
              </a:spcAft>
              <a:buClr>
                <a:srgbClr val="3E4A63"/>
              </a:buClr>
              <a:buSzPts val="6000"/>
              <a:buNone/>
              <a:defRPr sz="6000">
                <a:solidFill>
                  <a:srgbClr val="3E4A63"/>
                </a:solidFill>
              </a:defRPr>
            </a:lvl2pPr>
            <a:lvl3pPr lvl="2">
              <a:spcBef>
                <a:spcPts val="0"/>
              </a:spcBef>
              <a:spcAft>
                <a:spcPts val="0"/>
              </a:spcAft>
              <a:buClr>
                <a:srgbClr val="3E4A63"/>
              </a:buClr>
              <a:buSzPts val="6000"/>
              <a:buNone/>
              <a:defRPr sz="6000">
                <a:solidFill>
                  <a:srgbClr val="3E4A63"/>
                </a:solidFill>
              </a:defRPr>
            </a:lvl3pPr>
            <a:lvl4pPr lvl="3">
              <a:spcBef>
                <a:spcPts val="0"/>
              </a:spcBef>
              <a:spcAft>
                <a:spcPts val="0"/>
              </a:spcAft>
              <a:buClr>
                <a:srgbClr val="3E4A63"/>
              </a:buClr>
              <a:buSzPts val="6000"/>
              <a:buNone/>
              <a:defRPr sz="6000">
                <a:solidFill>
                  <a:srgbClr val="3E4A63"/>
                </a:solidFill>
              </a:defRPr>
            </a:lvl4pPr>
            <a:lvl5pPr lvl="4">
              <a:spcBef>
                <a:spcPts val="0"/>
              </a:spcBef>
              <a:spcAft>
                <a:spcPts val="0"/>
              </a:spcAft>
              <a:buClr>
                <a:srgbClr val="3E4A63"/>
              </a:buClr>
              <a:buSzPts val="6000"/>
              <a:buNone/>
              <a:defRPr sz="6000">
                <a:solidFill>
                  <a:srgbClr val="3E4A63"/>
                </a:solidFill>
              </a:defRPr>
            </a:lvl5pPr>
            <a:lvl6pPr lvl="5">
              <a:spcBef>
                <a:spcPts val="0"/>
              </a:spcBef>
              <a:spcAft>
                <a:spcPts val="0"/>
              </a:spcAft>
              <a:buClr>
                <a:srgbClr val="3E4A63"/>
              </a:buClr>
              <a:buSzPts val="6000"/>
              <a:buNone/>
              <a:defRPr sz="6000">
                <a:solidFill>
                  <a:srgbClr val="3E4A63"/>
                </a:solidFill>
              </a:defRPr>
            </a:lvl6pPr>
            <a:lvl7pPr lvl="6">
              <a:spcBef>
                <a:spcPts val="0"/>
              </a:spcBef>
              <a:spcAft>
                <a:spcPts val="0"/>
              </a:spcAft>
              <a:buClr>
                <a:srgbClr val="3E4A63"/>
              </a:buClr>
              <a:buSzPts val="6000"/>
              <a:buNone/>
              <a:defRPr sz="6000">
                <a:solidFill>
                  <a:srgbClr val="3E4A63"/>
                </a:solidFill>
              </a:defRPr>
            </a:lvl7pPr>
            <a:lvl8pPr lvl="7">
              <a:spcBef>
                <a:spcPts val="0"/>
              </a:spcBef>
              <a:spcAft>
                <a:spcPts val="0"/>
              </a:spcAft>
              <a:buClr>
                <a:srgbClr val="3E4A63"/>
              </a:buClr>
              <a:buSzPts val="6000"/>
              <a:buNone/>
              <a:defRPr sz="6000">
                <a:solidFill>
                  <a:srgbClr val="3E4A63"/>
                </a:solidFill>
              </a:defRPr>
            </a:lvl8pPr>
            <a:lvl9pPr lvl="8">
              <a:spcBef>
                <a:spcPts val="0"/>
              </a:spcBef>
              <a:spcAft>
                <a:spcPts val="0"/>
              </a:spcAft>
              <a:buClr>
                <a:srgbClr val="3E4A63"/>
              </a:buClr>
              <a:buSzPts val="6000"/>
              <a:buNone/>
              <a:defRPr sz="6000">
                <a:solidFill>
                  <a:srgbClr val="3E4A63"/>
                </a:solidFill>
              </a:defRPr>
            </a:lvl9pPr>
          </a:lstStyle>
          <a:p>
            <a:endParaRPr/>
          </a:p>
        </p:txBody>
      </p:sp>
    </p:spTree>
    <p:extLst>
      <p:ext uri="{BB962C8B-B14F-4D97-AF65-F5344CB8AC3E}">
        <p14:creationId xmlns:p14="http://schemas.microsoft.com/office/powerpoint/2010/main" val="3373092595"/>
      </p:ext>
    </p:extLst>
  </p:cSld>
  <p:clrMapOvr>
    <a:masterClrMapping/>
  </p:clrMapOvr>
  <p:transition spd="slow">
    <p:push dir="u"/>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Subtitle">
    <p:spTree>
      <p:nvGrpSpPr>
        <p:cNvPr id="1" name="Shape 45"/>
        <p:cNvGrpSpPr/>
        <p:nvPr/>
      </p:nvGrpSpPr>
      <p:grpSpPr>
        <a:xfrm>
          <a:off x="0" y="0"/>
          <a:ext cx="0" cy="0"/>
          <a:chOff x="0" y="0"/>
          <a:chExt cx="0" cy="0"/>
        </a:xfrm>
      </p:grpSpPr>
      <p:sp>
        <p:nvSpPr>
          <p:cNvPr id="4" name="Shape 46"/>
          <p:cNvSpPr>
            <a:spLocks noChangeArrowheads="1"/>
          </p:cNvSpPr>
          <p:nvPr/>
        </p:nvSpPr>
        <p:spPr bwMode="auto">
          <a:xfrm>
            <a:off x="0" y="5670550"/>
            <a:ext cx="9144000" cy="1187450"/>
          </a:xfrm>
          <a:prstGeom prst="rect">
            <a:avLst/>
          </a:prstGeom>
          <a:solidFill>
            <a:srgbClr val="B6D7A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sz="1400">
                <a:solidFill>
                  <a:schemeClr val="bg1"/>
                </a:solidFill>
                <a:latin typeface="Times New Roman" pitchFamily="18" charset="0"/>
                <a:ea typeface="Gulim" pitchFamily="34" charset="-127"/>
              </a:defRPr>
            </a:lvl1pPr>
            <a:lvl2pPr marL="742950" indent="-285750" eaLnBrk="0" hangingPunct="0">
              <a:defRPr sz="1400">
                <a:solidFill>
                  <a:schemeClr val="bg1"/>
                </a:solidFill>
                <a:latin typeface="Times New Roman" pitchFamily="18" charset="0"/>
                <a:ea typeface="Gulim" pitchFamily="34" charset="-127"/>
              </a:defRPr>
            </a:lvl2pPr>
            <a:lvl3pPr marL="1143000" indent="-228600" eaLnBrk="0" hangingPunct="0">
              <a:defRPr sz="1400">
                <a:solidFill>
                  <a:schemeClr val="bg1"/>
                </a:solidFill>
                <a:latin typeface="Times New Roman" pitchFamily="18" charset="0"/>
                <a:ea typeface="Gulim" pitchFamily="34" charset="-127"/>
              </a:defRPr>
            </a:lvl3pPr>
            <a:lvl4pPr marL="1600200" indent="-228600" eaLnBrk="0" hangingPunct="0">
              <a:defRPr sz="1400">
                <a:solidFill>
                  <a:schemeClr val="bg1"/>
                </a:solidFill>
                <a:latin typeface="Times New Roman" pitchFamily="18" charset="0"/>
                <a:ea typeface="Gulim" pitchFamily="34" charset="-127"/>
              </a:defRPr>
            </a:lvl4pPr>
            <a:lvl5pPr marL="2057400" indent="-228600" eaLnBrk="0" hangingPunct="0">
              <a:defRPr sz="1400">
                <a:solidFill>
                  <a:schemeClr val="bg1"/>
                </a:solidFill>
                <a:latin typeface="Times New Roman" pitchFamily="18" charset="0"/>
                <a:ea typeface="Gulim" pitchFamily="34" charset="-127"/>
              </a:defRPr>
            </a:lvl5pPr>
            <a:lvl6pPr marL="2514600" indent="-228600" algn="ctr" eaLnBrk="0" fontAlgn="base" hangingPunct="0">
              <a:spcBef>
                <a:spcPct val="0"/>
              </a:spcBef>
              <a:spcAft>
                <a:spcPct val="0"/>
              </a:spcAft>
              <a:defRPr sz="1400">
                <a:solidFill>
                  <a:schemeClr val="bg1"/>
                </a:solidFill>
                <a:latin typeface="Times New Roman" pitchFamily="18" charset="0"/>
                <a:ea typeface="Gulim" pitchFamily="34" charset="-127"/>
              </a:defRPr>
            </a:lvl6pPr>
            <a:lvl7pPr marL="2971800" indent="-228600" algn="ctr" eaLnBrk="0" fontAlgn="base" hangingPunct="0">
              <a:spcBef>
                <a:spcPct val="0"/>
              </a:spcBef>
              <a:spcAft>
                <a:spcPct val="0"/>
              </a:spcAft>
              <a:defRPr sz="1400">
                <a:solidFill>
                  <a:schemeClr val="bg1"/>
                </a:solidFill>
                <a:latin typeface="Times New Roman" pitchFamily="18" charset="0"/>
                <a:ea typeface="Gulim" pitchFamily="34" charset="-127"/>
              </a:defRPr>
            </a:lvl7pPr>
            <a:lvl8pPr marL="3429000" indent="-228600" algn="ctr" eaLnBrk="0" fontAlgn="base" hangingPunct="0">
              <a:spcBef>
                <a:spcPct val="0"/>
              </a:spcBef>
              <a:spcAft>
                <a:spcPct val="0"/>
              </a:spcAft>
              <a:defRPr sz="1400">
                <a:solidFill>
                  <a:schemeClr val="bg1"/>
                </a:solidFill>
                <a:latin typeface="Times New Roman" pitchFamily="18" charset="0"/>
                <a:ea typeface="Gulim" pitchFamily="34" charset="-127"/>
              </a:defRPr>
            </a:lvl8pPr>
            <a:lvl9pPr marL="3886200" indent="-228600" algn="ctr" eaLnBrk="0" fontAlgn="base" hangingPunct="0">
              <a:spcBef>
                <a:spcPct val="0"/>
              </a:spcBef>
              <a:spcAft>
                <a:spcPct val="0"/>
              </a:spcAft>
              <a:defRPr sz="1400">
                <a:solidFill>
                  <a:schemeClr val="bg1"/>
                </a:solidFill>
                <a:latin typeface="Times New Roman" pitchFamily="18" charset="0"/>
                <a:ea typeface="Gulim" pitchFamily="34" charset="-127"/>
              </a:defRPr>
            </a:lvl9pPr>
          </a:lstStyle>
          <a:p>
            <a:pPr algn="l" eaLnBrk="1" hangingPunct="1">
              <a:defRPr/>
            </a:pPr>
            <a:endParaRPr lang="en-US" altLang="en-US">
              <a:solidFill>
                <a:srgbClr val="000000"/>
              </a:solidFill>
              <a:effectLst/>
              <a:latin typeface="Arial" pitchFamily="34" charset="0"/>
              <a:cs typeface="Arial" pitchFamily="34" charset="0"/>
              <a:sym typeface="Arial" pitchFamily="34" charset="0"/>
            </a:endParaRPr>
          </a:p>
        </p:txBody>
      </p:sp>
      <p:grpSp>
        <p:nvGrpSpPr>
          <p:cNvPr id="5" name="Shape 47"/>
          <p:cNvGrpSpPr>
            <a:grpSpLocks/>
          </p:cNvGrpSpPr>
          <p:nvPr/>
        </p:nvGrpSpPr>
        <p:grpSpPr bwMode="auto">
          <a:xfrm>
            <a:off x="388938" y="742950"/>
            <a:ext cx="7204075" cy="5372100"/>
            <a:chOff x="388375" y="548150"/>
            <a:chExt cx="7205283" cy="4029437"/>
          </a:xfrm>
        </p:grpSpPr>
        <p:sp>
          <p:nvSpPr>
            <p:cNvPr id="6" name="Shape 48"/>
            <p:cNvSpPr>
              <a:spLocks/>
            </p:cNvSpPr>
            <p:nvPr/>
          </p:nvSpPr>
          <p:spPr bwMode="auto">
            <a:xfrm>
              <a:off x="428069" y="583872"/>
              <a:ext cx="7165589" cy="3993715"/>
            </a:xfrm>
            <a:custGeom>
              <a:avLst/>
              <a:gdLst>
                <a:gd name="T0" fmla="*/ 0 w 286609"/>
                <a:gd name="T1" fmla="*/ 0 h 181658"/>
                <a:gd name="T2" fmla="*/ 0 w 286609"/>
                <a:gd name="T3" fmla="*/ 181658 h 181658"/>
                <a:gd name="T4" fmla="*/ 276798 w 286609"/>
                <a:gd name="T5" fmla="*/ 181658 h 181658"/>
                <a:gd name="T6" fmla="*/ 276798 w 286609"/>
                <a:gd name="T7" fmla="*/ 159359 h 181658"/>
                <a:gd name="T8" fmla="*/ 286609 w 286609"/>
                <a:gd name="T9" fmla="*/ 149845 h 181658"/>
                <a:gd name="T10" fmla="*/ 276798 w 286609"/>
                <a:gd name="T11" fmla="*/ 149845 h 181658"/>
                <a:gd name="T12" fmla="*/ 276798 w 286609"/>
                <a:gd name="T13" fmla="*/ 297 h 181658"/>
                <a:gd name="T14" fmla="*/ 0 w 286609"/>
                <a:gd name="T15" fmla="*/ 0 h 181658"/>
                <a:gd name="T16" fmla="*/ 0 w 286609"/>
                <a:gd name="T17" fmla="*/ 0 h 181658"/>
                <a:gd name="T18" fmla="*/ 286609 w 286609"/>
                <a:gd name="T19" fmla="*/ 181658 h 181658"/>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86609" h="181658" extrusionOk="0">
                  <a:moveTo>
                    <a:pt x="0" y="0"/>
                  </a:moveTo>
                  <a:lnTo>
                    <a:pt x="0" y="181658"/>
                  </a:lnTo>
                  <a:lnTo>
                    <a:pt x="276798" y="181658"/>
                  </a:lnTo>
                  <a:lnTo>
                    <a:pt x="276798" y="159359"/>
                  </a:lnTo>
                  <a:lnTo>
                    <a:pt x="286609" y="149845"/>
                  </a:lnTo>
                  <a:lnTo>
                    <a:pt x="276798" y="149845"/>
                  </a:lnTo>
                  <a:lnTo>
                    <a:pt x="276798" y="297"/>
                  </a:lnTo>
                  <a:lnTo>
                    <a:pt x="0" y="0"/>
                  </a:lnTo>
                  <a:close/>
                </a:path>
              </a:pathLst>
            </a:custGeom>
            <a:solidFill>
              <a:srgbClr val="0D0138">
                <a:alpha val="1647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7" name="Shape 49"/>
            <p:cNvSpPr>
              <a:spLocks/>
            </p:cNvSpPr>
            <p:nvPr/>
          </p:nvSpPr>
          <p:spPr bwMode="auto">
            <a:xfrm>
              <a:off x="388375" y="548150"/>
              <a:ext cx="7165588" cy="3993715"/>
            </a:xfrm>
            <a:custGeom>
              <a:avLst/>
              <a:gdLst>
                <a:gd name="T0" fmla="*/ 0 w 286609"/>
                <a:gd name="T1" fmla="*/ 0 h 181658"/>
                <a:gd name="T2" fmla="*/ 0 w 286609"/>
                <a:gd name="T3" fmla="*/ 181658 h 181658"/>
                <a:gd name="T4" fmla="*/ 276798 w 286609"/>
                <a:gd name="T5" fmla="*/ 181658 h 181658"/>
                <a:gd name="T6" fmla="*/ 276798 w 286609"/>
                <a:gd name="T7" fmla="*/ 159359 h 181658"/>
                <a:gd name="T8" fmla="*/ 286609 w 286609"/>
                <a:gd name="T9" fmla="*/ 149845 h 181658"/>
                <a:gd name="T10" fmla="*/ 276798 w 286609"/>
                <a:gd name="T11" fmla="*/ 149845 h 181658"/>
                <a:gd name="T12" fmla="*/ 276798 w 286609"/>
                <a:gd name="T13" fmla="*/ 297 h 181658"/>
                <a:gd name="T14" fmla="*/ 0 w 286609"/>
                <a:gd name="T15" fmla="*/ 0 h 181658"/>
                <a:gd name="T16" fmla="*/ 0 w 286609"/>
                <a:gd name="T17" fmla="*/ 0 h 181658"/>
                <a:gd name="T18" fmla="*/ 286609 w 286609"/>
                <a:gd name="T19" fmla="*/ 181658 h 181658"/>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86609" h="181658" extrusionOk="0">
                  <a:moveTo>
                    <a:pt x="0" y="0"/>
                  </a:moveTo>
                  <a:lnTo>
                    <a:pt x="0" y="181658"/>
                  </a:lnTo>
                  <a:lnTo>
                    <a:pt x="276798" y="181658"/>
                  </a:lnTo>
                  <a:lnTo>
                    <a:pt x="276798" y="159359"/>
                  </a:lnTo>
                  <a:lnTo>
                    <a:pt x="286609" y="149845"/>
                  </a:lnTo>
                  <a:lnTo>
                    <a:pt x="276798" y="149845"/>
                  </a:lnTo>
                  <a:lnTo>
                    <a:pt x="276798" y="297"/>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grpSp>
      <p:grpSp>
        <p:nvGrpSpPr>
          <p:cNvPr id="8" name="Shape 50"/>
          <p:cNvGrpSpPr>
            <a:grpSpLocks/>
          </p:cNvGrpSpPr>
          <p:nvPr/>
        </p:nvGrpSpPr>
        <p:grpSpPr bwMode="auto">
          <a:xfrm>
            <a:off x="7651750" y="4316413"/>
            <a:ext cx="1193800" cy="1841500"/>
            <a:chOff x="3895725" y="1433513"/>
            <a:chExt cx="1490700" cy="1723988"/>
          </a:xfrm>
        </p:grpSpPr>
        <p:sp>
          <p:nvSpPr>
            <p:cNvPr id="9" name="Shape 51"/>
            <p:cNvSpPr>
              <a:spLocks/>
            </p:cNvSpPr>
            <p:nvPr/>
          </p:nvSpPr>
          <p:spPr bwMode="auto">
            <a:xfrm>
              <a:off x="3895725" y="1433513"/>
              <a:ext cx="1490700" cy="1691292"/>
            </a:xfrm>
            <a:custGeom>
              <a:avLst/>
              <a:gdLst>
                <a:gd name="T0" fmla="*/ 115324 w 120000"/>
                <a:gd name="T1" fmla="*/ 12413 h 120000"/>
                <a:gd name="T2" fmla="*/ 115324 w 120000"/>
                <a:gd name="T3" fmla="*/ 12413 h 120000"/>
                <a:gd name="T4" fmla="*/ 115324 w 120000"/>
                <a:gd name="T5" fmla="*/ 12413 h 120000"/>
                <a:gd name="T6" fmla="*/ 100779 w 120000"/>
                <a:gd name="T7" fmla="*/ 11494 h 120000"/>
                <a:gd name="T8" fmla="*/ 94025 w 120000"/>
                <a:gd name="T9" fmla="*/ 22068 h 120000"/>
                <a:gd name="T10" fmla="*/ 96623 w 120000"/>
                <a:gd name="T11" fmla="*/ 33103 h 120000"/>
                <a:gd name="T12" fmla="*/ 100259 w 120000"/>
                <a:gd name="T13" fmla="*/ 43678 h 120000"/>
                <a:gd name="T14" fmla="*/ 87792 w 120000"/>
                <a:gd name="T15" fmla="*/ 46436 h 120000"/>
                <a:gd name="T16" fmla="*/ 86233 w 120000"/>
                <a:gd name="T17" fmla="*/ 44597 h 120000"/>
                <a:gd name="T18" fmla="*/ 85194 w 120000"/>
                <a:gd name="T19" fmla="*/ 40459 h 120000"/>
                <a:gd name="T20" fmla="*/ 84155 w 120000"/>
                <a:gd name="T21" fmla="*/ 33103 h 120000"/>
                <a:gd name="T22" fmla="*/ 88311 w 120000"/>
                <a:gd name="T23" fmla="*/ 27586 h 120000"/>
                <a:gd name="T24" fmla="*/ 91428 w 120000"/>
                <a:gd name="T25" fmla="*/ 19770 h 120000"/>
                <a:gd name="T26" fmla="*/ 90909 w 120000"/>
                <a:gd name="T27" fmla="*/ 6896 h 120000"/>
                <a:gd name="T28" fmla="*/ 74805 w 120000"/>
                <a:gd name="T29" fmla="*/ 6436 h 120000"/>
                <a:gd name="T30" fmla="*/ 66493 w 120000"/>
                <a:gd name="T31" fmla="*/ 7816 h 120000"/>
                <a:gd name="T32" fmla="*/ 60259 w 120000"/>
                <a:gd name="T33" fmla="*/ 5057 h 120000"/>
                <a:gd name="T34" fmla="*/ 42597 w 120000"/>
                <a:gd name="T35" fmla="*/ 2298 h 120000"/>
                <a:gd name="T36" fmla="*/ 34285 w 120000"/>
                <a:gd name="T37" fmla="*/ 3678 h 120000"/>
                <a:gd name="T38" fmla="*/ 27532 w 120000"/>
                <a:gd name="T39" fmla="*/ 4137 h 120000"/>
                <a:gd name="T40" fmla="*/ 10389 w 120000"/>
                <a:gd name="T41" fmla="*/ 1379 h 120000"/>
                <a:gd name="T42" fmla="*/ 1038 w 120000"/>
                <a:gd name="T43" fmla="*/ 4597 h 120000"/>
                <a:gd name="T44" fmla="*/ 3116 w 120000"/>
                <a:gd name="T45" fmla="*/ 20229 h 120000"/>
                <a:gd name="T46" fmla="*/ 6753 w 120000"/>
                <a:gd name="T47" fmla="*/ 26666 h 120000"/>
                <a:gd name="T48" fmla="*/ 8311 w 120000"/>
                <a:gd name="T49" fmla="*/ 29425 h 120000"/>
                <a:gd name="T50" fmla="*/ 6753 w 120000"/>
                <a:gd name="T51" fmla="*/ 33103 h 120000"/>
                <a:gd name="T52" fmla="*/ 4155 w 120000"/>
                <a:gd name="T53" fmla="*/ 49195 h 120000"/>
                <a:gd name="T54" fmla="*/ 24935 w 120000"/>
                <a:gd name="T55" fmla="*/ 71264 h 120000"/>
                <a:gd name="T56" fmla="*/ 21298 w 120000"/>
                <a:gd name="T57" fmla="*/ 88735 h 120000"/>
                <a:gd name="T58" fmla="*/ 23376 w 120000"/>
                <a:gd name="T59" fmla="*/ 105287 h 120000"/>
                <a:gd name="T60" fmla="*/ 32207 w 120000"/>
                <a:gd name="T61" fmla="*/ 116321 h 120000"/>
                <a:gd name="T62" fmla="*/ 36883 w 120000"/>
                <a:gd name="T63" fmla="*/ 103448 h 120000"/>
                <a:gd name="T64" fmla="*/ 39480 w 120000"/>
                <a:gd name="T65" fmla="*/ 96091 h 120000"/>
                <a:gd name="T66" fmla="*/ 43636 w 120000"/>
                <a:gd name="T67" fmla="*/ 94712 h 120000"/>
                <a:gd name="T68" fmla="*/ 50389 w 120000"/>
                <a:gd name="T69" fmla="*/ 106206 h 120000"/>
                <a:gd name="T70" fmla="*/ 55064 w 120000"/>
                <a:gd name="T71" fmla="*/ 120000 h 120000"/>
                <a:gd name="T72" fmla="*/ 63376 w 120000"/>
                <a:gd name="T73" fmla="*/ 108965 h 120000"/>
                <a:gd name="T74" fmla="*/ 63896 w 120000"/>
                <a:gd name="T75" fmla="*/ 102068 h 120000"/>
                <a:gd name="T76" fmla="*/ 64415 w 120000"/>
                <a:gd name="T77" fmla="*/ 98390 h 120000"/>
                <a:gd name="T78" fmla="*/ 64935 w 120000"/>
                <a:gd name="T79" fmla="*/ 96551 h 120000"/>
                <a:gd name="T80" fmla="*/ 68571 w 120000"/>
                <a:gd name="T81" fmla="*/ 96091 h 120000"/>
                <a:gd name="T82" fmla="*/ 87272 w 120000"/>
                <a:gd name="T83" fmla="*/ 86436 h 120000"/>
                <a:gd name="T84" fmla="*/ 88831 w 120000"/>
                <a:gd name="T85" fmla="*/ 100229 h 120000"/>
                <a:gd name="T86" fmla="*/ 97142 w 120000"/>
                <a:gd name="T87" fmla="*/ 102068 h 120000"/>
                <a:gd name="T88" fmla="*/ 102337 w 120000"/>
                <a:gd name="T89" fmla="*/ 89655 h 120000"/>
                <a:gd name="T90" fmla="*/ 104935 w 120000"/>
                <a:gd name="T91" fmla="*/ 74482 h 120000"/>
                <a:gd name="T92" fmla="*/ 104935 w 120000"/>
                <a:gd name="T93" fmla="*/ 66666 h 120000"/>
                <a:gd name="T94" fmla="*/ 103896 w 120000"/>
                <a:gd name="T95" fmla="*/ 60689 h 120000"/>
                <a:gd name="T96" fmla="*/ 107532 w 120000"/>
                <a:gd name="T97" fmla="*/ 57931 h 120000"/>
                <a:gd name="T98" fmla="*/ 112727 w 120000"/>
                <a:gd name="T99" fmla="*/ 53793 h 120000"/>
                <a:gd name="T100" fmla="*/ 108051 w 120000"/>
                <a:gd name="T101" fmla="*/ 28505 h 120000"/>
                <a:gd name="T102" fmla="*/ 105454 w 120000"/>
                <a:gd name="T103" fmla="*/ 21609 h 120000"/>
                <a:gd name="T104" fmla="*/ 110129 w 120000"/>
                <a:gd name="T105" fmla="*/ 21149 h 120000"/>
                <a:gd name="T106" fmla="*/ 116883 w 120000"/>
                <a:gd name="T107" fmla="*/ 19310 h 120000"/>
                <a:gd name="T108" fmla="*/ 115324 w 120000"/>
                <a:gd name="T109" fmla="*/ 12413 h 120000"/>
                <a:gd name="T110" fmla="*/ 0 w 120000"/>
                <a:gd name="T111" fmla="*/ 0 h 120000"/>
                <a:gd name="T112" fmla="*/ 120000 w 120000"/>
                <a:gd name="T113" fmla="*/ 120000 h 1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T110" t="T111" r="T112" b="T113"/>
              <a:pathLst>
                <a:path w="120000" h="120000" extrusionOk="0">
                  <a:moveTo>
                    <a:pt x="115324" y="12413"/>
                  </a:moveTo>
                  <a:cubicBezTo>
                    <a:pt x="115844" y="12873"/>
                    <a:pt x="115844" y="12873"/>
                    <a:pt x="115324" y="12413"/>
                  </a:cubicBezTo>
                  <a:cubicBezTo>
                    <a:pt x="114285" y="11494"/>
                    <a:pt x="114805" y="11954"/>
                    <a:pt x="115324" y="12413"/>
                  </a:cubicBezTo>
                  <a:cubicBezTo>
                    <a:pt x="111688" y="9195"/>
                    <a:pt x="105454" y="9195"/>
                    <a:pt x="100779" y="11494"/>
                  </a:cubicBezTo>
                  <a:cubicBezTo>
                    <a:pt x="96103" y="13333"/>
                    <a:pt x="94025" y="17471"/>
                    <a:pt x="94025" y="22068"/>
                  </a:cubicBezTo>
                  <a:cubicBezTo>
                    <a:pt x="94025" y="25747"/>
                    <a:pt x="95064" y="29425"/>
                    <a:pt x="96623" y="33103"/>
                  </a:cubicBezTo>
                  <a:cubicBezTo>
                    <a:pt x="97662" y="35862"/>
                    <a:pt x="101298" y="40459"/>
                    <a:pt x="100259" y="43678"/>
                  </a:cubicBezTo>
                  <a:cubicBezTo>
                    <a:pt x="99220" y="47816"/>
                    <a:pt x="90909" y="47356"/>
                    <a:pt x="87792" y="46436"/>
                  </a:cubicBezTo>
                  <a:cubicBezTo>
                    <a:pt x="85714" y="45977"/>
                    <a:pt x="86233" y="46436"/>
                    <a:pt x="86233" y="44597"/>
                  </a:cubicBezTo>
                  <a:cubicBezTo>
                    <a:pt x="85714" y="43218"/>
                    <a:pt x="85714" y="41839"/>
                    <a:pt x="85194" y="40459"/>
                  </a:cubicBezTo>
                  <a:cubicBezTo>
                    <a:pt x="84675" y="38160"/>
                    <a:pt x="83116" y="34942"/>
                    <a:pt x="84155" y="33103"/>
                  </a:cubicBezTo>
                  <a:cubicBezTo>
                    <a:pt x="84675" y="31264"/>
                    <a:pt x="87272" y="28965"/>
                    <a:pt x="88311" y="27586"/>
                  </a:cubicBezTo>
                  <a:cubicBezTo>
                    <a:pt x="89350" y="24827"/>
                    <a:pt x="90909" y="22528"/>
                    <a:pt x="91428" y="19770"/>
                  </a:cubicBezTo>
                  <a:cubicBezTo>
                    <a:pt x="92467" y="16551"/>
                    <a:pt x="95064" y="9195"/>
                    <a:pt x="90909" y="6896"/>
                  </a:cubicBezTo>
                  <a:cubicBezTo>
                    <a:pt x="87272" y="5057"/>
                    <a:pt x="79480" y="5977"/>
                    <a:pt x="74805" y="6436"/>
                  </a:cubicBezTo>
                  <a:cubicBezTo>
                    <a:pt x="72207" y="6436"/>
                    <a:pt x="69090" y="7816"/>
                    <a:pt x="66493" y="7816"/>
                  </a:cubicBezTo>
                  <a:cubicBezTo>
                    <a:pt x="63896" y="7356"/>
                    <a:pt x="62337" y="5977"/>
                    <a:pt x="60259" y="5057"/>
                  </a:cubicBezTo>
                  <a:cubicBezTo>
                    <a:pt x="54545" y="3218"/>
                    <a:pt x="48831" y="2298"/>
                    <a:pt x="42597" y="2298"/>
                  </a:cubicBezTo>
                  <a:cubicBezTo>
                    <a:pt x="40000" y="2298"/>
                    <a:pt x="36883" y="2758"/>
                    <a:pt x="34285" y="3678"/>
                  </a:cubicBezTo>
                  <a:cubicBezTo>
                    <a:pt x="31168" y="4137"/>
                    <a:pt x="30129" y="5057"/>
                    <a:pt x="27532" y="4137"/>
                  </a:cubicBezTo>
                  <a:cubicBezTo>
                    <a:pt x="21818" y="2298"/>
                    <a:pt x="16103" y="1379"/>
                    <a:pt x="10389" y="1379"/>
                  </a:cubicBezTo>
                  <a:cubicBezTo>
                    <a:pt x="6233" y="919"/>
                    <a:pt x="1558" y="0"/>
                    <a:pt x="1038" y="4597"/>
                  </a:cubicBezTo>
                  <a:cubicBezTo>
                    <a:pt x="0" y="9655"/>
                    <a:pt x="1558" y="15632"/>
                    <a:pt x="3116" y="20229"/>
                  </a:cubicBezTo>
                  <a:cubicBezTo>
                    <a:pt x="4155" y="22528"/>
                    <a:pt x="5194" y="24827"/>
                    <a:pt x="6753" y="26666"/>
                  </a:cubicBezTo>
                  <a:cubicBezTo>
                    <a:pt x="7272" y="27586"/>
                    <a:pt x="8311" y="28505"/>
                    <a:pt x="8311" y="29425"/>
                  </a:cubicBezTo>
                  <a:cubicBezTo>
                    <a:pt x="7792" y="30804"/>
                    <a:pt x="6753" y="32183"/>
                    <a:pt x="6753" y="33103"/>
                  </a:cubicBezTo>
                  <a:cubicBezTo>
                    <a:pt x="4155" y="38160"/>
                    <a:pt x="3116" y="43678"/>
                    <a:pt x="4155" y="49195"/>
                  </a:cubicBezTo>
                  <a:cubicBezTo>
                    <a:pt x="6233" y="58850"/>
                    <a:pt x="15064" y="66666"/>
                    <a:pt x="24935" y="71264"/>
                  </a:cubicBezTo>
                  <a:cubicBezTo>
                    <a:pt x="21818" y="76321"/>
                    <a:pt x="21298" y="82758"/>
                    <a:pt x="21298" y="88735"/>
                  </a:cubicBezTo>
                  <a:cubicBezTo>
                    <a:pt x="21818" y="94252"/>
                    <a:pt x="21818" y="99770"/>
                    <a:pt x="23376" y="105287"/>
                  </a:cubicBezTo>
                  <a:cubicBezTo>
                    <a:pt x="23896" y="108965"/>
                    <a:pt x="26493" y="117241"/>
                    <a:pt x="32207" y="116321"/>
                  </a:cubicBezTo>
                  <a:cubicBezTo>
                    <a:pt x="37922" y="115402"/>
                    <a:pt x="36363" y="107126"/>
                    <a:pt x="36883" y="103448"/>
                  </a:cubicBezTo>
                  <a:cubicBezTo>
                    <a:pt x="36883" y="100689"/>
                    <a:pt x="37922" y="98390"/>
                    <a:pt x="39480" y="96091"/>
                  </a:cubicBezTo>
                  <a:cubicBezTo>
                    <a:pt x="40519" y="93793"/>
                    <a:pt x="41038" y="93333"/>
                    <a:pt x="43636" y="94712"/>
                  </a:cubicBezTo>
                  <a:cubicBezTo>
                    <a:pt x="48831" y="96551"/>
                    <a:pt x="50389" y="102068"/>
                    <a:pt x="50389" y="106206"/>
                  </a:cubicBezTo>
                  <a:cubicBezTo>
                    <a:pt x="50389" y="109425"/>
                    <a:pt x="48831" y="120000"/>
                    <a:pt x="55064" y="120000"/>
                  </a:cubicBezTo>
                  <a:cubicBezTo>
                    <a:pt x="60259" y="120000"/>
                    <a:pt x="62337" y="112183"/>
                    <a:pt x="63376" y="108965"/>
                  </a:cubicBezTo>
                  <a:cubicBezTo>
                    <a:pt x="63896" y="106666"/>
                    <a:pt x="63896" y="104367"/>
                    <a:pt x="63896" y="102068"/>
                  </a:cubicBezTo>
                  <a:cubicBezTo>
                    <a:pt x="64415" y="100689"/>
                    <a:pt x="64415" y="99310"/>
                    <a:pt x="64415" y="98390"/>
                  </a:cubicBezTo>
                  <a:cubicBezTo>
                    <a:pt x="64415" y="98390"/>
                    <a:pt x="64415" y="97011"/>
                    <a:pt x="64935" y="96551"/>
                  </a:cubicBezTo>
                  <a:cubicBezTo>
                    <a:pt x="64935" y="96551"/>
                    <a:pt x="68051" y="96091"/>
                    <a:pt x="68571" y="96091"/>
                  </a:cubicBezTo>
                  <a:cubicBezTo>
                    <a:pt x="75844" y="94712"/>
                    <a:pt x="82597" y="91494"/>
                    <a:pt x="87272" y="86436"/>
                  </a:cubicBezTo>
                  <a:cubicBezTo>
                    <a:pt x="87792" y="91034"/>
                    <a:pt x="87792" y="95632"/>
                    <a:pt x="88831" y="100229"/>
                  </a:cubicBezTo>
                  <a:cubicBezTo>
                    <a:pt x="90389" y="103908"/>
                    <a:pt x="94025" y="105747"/>
                    <a:pt x="97142" y="102068"/>
                  </a:cubicBezTo>
                  <a:cubicBezTo>
                    <a:pt x="100259" y="99310"/>
                    <a:pt x="101298" y="93333"/>
                    <a:pt x="102337" y="89655"/>
                  </a:cubicBezTo>
                  <a:cubicBezTo>
                    <a:pt x="103896" y="84597"/>
                    <a:pt x="104935" y="79540"/>
                    <a:pt x="104935" y="74482"/>
                  </a:cubicBezTo>
                  <a:cubicBezTo>
                    <a:pt x="105454" y="71724"/>
                    <a:pt x="105454" y="69425"/>
                    <a:pt x="104935" y="66666"/>
                  </a:cubicBezTo>
                  <a:cubicBezTo>
                    <a:pt x="104935" y="65287"/>
                    <a:pt x="103376" y="61609"/>
                    <a:pt x="103896" y="60689"/>
                  </a:cubicBezTo>
                  <a:cubicBezTo>
                    <a:pt x="104415" y="59770"/>
                    <a:pt x="107012" y="58850"/>
                    <a:pt x="107532" y="57931"/>
                  </a:cubicBezTo>
                  <a:cubicBezTo>
                    <a:pt x="109610" y="57011"/>
                    <a:pt x="111168" y="55172"/>
                    <a:pt x="112727" y="53793"/>
                  </a:cubicBezTo>
                  <a:cubicBezTo>
                    <a:pt x="119999" y="45057"/>
                    <a:pt x="112207" y="36321"/>
                    <a:pt x="108051" y="28505"/>
                  </a:cubicBezTo>
                  <a:cubicBezTo>
                    <a:pt x="107012" y="26666"/>
                    <a:pt x="104935" y="23448"/>
                    <a:pt x="105454" y="21609"/>
                  </a:cubicBezTo>
                  <a:cubicBezTo>
                    <a:pt x="105974" y="19310"/>
                    <a:pt x="108051" y="20689"/>
                    <a:pt x="110129" y="21149"/>
                  </a:cubicBezTo>
                  <a:cubicBezTo>
                    <a:pt x="112727" y="21609"/>
                    <a:pt x="115844" y="21609"/>
                    <a:pt x="116883" y="19310"/>
                  </a:cubicBezTo>
                  <a:cubicBezTo>
                    <a:pt x="117922" y="17011"/>
                    <a:pt x="117402" y="13793"/>
                    <a:pt x="115324" y="12413"/>
                  </a:cubicBezTo>
                  <a:close/>
                </a:path>
              </a:pathLst>
            </a:custGeom>
            <a:solidFill>
              <a:srgbClr val="F4D7B7"/>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10" name="Shape 52"/>
            <p:cNvSpPr>
              <a:spLocks/>
            </p:cNvSpPr>
            <p:nvPr/>
          </p:nvSpPr>
          <p:spPr bwMode="auto">
            <a:xfrm>
              <a:off x="4224789" y="2781493"/>
              <a:ext cx="909883" cy="376008"/>
            </a:xfrm>
            <a:custGeom>
              <a:avLst/>
              <a:gdLst>
                <a:gd name="T0" fmla="*/ 112340 w 120000"/>
                <a:gd name="T1" fmla="*/ 14482 h 120000"/>
                <a:gd name="T2" fmla="*/ 111489 w 120000"/>
                <a:gd name="T3" fmla="*/ 20689 h 120000"/>
                <a:gd name="T4" fmla="*/ 109787 w 120000"/>
                <a:gd name="T5" fmla="*/ 24827 h 120000"/>
                <a:gd name="T6" fmla="*/ 108936 w 120000"/>
                <a:gd name="T7" fmla="*/ 22758 h 120000"/>
                <a:gd name="T8" fmla="*/ 108936 w 120000"/>
                <a:gd name="T9" fmla="*/ 22758 h 120000"/>
                <a:gd name="T10" fmla="*/ 108085 w 120000"/>
                <a:gd name="T11" fmla="*/ 14482 h 120000"/>
                <a:gd name="T12" fmla="*/ 79148 w 120000"/>
                <a:gd name="T13" fmla="*/ 14482 h 120000"/>
                <a:gd name="T14" fmla="*/ 57021 w 120000"/>
                <a:gd name="T15" fmla="*/ 8275 h 120000"/>
                <a:gd name="T16" fmla="*/ 51914 w 120000"/>
                <a:gd name="T17" fmla="*/ 84827 h 120000"/>
                <a:gd name="T18" fmla="*/ 47659 w 120000"/>
                <a:gd name="T19" fmla="*/ 93103 h 120000"/>
                <a:gd name="T20" fmla="*/ 46808 w 120000"/>
                <a:gd name="T21" fmla="*/ 93103 h 120000"/>
                <a:gd name="T22" fmla="*/ 45957 w 120000"/>
                <a:gd name="T23" fmla="*/ 93103 h 120000"/>
                <a:gd name="T24" fmla="*/ 44255 w 120000"/>
                <a:gd name="T25" fmla="*/ 68275 h 120000"/>
                <a:gd name="T26" fmla="*/ 43404 w 120000"/>
                <a:gd name="T27" fmla="*/ 28965 h 120000"/>
                <a:gd name="T28" fmla="*/ 11063 w 120000"/>
                <a:gd name="T29" fmla="*/ 57931 h 120000"/>
                <a:gd name="T30" fmla="*/ 10212 w 120000"/>
                <a:gd name="T31" fmla="*/ 74482 h 120000"/>
                <a:gd name="T32" fmla="*/ 8510 w 120000"/>
                <a:gd name="T33" fmla="*/ 80689 h 120000"/>
                <a:gd name="T34" fmla="*/ 7659 w 120000"/>
                <a:gd name="T35" fmla="*/ 80689 h 120000"/>
                <a:gd name="T36" fmla="*/ 7659 w 120000"/>
                <a:gd name="T37" fmla="*/ 78620 h 120000"/>
                <a:gd name="T38" fmla="*/ 3404 w 120000"/>
                <a:gd name="T39" fmla="*/ 68275 h 120000"/>
                <a:gd name="T40" fmla="*/ 0 w 120000"/>
                <a:gd name="T41" fmla="*/ 84827 h 120000"/>
                <a:gd name="T42" fmla="*/ 13617 w 120000"/>
                <a:gd name="T43" fmla="*/ 95172 h 120000"/>
                <a:gd name="T44" fmla="*/ 32340 w 120000"/>
                <a:gd name="T45" fmla="*/ 105517 h 120000"/>
                <a:gd name="T46" fmla="*/ 55319 w 120000"/>
                <a:gd name="T47" fmla="*/ 99310 h 120000"/>
                <a:gd name="T48" fmla="*/ 97021 w 120000"/>
                <a:gd name="T49" fmla="*/ 45517 h 120000"/>
                <a:gd name="T50" fmla="*/ 119148 w 120000"/>
                <a:gd name="T51" fmla="*/ 24827 h 120000"/>
                <a:gd name="T52" fmla="*/ 112340 w 120000"/>
                <a:gd name="T53" fmla="*/ 14482 h 120000"/>
                <a:gd name="T54" fmla="*/ 0 w 120000"/>
                <a:gd name="T55" fmla="*/ 0 h 120000"/>
                <a:gd name="T56" fmla="*/ 120000 w 120000"/>
                <a:gd name="T57" fmla="*/ 120000 h 1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T54" t="T55" r="T56" b="T57"/>
              <a:pathLst>
                <a:path w="120000" h="120000" extrusionOk="0">
                  <a:moveTo>
                    <a:pt x="112340" y="14482"/>
                  </a:moveTo>
                  <a:cubicBezTo>
                    <a:pt x="112340" y="16551"/>
                    <a:pt x="112340" y="18620"/>
                    <a:pt x="111489" y="20689"/>
                  </a:cubicBezTo>
                  <a:cubicBezTo>
                    <a:pt x="111489" y="22758"/>
                    <a:pt x="110638" y="24827"/>
                    <a:pt x="109787" y="24827"/>
                  </a:cubicBezTo>
                  <a:cubicBezTo>
                    <a:pt x="109787" y="24827"/>
                    <a:pt x="108936" y="24827"/>
                    <a:pt x="108936" y="22758"/>
                  </a:cubicBezTo>
                  <a:cubicBezTo>
                    <a:pt x="108936" y="22758"/>
                    <a:pt x="108936" y="22758"/>
                    <a:pt x="108936" y="22758"/>
                  </a:cubicBezTo>
                  <a:cubicBezTo>
                    <a:pt x="108085" y="18620"/>
                    <a:pt x="108085" y="16551"/>
                    <a:pt x="108085" y="14482"/>
                  </a:cubicBezTo>
                  <a:cubicBezTo>
                    <a:pt x="98723" y="18620"/>
                    <a:pt x="85957" y="24827"/>
                    <a:pt x="79148" y="14482"/>
                  </a:cubicBezTo>
                  <a:cubicBezTo>
                    <a:pt x="71489" y="4137"/>
                    <a:pt x="64680" y="0"/>
                    <a:pt x="57021" y="8275"/>
                  </a:cubicBezTo>
                  <a:cubicBezTo>
                    <a:pt x="57021" y="31034"/>
                    <a:pt x="55319" y="70344"/>
                    <a:pt x="51914" y="84827"/>
                  </a:cubicBezTo>
                  <a:cubicBezTo>
                    <a:pt x="51063" y="91034"/>
                    <a:pt x="49361" y="93103"/>
                    <a:pt x="47659" y="93103"/>
                  </a:cubicBezTo>
                  <a:cubicBezTo>
                    <a:pt x="47659" y="93103"/>
                    <a:pt x="46808" y="93103"/>
                    <a:pt x="46808" y="93103"/>
                  </a:cubicBezTo>
                  <a:cubicBezTo>
                    <a:pt x="46808" y="93103"/>
                    <a:pt x="45957" y="93103"/>
                    <a:pt x="45957" y="93103"/>
                  </a:cubicBezTo>
                  <a:cubicBezTo>
                    <a:pt x="44255" y="91034"/>
                    <a:pt x="44255" y="82758"/>
                    <a:pt x="44255" y="68275"/>
                  </a:cubicBezTo>
                  <a:cubicBezTo>
                    <a:pt x="44255" y="55862"/>
                    <a:pt x="44255" y="41379"/>
                    <a:pt x="43404" y="28965"/>
                  </a:cubicBezTo>
                  <a:cubicBezTo>
                    <a:pt x="34893" y="45517"/>
                    <a:pt x="20425" y="47586"/>
                    <a:pt x="11063" y="57931"/>
                  </a:cubicBezTo>
                  <a:cubicBezTo>
                    <a:pt x="11063" y="64137"/>
                    <a:pt x="11063" y="70344"/>
                    <a:pt x="10212" y="74482"/>
                  </a:cubicBezTo>
                  <a:cubicBezTo>
                    <a:pt x="9361" y="78620"/>
                    <a:pt x="8510" y="80689"/>
                    <a:pt x="8510" y="80689"/>
                  </a:cubicBezTo>
                  <a:cubicBezTo>
                    <a:pt x="8510" y="80689"/>
                    <a:pt x="7659" y="80689"/>
                    <a:pt x="7659" y="80689"/>
                  </a:cubicBezTo>
                  <a:cubicBezTo>
                    <a:pt x="7659" y="80689"/>
                    <a:pt x="7659" y="78620"/>
                    <a:pt x="7659" y="78620"/>
                  </a:cubicBezTo>
                  <a:cubicBezTo>
                    <a:pt x="5957" y="76551"/>
                    <a:pt x="4255" y="72413"/>
                    <a:pt x="3404" y="68275"/>
                  </a:cubicBezTo>
                  <a:cubicBezTo>
                    <a:pt x="1702" y="72413"/>
                    <a:pt x="0" y="76551"/>
                    <a:pt x="0" y="84827"/>
                  </a:cubicBezTo>
                  <a:cubicBezTo>
                    <a:pt x="0" y="84827"/>
                    <a:pt x="1702" y="103448"/>
                    <a:pt x="13617" y="95172"/>
                  </a:cubicBezTo>
                  <a:cubicBezTo>
                    <a:pt x="25531" y="88965"/>
                    <a:pt x="24680" y="95172"/>
                    <a:pt x="32340" y="105517"/>
                  </a:cubicBezTo>
                  <a:cubicBezTo>
                    <a:pt x="40000" y="115862"/>
                    <a:pt x="51063" y="120000"/>
                    <a:pt x="55319" y="99310"/>
                  </a:cubicBezTo>
                  <a:cubicBezTo>
                    <a:pt x="59574" y="80689"/>
                    <a:pt x="83404" y="53793"/>
                    <a:pt x="97021" y="45517"/>
                  </a:cubicBezTo>
                  <a:cubicBezTo>
                    <a:pt x="109787" y="39310"/>
                    <a:pt x="117446" y="49655"/>
                    <a:pt x="119148" y="24827"/>
                  </a:cubicBezTo>
                  <a:cubicBezTo>
                    <a:pt x="120000" y="16551"/>
                    <a:pt x="116595" y="14482"/>
                    <a:pt x="112340" y="14482"/>
                  </a:cubicBezTo>
                  <a:close/>
                </a:path>
              </a:pathLst>
            </a:custGeom>
            <a:solidFill>
              <a:srgbClr val="0D0138">
                <a:alpha val="1647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11" name="Shape 53"/>
            <p:cNvSpPr>
              <a:spLocks/>
            </p:cNvSpPr>
            <p:nvPr/>
          </p:nvSpPr>
          <p:spPr bwMode="auto">
            <a:xfrm>
              <a:off x="5102955" y="1601453"/>
              <a:ext cx="218055" cy="136730"/>
            </a:xfrm>
            <a:custGeom>
              <a:avLst/>
              <a:gdLst>
                <a:gd name="T0" fmla="*/ 109411 w 120000"/>
                <a:gd name="T1" fmla="*/ 40000 h 120000"/>
                <a:gd name="T2" fmla="*/ 109411 w 120000"/>
                <a:gd name="T3" fmla="*/ 34285 h 120000"/>
                <a:gd name="T4" fmla="*/ 109411 w 120000"/>
                <a:gd name="T5" fmla="*/ 28571 h 120000"/>
                <a:gd name="T6" fmla="*/ 105882 w 120000"/>
                <a:gd name="T7" fmla="*/ 22857 h 120000"/>
                <a:gd name="T8" fmla="*/ 95294 w 120000"/>
                <a:gd name="T9" fmla="*/ 17142 h 120000"/>
                <a:gd name="T10" fmla="*/ 14117 w 120000"/>
                <a:gd name="T11" fmla="*/ 51428 h 120000"/>
                <a:gd name="T12" fmla="*/ 42352 w 120000"/>
                <a:gd name="T13" fmla="*/ 91428 h 120000"/>
                <a:gd name="T14" fmla="*/ 77647 w 120000"/>
                <a:gd name="T15" fmla="*/ 74285 h 120000"/>
                <a:gd name="T16" fmla="*/ 81176 w 120000"/>
                <a:gd name="T17" fmla="*/ 74285 h 120000"/>
                <a:gd name="T18" fmla="*/ 109411 w 120000"/>
                <a:gd name="T19" fmla="*/ 80000 h 120000"/>
                <a:gd name="T20" fmla="*/ 109411 w 120000"/>
                <a:gd name="T21" fmla="*/ 40000 h 120000"/>
                <a:gd name="T22" fmla="*/ 0 w 120000"/>
                <a:gd name="T23" fmla="*/ 0 h 120000"/>
                <a:gd name="T24" fmla="*/ 120000 w 120000"/>
                <a:gd name="T25" fmla="*/ 120000 h 1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T22" t="T23" r="T24" b="T25"/>
              <a:pathLst>
                <a:path w="120000" h="120000" extrusionOk="0">
                  <a:moveTo>
                    <a:pt x="109411" y="40000"/>
                  </a:moveTo>
                  <a:cubicBezTo>
                    <a:pt x="109411" y="34285"/>
                    <a:pt x="109411" y="34285"/>
                    <a:pt x="109411" y="34285"/>
                  </a:cubicBezTo>
                  <a:cubicBezTo>
                    <a:pt x="109411" y="34285"/>
                    <a:pt x="109411" y="34285"/>
                    <a:pt x="109411" y="28571"/>
                  </a:cubicBezTo>
                  <a:cubicBezTo>
                    <a:pt x="109411" y="28571"/>
                    <a:pt x="98823" y="17142"/>
                    <a:pt x="105882" y="22857"/>
                  </a:cubicBezTo>
                  <a:cubicBezTo>
                    <a:pt x="102352" y="22857"/>
                    <a:pt x="98823" y="17142"/>
                    <a:pt x="95294" y="17142"/>
                  </a:cubicBezTo>
                  <a:cubicBezTo>
                    <a:pt x="67058" y="0"/>
                    <a:pt x="35294" y="11428"/>
                    <a:pt x="14117" y="51428"/>
                  </a:cubicBezTo>
                  <a:cubicBezTo>
                    <a:pt x="0" y="80000"/>
                    <a:pt x="28235" y="120000"/>
                    <a:pt x="42352" y="91428"/>
                  </a:cubicBezTo>
                  <a:cubicBezTo>
                    <a:pt x="52941" y="74285"/>
                    <a:pt x="67058" y="68571"/>
                    <a:pt x="77647" y="74285"/>
                  </a:cubicBezTo>
                  <a:cubicBezTo>
                    <a:pt x="81176" y="74285"/>
                    <a:pt x="81176" y="74285"/>
                    <a:pt x="81176" y="74285"/>
                  </a:cubicBezTo>
                  <a:cubicBezTo>
                    <a:pt x="88235" y="85714"/>
                    <a:pt x="98823" y="91428"/>
                    <a:pt x="109411" y="80000"/>
                  </a:cubicBezTo>
                  <a:cubicBezTo>
                    <a:pt x="120000" y="74285"/>
                    <a:pt x="120000" y="51428"/>
                    <a:pt x="109411" y="40000"/>
                  </a:cubicBezTo>
                  <a:close/>
                </a:path>
              </a:pathLst>
            </a:custGeom>
            <a:solidFill>
              <a:srgbClr val="0D0138">
                <a:alpha val="1647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12" name="Shape 54"/>
            <p:cNvSpPr>
              <a:spLocks/>
            </p:cNvSpPr>
            <p:nvPr/>
          </p:nvSpPr>
          <p:spPr bwMode="auto">
            <a:xfrm>
              <a:off x="4662881" y="1556867"/>
              <a:ext cx="368710" cy="349257"/>
            </a:xfrm>
            <a:custGeom>
              <a:avLst/>
              <a:gdLst>
                <a:gd name="T0" fmla="*/ 107368 w 120000"/>
                <a:gd name="T1" fmla="*/ 2222 h 120000"/>
                <a:gd name="T2" fmla="*/ 63157 w 120000"/>
                <a:gd name="T3" fmla="*/ 2222 h 120000"/>
                <a:gd name="T4" fmla="*/ 50526 w 120000"/>
                <a:gd name="T5" fmla="*/ 4444 h 120000"/>
                <a:gd name="T6" fmla="*/ 46315 w 120000"/>
                <a:gd name="T7" fmla="*/ 4444 h 120000"/>
                <a:gd name="T8" fmla="*/ 12631 w 120000"/>
                <a:gd name="T9" fmla="*/ 13333 h 120000"/>
                <a:gd name="T10" fmla="*/ 12631 w 120000"/>
                <a:gd name="T11" fmla="*/ 73333 h 120000"/>
                <a:gd name="T12" fmla="*/ 67368 w 120000"/>
                <a:gd name="T13" fmla="*/ 117777 h 120000"/>
                <a:gd name="T14" fmla="*/ 84210 w 120000"/>
                <a:gd name="T15" fmla="*/ 97777 h 120000"/>
                <a:gd name="T16" fmla="*/ 86315 w 120000"/>
                <a:gd name="T17" fmla="*/ 97777 h 120000"/>
                <a:gd name="T18" fmla="*/ 111578 w 120000"/>
                <a:gd name="T19" fmla="*/ 22222 h 120000"/>
                <a:gd name="T20" fmla="*/ 113684 w 120000"/>
                <a:gd name="T21" fmla="*/ 17777 h 120000"/>
                <a:gd name="T22" fmla="*/ 107368 w 120000"/>
                <a:gd name="T23" fmla="*/ 2222 h 120000"/>
                <a:gd name="T24" fmla="*/ 0 w 120000"/>
                <a:gd name="T25" fmla="*/ 0 h 120000"/>
                <a:gd name="T26" fmla="*/ 120000 w 120000"/>
                <a:gd name="T27" fmla="*/ 120000 h 1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T24" t="T25" r="T26" b="T27"/>
              <a:pathLst>
                <a:path w="120000" h="120000" extrusionOk="0">
                  <a:moveTo>
                    <a:pt x="107368" y="2222"/>
                  </a:moveTo>
                  <a:cubicBezTo>
                    <a:pt x="92631" y="0"/>
                    <a:pt x="77894" y="0"/>
                    <a:pt x="63157" y="2222"/>
                  </a:cubicBezTo>
                  <a:cubicBezTo>
                    <a:pt x="58947" y="2222"/>
                    <a:pt x="54736" y="2222"/>
                    <a:pt x="50526" y="4444"/>
                  </a:cubicBezTo>
                  <a:cubicBezTo>
                    <a:pt x="48421" y="4444"/>
                    <a:pt x="48421" y="4444"/>
                    <a:pt x="46315" y="4444"/>
                  </a:cubicBezTo>
                  <a:cubicBezTo>
                    <a:pt x="35789" y="0"/>
                    <a:pt x="25263" y="0"/>
                    <a:pt x="12631" y="13333"/>
                  </a:cubicBezTo>
                  <a:cubicBezTo>
                    <a:pt x="0" y="28888"/>
                    <a:pt x="6315" y="57777"/>
                    <a:pt x="12631" y="73333"/>
                  </a:cubicBezTo>
                  <a:cubicBezTo>
                    <a:pt x="21052" y="100000"/>
                    <a:pt x="42105" y="120000"/>
                    <a:pt x="67368" y="117777"/>
                  </a:cubicBezTo>
                  <a:cubicBezTo>
                    <a:pt x="80000" y="115555"/>
                    <a:pt x="84210" y="108888"/>
                    <a:pt x="84210" y="97777"/>
                  </a:cubicBezTo>
                  <a:cubicBezTo>
                    <a:pt x="86315" y="97777"/>
                    <a:pt x="86315" y="97777"/>
                    <a:pt x="86315" y="97777"/>
                  </a:cubicBezTo>
                  <a:cubicBezTo>
                    <a:pt x="94736" y="80000"/>
                    <a:pt x="119999" y="46666"/>
                    <a:pt x="111578" y="22222"/>
                  </a:cubicBezTo>
                  <a:cubicBezTo>
                    <a:pt x="111578" y="22222"/>
                    <a:pt x="113684" y="20000"/>
                    <a:pt x="113684" y="17777"/>
                  </a:cubicBezTo>
                  <a:cubicBezTo>
                    <a:pt x="115789" y="11111"/>
                    <a:pt x="113684" y="2222"/>
                    <a:pt x="107368" y="2222"/>
                  </a:cubicBezTo>
                  <a:close/>
                </a:path>
              </a:pathLst>
            </a:custGeom>
            <a:solidFill>
              <a:srgbClr val="0D0138">
                <a:alpha val="1647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13" name="Shape 55"/>
            <p:cNvSpPr>
              <a:spLocks/>
            </p:cNvSpPr>
            <p:nvPr/>
          </p:nvSpPr>
          <p:spPr bwMode="auto">
            <a:xfrm>
              <a:off x="3927442" y="1479585"/>
              <a:ext cx="354835" cy="374522"/>
            </a:xfrm>
            <a:custGeom>
              <a:avLst/>
              <a:gdLst>
                <a:gd name="T0" fmla="*/ 102545 w 120000"/>
                <a:gd name="T1" fmla="*/ 16551 h 120000"/>
                <a:gd name="T2" fmla="*/ 100363 w 120000"/>
                <a:gd name="T3" fmla="*/ 16551 h 120000"/>
                <a:gd name="T4" fmla="*/ 61090 w 120000"/>
                <a:gd name="T5" fmla="*/ 10344 h 120000"/>
                <a:gd name="T6" fmla="*/ 24000 w 120000"/>
                <a:gd name="T7" fmla="*/ 0 h 120000"/>
                <a:gd name="T8" fmla="*/ 15272 w 120000"/>
                <a:gd name="T9" fmla="*/ 6206 h 120000"/>
                <a:gd name="T10" fmla="*/ 10909 w 120000"/>
                <a:gd name="T11" fmla="*/ 8275 h 120000"/>
                <a:gd name="T12" fmla="*/ 28363 w 120000"/>
                <a:gd name="T13" fmla="*/ 97241 h 120000"/>
                <a:gd name="T14" fmla="*/ 37090 w 120000"/>
                <a:gd name="T15" fmla="*/ 105517 h 120000"/>
                <a:gd name="T16" fmla="*/ 43636 w 120000"/>
                <a:gd name="T17" fmla="*/ 120000 h 120000"/>
                <a:gd name="T18" fmla="*/ 120000 w 120000"/>
                <a:gd name="T19" fmla="*/ 31034 h 120000"/>
                <a:gd name="T20" fmla="*/ 102545 w 120000"/>
                <a:gd name="T21" fmla="*/ 16551 h 120000"/>
                <a:gd name="T22" fmla="*/ 0 w 120000"/>
                <a:gd name="T23" fmla="*/ 0 h 120000"/>
                <a:gd name="T24" fmla="*/ 120000 w 120000"/>
                <a:gd name="T25" fmla="*/ 120000 h 1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T22" t="T23" r="T24" b="T25"/>
              <a:pathLst>
                <a:path w="120000" h="120000" extrusionOk="0">
                  <a:moveTo>
                    <a:pt x="102545" y="16551"/>
                  </a:moveTo>
                  <a:cubicBezTo>
                    <a:pt x="100363" y="16551"/>
                    <a:pt x="100363" y="16551"/>
                    <a:pt x="100363" y="16551"/>
                  </a:cubicBezTo>
                  <a:cubicBezTo>
                    <a:pt x="87272" y="10344"/>
                    <a:pt x="74181" y="12413"/>
                    <a:pt x="61090" y="10344"/>
                  </a:cubicBezTo>
                  <a:cubicBezTo>
                    <a:pt x="48000" y="8275"/>
                    <a:pt x="37090" y="2068"/>
                    <a:pt x="24000" y="0"/>
                  </a:cubicBezTo>
                  <a:cubicBezTo>
                    <a:pt x="19636" y="0"/>
                    <a:pt x="17454" y="2068"/>
                    <a:pt x="15272" y="6206"/>
                  </a:cubicBezTo>
                  <a:cubicBezTo>
                    <a:pt x="13090" y="6206"/>
                    <a:pt x="10909" y="6206"/>
                    <a:pt x="10909" y="8275"/>
                  </a:cubicBezTo>
                  <a:cubicBezTo>
                    <a:pt x="0" y="37241"/>
                    <a:pt x="13090" y="72413"/>
                    <a:pt x="28363" y="97241"/>
                  </a:cubicBezTo>
                  <a:cubicBezTo>
                    <a:pt x="30545" y="101379"/>
                    <a:pt x="32727" y="103448"/>
                    <a:pt x="37090" y="105517"/>
                  </a:cubicBezTo>
                  <a:cubicBezTo>
                    <a:pt x="34909" y="111724"/>
                    <a:pt x="37090" y="120000"/>
                    <a:pt x="43636" y="120000"/>
                  </a:cubicBezTo>
                  <a:cubicBezTo>
                    <a:pt x="109090" y="117931"/>
                    <a:pt x="120000" y="60000"/>
                    <a:pt x="120000" y="31034"/>
                  </a:cubicBezTo>
                  <a:cubicBezTo>
                    <a:pt x="120000" y="20689"/>
                    <a:pt x="111272" y="16551"/>
                    <a:pt x="102545" y="16551"/>
                  </a:cubicBezTo>
                  <a:close/>
                </a:path>
              </a:pathLst>
            </a:custGeom>
            <a:solidFill>
              <a:srgbClr val="0D0138">
                <a:alpha val="1647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14" name="Shape 56"/>
            <p:cNvSpPr>
              <a:spLocks/>
            </p:cNvSpPr>
            <p:nvPr/>
          </p:nvSpPr>
          <p:spPr bwMode="auto">
            <a:xfrm>
              <a:off x="3915548" y="1433513"/>
              <a:ext cx="212108" cy="304670"/>
            </a:xfrm>
            <a:custGeom>
              <a:avLst/>
              <a:gdLst>
                <a:gd name="T0" fmla="*/ 69090 w 120000"/>
                <a:gd name="T1" fmla="*/ 120000 h 120000"/>
                <a:gd name="T2" fmla="*/ 120000 w 120000"/>
                <a:gd name="T3" fmla="*/ 68936 h 120000"/>
                <a:gd name="T4" fmla="*/ 69090 w 120000"/>
                <a:gd name="T5" fmla="*/ 120000 h 120000"/>
                <a:gd name="T6" fmla="*/ 0 w 120000"/>
                <a:gd name="T7" fmla="*/ 0 h 120000"/>
                <a:gd name="T8" fmla="*/ 120000 w 120000"/>
                <a:gd name="T9" fmla="*/ 120000 h 120000"/>
              </a:gdLst>
              <a:ahLst/>
              <a:cxnLst>
                <a:cxn ang="0">
                  <a:pos x="T0" y="T1"/>
                </a:cxn>
                <a:cxn ang="0">
                  <a:pos x="T2" y="T3"/>
                </a:cxn>
                <a:cxn ang="0">
                  <a:pos x="T4" y="T5"/>
                </a:cxn>
              </a:cxnLst>
              <a:rect l="T6" t="T7" r="T8" b="T9"/>
              <a:pathLst>
                <a:path w="120000" h="120000" extrusionOk="0">
                  <a:moveTo>
                    <a:pt x="69090" y="120000"/>
                  </a:moveTo>
                  <a:cubicBezTo>
                    <a:pt x="69090" y="120000"/>
                    <a:pt x="94545" y="84255"/>
                    <a:pt x="120000" y="68936"/>
                  </a:cubicBezTo>
                  <a:cubicBezTo>
                    <a:pt x="120000" y="68936"/>
                    <a:pt x="0" y="0"/>
                    <a:pt x="69090" y="120000"/>
                  </a:cubicBezTo>
                  <a:close/>
                </a:path>
              </a:pathLst>
            </a:custGeom>
            <a:solidFill>
              <a:srgbClr val="F4CCCC"/>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15" name="Shape 57"/>
            <p:cNvSpPr>
              <a:spLocks/>
            </p:cNvSpPr>
            <p:nvPr/>
          </p:nvSpPr>
          <p:spPr bwMode="auto">
            <a:xfrm>
              <a:off x="4831377" y="1498906"/>
              <a:ext cx="224002" cy="298725"/>
            </a:xfrm>
            <a:custGeom>
              <a:avLst/>
              <a:gdLst>
                <a:gd name="T0" fmla="*/ 37714 w 120000"/>
                <a:gd name="T1" fmla="*/ 120000 h 120000"/>
                <a:gd name="T2" fmla="*/ 0 w 120000"/>
                <a:gd name="T3" fmla="*/ 65217 h 120000"/>
                <a:gd name="T4" fmla="*/ 37714 w 120000"/>
                <a:gd name="T5" fmla="*/ 120000 h 120000"/>
                <a:gd name="T6" fmla="*/ 0 w 120000"/>
                <a:gd name="T7" fmla="*/ 0 h 120000"/>
                <a:gd name="T8" fmla="*/ 120000 w 120000"/>
                <a:gd name="T9" fmla="*/ 120000 h 120000"/>
              </a:gdLst>
              <a:ahLst/>
              <a:cxnLst>
                <a:cxn ang="0">
                  <a:pos x="T0" y="T1"/>
                </a:cxn>
                <a:cxn ang="0">
                  <a:pos x="T2" y="T3"/>
                </a:cxn>
                <a:cxn ang="0">
                  <a:pos x="T4" y="T5"/>
                </a:cxn>
              </a:cxnLst>
              <a:rect l="T6" t="T7" r="T8" b="T9"/>
              <a:pathLst>
                <a:path w="120000" h="120000" extrusionOk="0">
                  <a:moveTo>
                    <a:pt x="37714" y="120000"/>
                  </a:moveTo>
                  <a:cubicBezTo>
                    <a:pt x="37714" y="120000"/>
                    <a:pt x="20571" y="80869"/>
                    <a:pt x="0" y="65217"/>
                  </a:cubicBezTo>
                  <a:cubicBezTo>
                    <a:pt x="0" y="65217"/>
                    <a:pt x="120000" y="0"/>
                    <a:pt x="37714" y="120000"/>
                  </a:cubicBezTo>
                  <a:close/>
                </a:path>
              </a:pathLst>
            </a:custGeom>
            <a:solidFill>
              <a:srgbClr val="F4CCCC"/>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16" name="Shape 58"/>
            <p:cNvSpPr>
              <a:spLocks/>
            </p:cNvSpPr>
            <p:nvPr/>
          </p:nvSpPr>
          <p:spPr bwMode="auto">
            <a:xfrm>
              <a:off x="4204966" y="2820134"/>
              <a:ext cx="116957" cy="214012"/>
            </a:xfrm>
            <a:custGeom>
              <a:avLst/>
              <a:gdLst>
                <a:gd name="T0" fmla="*/ 120000 w 120000"/>
                <a:gd name="T1" fmla="*/ 40000 h 120000"/>
                <a:gd name="T2" fmla="*/ 106666 w 120000"/>
                <a:gd name="T3" fmla="*/ 18181 h 120000"/>
                <a:gd name="T4" fmla="*/ 100000 w 120000"/>
                <a:gd name="T5" fmla="*/ 10909 h 120000"/>
                <a:gd name="T6" fmla="*/ 26666 w 120000"/>
                <a:gd name="T7" fmla="*/ 3636 h 120000"/>
                <a:gd name="T8" fmla="*/ 6666 w 120000"/>
                <a:gd name="T9" fmla="*/ 29090 h 120000"/>
                <a:gd name="T10" fmla="*/ 13333 w 120000"/>
                <a:gd name="T11" fmla="*/ 50909 h 120000"/>
                <a:gd name="T12" fmla="*/ 46666 w 120000"/>
                <a:gd name="T13" fmla="*/ 105454 h 120000"/>
                <a:gd name="T14" fmla="*/ 106666 w 120000"/>
                <a:gd name="T15" fmla="*/ 101818 h 120000"/>
                <a:gd name="T16" fmla="*/ 120000 w 120000"/>
                <a:gd name="T17" fmla="*/ 40000 h 120000"/>
                <a:gd name="T18" fmla="*/ 0 w 120000"/>
                <a:gd name="T19" fmla="*/ 0 h 120000"/>
                <a:gd name="T20" fmla="*/ 120000 w 120000"/>
                <a:gd name="T21" fmla="*/ 120000 h 1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T18" t="T19" r="T20" b="T21"/>
              <a:pathLst>
                <a:path w="120000" h="120000" extrusionOk="0">
                  <a:moveTo>
                    <a:pt x="120000" y="40000"/>
                  </a:moveTo>
                  <a:cubicBezTo>
                    <a:pt x="120000" y="29090"/>
                    <a:pt x="113333" y="21818"/>
                    <a:pt x="106666" y="18181"/>
                  </a:cubicBezTo>
                  <a:cubicBezTo>
                    <a:pt x="106666" y="14545"/>
                    <a:pt x="106666" y="14545"/>
                    <a:pt x="100000" y="10909"/>
                  </a:cubicBezTo>
                  <a:cubicBezTo>
                    <a:pt x="86666" y="0"/>
                    <a:pt x="53333" y="0"/>
                    <a:pt x="26666" y="3636"/>
                  </a:cubicBezTo>
                  <a:cubicBezTo>
                    <a:pt x="6666" y="7272"/>
                    <a:pt x="0" y="18181"/>
                    <a:pt x="6666" y="29090"/>
                  </a:cubicBezTo>
                  <a:cubicBezTo>
                    <a:pt x="6666" y="36363"/>
                    <a:pt x="13333" y="43636"/>
                    <a:pt x="13333" y="50909"/>
                  </a:cubicBezTo>
                  <a:cubicBezTo>
                    <a:pt x="20000" y="69090"/>
                    <a:pt x="26666" y="90909"/>
                    <a:pt x="46666" y="105454"/>
                  </a:cubicBezTo>
                  <a:cubicBezTo>
                    <a:pt x="60000" y="120000"/>
                    <a:pt x="106666" y="116363"/>
                    <a:pt x="106666" y="101818"/>
                  </a:cubicBezTo>
                  <a:cubicBezTo>
                    <a:pt x="113333" y="80000"/>
                    <a:pt x="120000" y="58181"/>
                    <a:pt x="120000" y="40000"/>
                  </a:cubicBezTo>
                  <a:close/>
                </a:path>
              </a:pathLst>
            </a:custGeom>
            <a:solidFill>
              <a:srgbClr val="0D0138">
                <a:alpha val="1647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17" name="Shape 59"/>
            <p:cNvSpPr>
              <a:spLocks/>
            </p:cNvSpPr>
            <p:nvPr/>
          </p:nvSpPr>
          <p:spPr bwMode="auto">
            <a:xfrm>
              <a:off x="4539978" y="2839455"/>
              <a:ext cx="109027" cy="246709"/>
            </a:xfrm>
            <a:custGeom>
              <a:avLst/>
              <a:gdLst>
                <a:gd name="T0" fmla="*/ 98823 w 120000"/>
                <a:gd name="T1" fmla="*/ 9473 h 120000"/>
                <a:gd name="T2" fmla="*/ 70588 w 120000"/>
                <a:gd name="T3" fmla="*/ 3157 h 120000"/>
                <a:gd name="T4" fmla="*/ 28235 w 120000"/>
                <a:gd name="T5" fmla="*/ 9473 h 120000"/>
                <a:gd name="T6" fmla="*/ 7058 w 120000"/>
                <a:gd name="T7" fmla="*/ 85263 h 120000"/>
                <a:gd name="T8" fmla="*/ 21176 w 120000"/>
                <a:gd name="T9" fmla="*/ 94736 h 120000"/>
                <a:gd name="T10" fmla="*/ 21176 w 120000"/>
                <a:gd name="T11" fmla="*/ 101052 h 120000"/>
                <a:gd name="T12" fmla="*/ 21176 w 120000"/>
                <a:gd name="T13" fmla="*/ 104210 h 120000"/>
                <a:gd name="T14" fmla="*/ 28235 w 120000"/>
                <a:gd name="T15" fmla="*/ 113684 h 120000"/>
                <a:gd name="T16" fmla="*/ 77647 w 120000"/>
                <a:gd name="T17" fmla="*/ 113684 h 120000"/>
                <a:gd name="T18" fmla="*/ 91764 w 120000"/>
                <a:gd name="T19" fmla="*/ 94736 h 120000"/>
                <a:gd name="T20" fmla="*/ 112941 w 120000"/>
                <a:gd name="T21" fmla="*/ 56842 h 120000"/>
                <a:gd name="T22" fmla="*/ 98823 w 120000"/>
                <a:gd name="T23" fmla="*/ 9473 h 120000"/>
                <a:gd name="T24" fmla="*/ 0 w 120000"/>
                <a:gd name="T25" fmla="*/ 0 h 120000"/>
                <a:gd name="T26" fmla="*/ 120000 w 120000"/>
                <a:gd name="T27" fmla="*/ 120000 h 1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T24" t="T25" r="T26" b="T27"/>
              <a:pathLst>
                <a:path w="120000" h="120000" extrusionOk="0">
                  <a:moveTo>
                    <a:pt x="98823" y="9473"/>
                  </a:moveTo>
                  <a:cubicBezTo>
                    <a:pt x="84705" y="6315"/>
                    <a:pt x="77647" y="3157"/>
                    <a:pt x="70588" y="3157"/>
                  </a:cubicBezTo>
                  <a:cubicBezTo>
                    <a:pt x="56470" y="0"/>
                    <a:pt x="35294" y="3157"/>
                    <a:pt x="28235" y="9473"/>
                  </a:cubicBezTo>
                  <a:cubicBezTo>
                    <a:pt x="0" y="31578"/>
                    <a:pt x="7058" y="60000"/>
                    <a:pt x="7058" y="85263"/>
                  </a:cubicBezTo>
                  <a:cubicBezTo>
                    <a:pt x="14117" y="88421"/>
                    <a:pt x="14117" y="91578"/>
                    <a:pt x="21176" y="94736"/>
                  </a:cubicBezTo>
                  <a:cubicBezTo>
                    <a:pt x="21176" y="97894"/>
                    <a:pt x="21176" y="97894"/>
                    <a:pt x="21176" y="101052"/>
                  </a:cubicBezTo>
                  <a:cubicBezTo>
                    <a:pt x="21176" y="101052"/>
                    <a:pt x="21176" y="101052"/>
                    <a:pt x="21176" y="104210"/>
                  </a:cubicBezTo>
                  <a:cubicBezTo>
                    <a:pt x="21176" y="107368"/>
                    <a:pt x="21176" y="110526"/>
                    <a:pt x="28235" y="113684"/>
                  </a:cubicBezTo>
                  <a:cubicBezTo>
                    <a:pt x="42352" y="120000"/>
                    <a:pt x="63529" y="120000"/>
                    <a:pt x="77647" y="113684"/>
                  </a:cubicBezTo>
                  <a:cubicBezTo>
                    <a:pt x="84705" y="107368"/>
                    <a:pt x="84705" y="101052"/>
                    <a:pt x="91764" y="94736"/>
                  </a:cubicBezTo>
                  <a:cubicBezTo>
                    <a:pt x="105882" y="85263"/>
                    <a:pt x="112941" y="72631"/>
                    <a:pt x="112941" y="56842"/>
                  </a:cubicBezTo>
                  <a:cubicBezTo>
                    <a:pt x="120000" y="41052"/>
                    <a:pt x="120000" y="22105"/>
                    <a:pt x="98823" y="9473"/>
                  </a:cubicBezTo>
                  <a:close/>
                </a:path>
              </a:pathLst>
            </a:custGeom>
            <a:solidFill>
              <a:srgbClr val="0D0138">
                <a:alpha val="1647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18" name="Shape 60"/>
            <p:cNvSpPr>
              <a:spLocks/>
            </p:cNvSpPr>
            <p:nvPr/>
          </p:nvSpPr>
          <p:spPr bwMode="auto">
            <a:xfrm>
              <a:off x="5017715" y="2638818"/>
              <a:ext cx="103080" cy="219957"/>
            </a:xfrm>
            <a:custGeom>
              <a:avLst/>
              <a:gdLst>
                <a:gd name="T0" fmla="*/ 105000 w 120000"/>
                <a:gd name="T1" fmla="*/ 14117 h 120000"/>
                <a:gd name="T2" fmla="*/ 45000 w 120000"/>
                <a:gd name="T3" fmla="*/ 10588 h 120000"/>
                <a:gd name="T4" fmla="*/ 0 w 120000"/>
                <a:gd name="T5" fmla="*/ 70588 h 120000"/>
                <a:gd name="T6" fmla="*/ 15000 w 120000"/>
                <a:gd name="T7" fmla="*/ 105882 h 120000"/>
                <a:gd name="T8" fmla="*/ 45000 w 120000"/>
                <a:gd name="T9" fmla="*/ 120000 h 120000"/>
                <a:gd name="T10" fmla="*/ 52500 w 120000"/>
                <a:gd name="T11" fmla="*/ 116470 h 120000"/>
                <a:gd name="T12" fmla="*/ 60000 w 120000"/>
                <a:gd name="T13" fmla="*/ 116470 h 120000"/>
                <a:gd name="T14" fmla="*/ 75000 w 120000"/>
                <a:gd name="T15" fmla="*/ 109411 h 120000"/>
                <a:gd name="T16" fmla="*/ 112500 w 120000"/>
                <a:gd name="T17" fmla="*/ 63529 h 120000"/>
                <a:gd name="T18" fmla="*/ 105000 w 120000"/>
                <a:gd name="T19" fmla="*/ 14117 h 120000"/>
                <a:gd name="T20" fmla="*/ 0 w 120000"/>
                <a:gd name="T21" fmla="*/ 0 h 120000"/>
                <a:gd name="T22" fmla="*/ 120000 w 120000"/>
                <a:gd name="T23" fmla="*/ 120000 h 1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120000" h="120000" extrusionOk="0">
                  <a:moveTo>
                    <a:pt x="105000" y="14117"/>
                  </a:moveTo>
                  <a:cubicBezTo>
                    <a:pt x="97500" y="3529"/>
                    <a:pt x="67500" y="0"/>
                    <a:pt x="45000" y="10588"/>
                  </a:cubicBezTo>
                  <a:cubicBezTo>
                    <a:pt x="7500" y="24705"/>
                    <a:pt x="0" y="49411"/>
                    <a:pt x="0" y="70588"/>
                  </a:cubicBezTo>
                  <a:cubicBezTo>
                    <a:pt x="0" y="84705"/>
                    <a:pt x="7500" y="95294"/>
                    <a:pt x="15000" y="105882"/>
                  </a:cubicBezTo>
                  <a:cubicBezTo>
                    <a:pt x="22500" y="116470"/>
                    <a:pt x="30000" y="116470"/>
                    <a:pt x="45000" y="120000"/>
                  </a:cubicBezTo>
                  <a:cubicBezTo>
                    <a:pt x="45000" y="120000"/>
                    <a:pt x="52500" y="120000"/>
                    <a:pt x="52500" y="116470"/>
                  </a:cubicBezTo>
                  <a:cubicBezTo>
                    <a:pt x="52500" y="116470"/>
                    <a:pt x="52500" y="116470"/>
                    <a:pt x="60000" y="116470"/>
                  </a:cubicBezTo>
                  <a:cubicBezTo>
                    <a:pt x="60000" y="112941"/>
                    <a:pt x="67500" y="112941"/>
                    <a:pt x="75000" y="109411"/>
                  </a:cubicBezTo>
                  <a:cubicBezTo>
                    <a:pt x="97500" y="98823"/>
                    <a:pt x="105000" y="77647"/>
                    <a:pt x="112500" y="63529"/>
                  </a:cubicBezTo>
                  <a:cubicBezTo>
                    <a:pt x="120000" y="45882"/>
                    <a:pt x="120000" y="28235"/>
                    <a:pt x="105000" y="14117"/>
                  </a:cubicBezTo>
                  <a:close/>
                </a:path>
              </a:pathLst>
            </a:custGeom>
            <a:solidFill>
              <a:srgbClr val="0D0138">
                <a:alpha val="1647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19" name="Shape 61"/>
            <p:cNvSpPr>
              <a:spLocks/>
            </p:cNvSpPr>
            <p:nvPr/>
          </p:nvSpPr>
          <p:spPr bwMode="auto">
            <a:xfrm>
              <a:off x="4056293" y="2093384"/>
              <a:ext cx="949528" cy="402759"/>
            </a:xfrm>
            <a:custGeom>
              <a:avLst/>
              <a:gdLst>
                <a:gd name="T0" fmla="*/ 110204 w 120000"/>
                <a:gd name="T1" fmla="*/ 11612 h 120000"/>
                <a:gd name="T2" fmla="*/ 108571 w 120000"/>
                <a:gd name="T3" fmla="*/ 15483 h 120000"/>
                <a:gd name="T4" fmla="*/ 51428 w 120000"/>
                <a:gd name="T5" fmla="*/ 87096 h 120000"/>
                <a:gd name="T6" fmla="*/ 23673 w 120000"/>
                <a:gd name="T7" fmla="*/ 81290 h 120000"/>
                <a:gd name="T8" fmla="*/ 0 w 120000"/>
                <a:gd name="T9" fmla="*/ 44516 h 120000"/>
                <a:gd name="T10" fmla="*/ 0 w 120000"/>
                <a:gd name="T11" fmla="*/ 44516 h 120000"/>
                <a:gd name="T12" fmla="*/ 19591 w 120000"/>
                <a:gd name="T13" fmla="*/ 89032 h 120000"/>
                <a:gd name="T14" fmla="*/ 48979 w 120000"/>
                <a:gd name="T15" fmla="*/ 106451 h 120000"/>
                <a:gd name="T16" fmla="*/ 78367 w 120000"/>
                <a:gd name="T17" fmla="*/ 92903 h 120000"/>
                <a:gd name="T18" fmla="*/ 72653 w 120000"/>
                <a:gd name="T19" fmla="*/ 98709 h 120000"/>
                <a:gd name="T20" fmla="*/ 50612 w 120000"/>
                <a:gd name="T21" fmla="*/ 112258 h 120000"/>
                <a:gd name="T22" fmla="*/ 37551 w 120000"/>
                <a:gd name="T23" fmla="*/ 108387 h 120000"/>
                <a:gd name="T24" fmla="*/ 26122 w 120000"/>
                <a:gd name="T25" fmla="*/ 100645 h 120000"/>
                <a:gd name="T26" fmla="*/ 24489 w 120000"/>
                <a:gd name="T27" fmla="*/ 102580 h 120000"/>
                <a:gd name="T28" fmla="*/ 46530 w 120000"/>
                <a:gd name="T29" fmla="*/ 120000 h 120000"/>
                <a:gd name="T30" fmla="*/ 75102 w 120000"/>
                <a:gd name="T31" fmla="*/ 114193 h 120000"/>
                <a:gd name="T32" fmla="*/ 102857 w 120000"/>
                <a:gd name="T33" fmla="*/ 79354 h 120000"/>
                <a:gd name="T34" fmla="*/ 118367 w 120000"/>
                <a:gd name="T35" fmla="*/ 17419 h 120000"/>
                <a:gd name="T36" fmla="*/ 110204 w 120000"/>
                <a:gd name="T37" fmla="*/ 11612 h 120000"/>
                <a:gd name="T38" fmla="*/ 0 w 120000"/>
                <a:gd name="T39" fmla="*/ 0 h 120000"/>
                <a:gd name="T40" fmla="*/ 120000 w 120000"/>
                <a:gd name="T41" fmla="*/ 120000 h 1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T38" t="T39" r="T40" b="T41"/>
              <a:pathLst>
                <a:path w="120000" h="120000" extrusionOk="0">
                  <a:moveTo>
                    <a:pt x="110204" y="11612"/>
                  </a:moveTo>
                  <a:cubicBezTo>
                    <a:pt x="109387" y="13548"/>
                    <a:pt x="108571" y="13548"/>
                    <a:pt x="108571" y="15483"/>
                  </a:cubicBezTo>
                  <a:cubicBezTo>
                    <a:pt x="95510" y="65806"/>
                    <a:pt x="74285" y="83225"/>
                    <a:pt x="51428" y="87096"/>
                  </a:cubicBezTo>
                  <a:cubicBezTo>
                    <a:pt x="42448" y="89032"/>
                    <a:pt x="32653" y="85161"/>
                    <a:pt x="23673" y="81290"/>
                  </a:cubicBezTo>
                  <a:cubicBezTo>
                    <a:pt x="14693" y="75483"/>
                    <a:pt x="6530" y="58064"/>
                    <a:pt x="0" y="44516"/>
                  </a:cubicBezTo>
                  <a:cubicBezTo>
                    <a:pt x="0" y="44516"/>
                    <a:pt x="0" y="44516"/>
                    <a:pt x="0" y="44516"/>
                  </a:cubicBezTo>
                  <a:cubicBezTo>
                    <a:pt x="4897" y="63870"/>
                    <a:pt x="11428" y="77419"/>
                    <a:pt x="19591" y="89032"/>
                  </a:cubicBezTo>
                  <a:cubicBezTo>
                    <a:pt x="29387" y="102580"/>
                    <a:pt x="37551" y="106451"/>
                    <a:pt x="48979" y="106451"/>
                  </a:cubicBezTo>
                  <a:cubicBezTo>
                    <a:pt x="59591" y="104516"/>
                    <a:pt x="69387" y="100645"/>
                    <a:pt x="78367" y="92903"/>
                  </a:cubicBezTo>
                  <a:cubicBezTo>
                    <a:pt x="76734" y="94838"/>
                    <a:pt x="75102" y="96774"/>
                    <a:pt x="72653" y="98709"/>
                  </a:cubicBezTo>
                  <a:cubicBezTo>
                    <a:pt x="65306" y="106451"/>
                    <a:pt x="57959" y="110322"/>
                    <a:pt x="50612" y="112258"/>
                  </a:cubicBezTo>
                  <a:cubicBezTo>
                    <a:pt x="45714" y="112258"/>
                    <a:pt x="41632" y="108387"/>
                    <a:pt x="37551" y="108387"/>
                  </a:cubicBezTo>
                  <a:cubicBezTo>
                    <a:pt x="33469" y="106451"/>
                    <a:pt x="30204" y="102580"/>
                    <a:pt x="26122" y="100645"/>
                  </a:cubicBezTo>
                  <a:cubicBezTo>
                    <a:pt x="25306" y="100645"/>
                    <a:pt x="24489" y="100645"/>
                    <a:pt x="24489" y="102580"/>
                  </a:cubicBezTo>
                  <a:cubicBezTo>
                    <a:pt x="29387" y="116129"/>
                    <a:pt x="39183" y="120000"/>
                    <a:pt x="46530" y="120000"/>
                  </a:cubicBezTo>
                  <a:cubicBezTo>
                    <a:pt x="55510" y="120000"/>
                    <a:pt x="66122" y="120000"/>
                    <a:pt x="75102" y="114193"/>
                  </a:cubicBezTo>
                  <a:cubicBezTo>
                    <a:pt x="84897" y="106451"/>
                    <a:pt x="94693" y="94838"/>
                    <a:pt x="102857" y="79354"/>
                  </a:cubicBezTo>
                  <a:cubicBezTo>
                    <a:pt x="111836" y="61935"/>
                    <a:pt x="115102" y="42580"/>
                    <a:pt x="118367" y="17419"/>
                  </a:cubicBezTo>
                  <a:cubicBezTo>
                    <a:pt x="120000" y="3870"/>
                    <a:pt x="111836" y="0"/>
                    <a:pt x="110204" y="11612"/>
                  </a:cubicBezTo>
                  <a:close/>
                </a:path>
              </a:pathLst>
            </a:custGeom>
            <a:solidFill>
              <a:srgbClr val="0D0138">
                <a:alpha val="1647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20" name="Shape 62"/>
            <p:cNvSpPr>
              <a:spLocks/>
            </p:cNvSpPr>
            <p:nvPr/>
          </p:nvSpPr>
          <p:spPr bwMode="auto">
            <a:xfrm>
              <a:off x="4345711" y="2470878"/>
              <a:ext cx="103080" cy="102547"/>
            </a:xfrm>
            <a:custGeom>
              <a:avLst/>
              <a:gdLst>
                <a:gd name="T0" fmla="*/ 7500 w 120000"/>
                <a:gd name="T1" fmla="*/ 67500 h 120000"/>
                <a:gd name="T2" fmla="*/ 60000 w 120000"/>
                <a:gd name="T3" fmla="*/ 7500 h 120000"/>
                <a:gd name="T4" fmla="*/ 120000 w 120000"/>
                <a:gd name="T5" fmla="*/ 60000 h 120000"/>
                <a:gd name="T6" fmla="*/ 67500 w 120000"/>
                <a:gd name="T7" fmla="*/ 120000 h 120000"/>
                <a:gd name="T8" fmla="*/ 7500 w 120000"/>
                <a:gd name="T9" fmla="*/ 67500 h 120000"/>
                <a:gd name="T10" fmla="*/ 0 w 120000"/>
                <a:gd name="T11" fmla="*/ 0 h 120000"/>
                <a:gd name="T12" fmla="*/ 120000 w 120000"/>
                <a:gd name="T13" fmla="*/ 120000 h 120000"/>
              </a:gdLst>
              <a:ahLst/>
              <a:cxnLst>
                <a:cxn ang="0">
                  <a:pos x="T0" y="T1"/>
                </a:cxn>
                <a:cxn ang="0">
                  <a:pos x="T2" y="T3"/>
                </a:cxn>
                <a:cxn ang="0">
                  <a:pos x="T4" y="T5"/>
                </a:cxn>
                <a:cxn ang="0">
                  <a:pos x="T6" y="T7"/>
                </a:cxn>
                <a:cxn ang="0">
                  <a:pos x="T8" y="T9"/>
                </a:cxn>
              </a:cxnLst>
              <a:rect l="T10" t="T11" r="T12" b="T13"/>
              <a:pathLst>
                <a:path w="120000" h="120000" extrusionOk="0">
                  <a:moveTo>
                    <a:pt x="7500" y="67500"/>
                  </a:moveTo>
                  <a:cubicBezTo>
                    <a:pt x="0" y="30000"/>
                    <a:pt x="30000" y="7500"/>
                    <a:pt x="60000" y="7500"/>
                  </a:cubicBezTo>
                  <a:cubicBezTo>
                    <a:pt x="90000" y="0"/>
                    <a:pt x="120000" y="30000"/>
                    <a:pt x="120000" y="60000"/>
                  </a:cubicBezTo>
                  <a:cubicBezTo>
                    <a:pt x="120000" y="90000"/>
                    <a:pt x="97500" y="120000"/>
                    <a:pt x="67500" y="120000"/>
                  </a:cubicBezTo>
                  <a:cubicBezTo>
                    <a:pt x="30000" y="120000"/>
                    <a:pt x="7500" y="97500"/>
                    <a:pt x="7500" y="67500"/>
                  </a:cubicBezTo>
                  <a:close/>
                </a:path>
              </a:pathLst>
            </a:custGeom>
            <a:solidFill>
              <a:srgbClr val="FFE59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21" name="Shape 63"/>
            <p:cNvSpPr>
              <a:spLocks/>
            </p:cNvSpPr>
            <p:nvPr/>
          </p:nvSpPr>
          <p:spPr bwMode="auto">
            <a:xfrm>
              <a:off x="4662881" y="2463447"/>
              <a:ext cx="354834" cy="318046"/>
            </a:xfrm>
            <a:custGeom>
              <a:avLst/>
              <a:gdLst>
                <a:gd name="T0" fmla="*/ 93818 w 120000"/>
                <a:gd name="T1" fmla="*/ 19591 h 120000"/>
                <a:gd name="T2" fmla="*/ 6545 w 120000"/>
                <a:gd name="T3" fmla="*/ 95510 h 120000"/>
                <a:gd name="T4" fmla="*/ 4363 w 120000"/>
                <a:gd name="T5" fmla="*/ 107755 h 120000"/>
                <a:gd name="T6" fmla="*/ 117818 w 120000"/>
                <a:gd name="T7" fmla="*/ 22040 h 120000"/>
                <a:gd name="T8" fmla="*/ 93818 w 120000"/>
                <a:gd name="T9" fmla="*/ 19591 h 120000"/>
                <a:gd name="T10" fmla="*/ 0 w 120000"/>
                <a:gd name="T11" fmla="*/ 0 h 120000"/>
                <a:gd name="T12" fmla="*/ 120000 w 120000"/>
                <a:gd name="T13" fmla="*/ 120000 h 120000"/>
              </a:gdLst>
              <a:ahLst/>
              <a:cxnLst>
                <a:cxn ang="0">
                  <a:pos x="T0" y="T1"/>
                </a:cxn>
                <a:cxn ang="0">
                  <a:pos x="T2" y="T3"/>
                </a:cxn>
                <a:cxn ang="0">
                  <a:pos x="T4" y="T5"/>
                </a:cxn>
                <a:cxn ang="0">
                  <a:pos x="T6" y="T7"/>
                </a:cxn>
                <a:cxn ang="0">
                  <a:pos x="T8" y="T9"/>
                </a:cxn>
              </a:cxnLst>
              <a:rect l="T10" t="T11" r="T12" b="T13"/>
              <a:pathLst>
                <a:path w="120000" h="120000" extrusionOk="0">
                  <a:moveTo>
                    <a:pt x="93818" y="19591"/>
                  </a:moveTo>
                  <a:cubicBezTo>
                    <a:pt x="91636" y="61224"/>
                    <a:pt x="37090" y="90612"/>
                    <a:pt x="6545" y="95510"/>
                  </a:cubicBezTo>
                  <a:cubicBezTo>
                    <a:pt x="0" y="95510"/>
                    <a:pt x="0" y="105306"/>
                    <a:pt x="4363" y="107755"/>
                  </a:cubicBezTo>
                  <a:cubicBezTo>
                    <a:pt x="54545" y="119999"/>
                    <a:pt x="104727" y="73469"/>
                    <a:pt x="117818" y="22040"/>
                  </a:cubicBezTo>
                  <a:cubicBezTo>
                    <a:pt x="120000" y="4897"/>
                    <a:pt x="96000" y="0"/>
                    <a:pt x="93818" y="19591"/>
                  </a:cubicBezTo>
                  <a:close/>
                </a:path>
              </a:pathLst>
            </a:custGeom>
            <a:solidFill>
              <a:srgbClr val="0D0138">
                <a:alpha val="1647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22" name="Shape 64"/>
            <p:cNvSpPr>
              <a:spLocks/>
            </p:cNvSpPr>
            <p:nvPr/>
          </p:nvSpPr>
          <p:spPr bwMode="auto">
            <a:xfrm>
              <a:off x="5063308" y="1874913"/>
              <a:ext cx="239859" cy="380466"/>
            </a:xfrm>
            <a:custGeom>
              <a:avLst/>
              <a:gdLst>
                <a:gd name="T0" fmla="*/ 87567 w 120000"/>
                <a:gd name="T1" fmla="*/ 10169 h 120000"/>
                <a:gd name="T2" fmla="*/ 74594 w 120000"/>
                <a:gd name="T3" fmla="*/ 6101 h 120000"/>
                <a:gd name="T4" fmla="*/ 94054 w 120000"/>
                <a:gd name="T5" fmla="*/ 63050 h 120000"/>
                <a:gd name="T6" fmla="*/ 55135 w 120000"/>
                <a:gd name="T7" fmla="*/ 95593 h 120000"/>
                <a:gd name="T8" fmla="*/ 9729 w 120000"/>
                <a:gd name="T9" fmla="*/ 81355 h 120000"/>
                <a:gd name="T10" fmla="*/ 0 w 120000"/>
                <a:gd name="T11" fmla="*/ 85423 h 120000"/>
                <a:gd name="T12" fmla="*/ 35675 w 120000"/>
                <a:gd name="T13" fmla="*/ 107796 h 120000"/>
                <a:gd name="T14" fmla="*/ 55135 w 120000"/>
                <a:gd name="T15" fmla="*/ 115932 h 120000"/>
                <a:gd name="T16" fmla="*/ 116756 w 120000"/>
                <a:gd name="T17" fmla="*/ 69152 h 120000"/>
                <a:gd name="T18" fmla="*/ 87567 w 120000"/>
                <a:gd name="T19" fmla="*/ 10169 h 120000"/>
                <a:gd name="T20" fmla="*/ 0 w 120000"/>
                <a:gd name="T21" fmla="*/ 0 h 120000"/>
                <a:gd name="T22" fmla="*/ 120000 w 120000"/>
                <a:gd name="T23" fmla="*/ 120000 h 1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120000" h="120000" extrusionOk="0">
                  <a:moveTo>
                    <a:pt x="87567" y="10169"/>
                  </a:moveTo>
                  <a:cubicBezTo>
                    <a:pt x="84324" y="6101"/>
                    <a:pt x="74594" y="0"/>
                    <a:pt x="74594" y="6101"/>
                  </a:cubicBezTo>
                  <a:cubicBezTo>
                    <a:pt x="84324" y="22372"/>
                    <a:pt x="94054" y="46779"/>
                    <a:pt x="94054" y="63050"/>
                  </a:cubicBezTo>
                  <a:cubicBezTo>
                    <a:pt x="97297" y="81355"/>
                    <a:pt x="74594" y="87457"/>
                    <a:pt x="55135" y="95593"/>
                  </a:cubicBezTo>
                  <a:cubicBezTo>
                    <a:pt x="45405" y="85423"/>
                    <a:pt x="25945" y="73220"/>
                    <a:pt x="9729" y="81355"/>
                  </a:cubicBezTo>
                  <a:cubicBezTo>
                    <a:pt x="9729" y="81355"/>
                    <a:pt x="0" y="85423"/>
                    <a:pt x="0" y="85423"/>
                  </a:cubicBezTo>
                  <a:cubicBezTo>
                    <a:pt x="3243" y="93559"/>
                    <a:pt x="32432" y="97627"/>
                    <a:pt x="35675" y="107796"/>
                  </a:cubicBezTo>
                  <a:cubicBezTo>
                    <a:pt x="35675" y="115932"/>
                    <a:pt x="45405" y="120000"/>
                    <a:pt x="55135" y="115932"/>
                  </a:cubicBezTo>
                  <a:cubicBezTo>
                    <a:pt x="84324" y="105762"/>
                    <a:pt x="113513" y="87457"/>
                    <a:pt x="116756" y="69152"/>
                  </a:cubicBezTo>
                  <a:cubicBezTo>
                    <a:pt x="120000" y="48813"/>
                    <a:pt x="97297" y="28474"/>
                    <a:pt x="87567" y="10169"/>
                  </a:cubicBezTo>
                  <a:close/>
                </a:path>
              </a:pathLst>
            </a:custGeom>
            <a:solidFill>
              <a:srgbClr val="0D0138">
                <a:alpha val="1647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23" name="Shape 65"/>
            <p:cNvSpPr>
              <a:spLocks/>
            </p:cNvSpPr>
            <p:nvPr/>
          </p:nvSpPr>
          <p:spPr bwMode="auto">
            <a:xfrm>
              <a:off x="4095939" y="2146887"/>
              <a:ext cx="160567" cy="83227"/>
            </a:xfrm>
            <a:custGeom>
              <a:avLst/>
              <a:gdLst>
                <a:gd name="T0" fmla="*/ 100800 w 120000"/>
                <a:gd name="T1" fmla="*/ 18461 h 120000"/>
                <a:gd name="T2" fmla="*/ 57600 w 120000"/>
                <a:gd name="T3" fmla="*/ 9230 h 120000"/>
                <a:gd name="T4" fmla="*/ 9600 w 120000"/>
                <a:gd name="T5" fmla="*/ 18461 h 120000"/>
                <a:gd name="T6" fmla="*/ 9600 w 120000"/>
                <a:gd name="T7" fmla="*/ 73846 h 120000"/>
                <a:gd name="T8" fmla="*/ 48000 w 120000"/>
                <a:gd name="T9" fmla="*/ 101538 h 120000"/>
                <a:gd name="T10" fmla="*/ 96000 w 120000"/>
                <a:gd name="T11" fmla="*/ 110769 h 120000"/>
                <a:gd name="T12" fmla="*/ 100800 w 120000"/>
                <a:gd name="T13" fmla="*/ 18461 h 120000"/>
                <a:gd name="T14" fmla="*/ 0 w 120000"/>
                <a:gd name="T15" fmla="*/ 0 h 120000"/>
                <a:gd name="T16" fmla="*/ 120000 w 120000"/>
                <a:gd name="T17" fmla="*/ 120000 h 120000"/>
              </a:gdLst>
              <a:ahLst/>
              <a:cxnLst>
                <a:cxn ang="0">
                  <a:pos x="T0" y="T1"/>
                </a:cxn>
                <a:cxn ang="0">
                  <a:pos x="T2" y="T3"/>
                </a:cxn>
                <a:cxn ang="0">
                  <a:pos x="T4" y="T5"/>
                </a:cxn>
                <a:cxn ang="0">
                  <a:pos x="T6" y="T7"/>
                </a:cxn>
                <a:cxn ang="0">
                  <a:pos x="T8" y="T9"/>
                </a:cxn>
                <a:cxn ang="0">
                  <a:pos x="T10" y="T11"/>
                </a:cxn>
                <a:cxn ang="0">
                  <a:pos x="T12" y="T13"/>
                </a:cxn>
              </a:cxnLst>
              <a:rect l="T14" t="T15" r="T16" b="T17"/>
              <a:pathLst>
                <a:path w="120000" h="120000" extrusionOk="0">
                  <a:moveTo>
                    <a:pt x="100800" y="18461"/>
                  </a:moveTo>
                  <a:cubicBezTo>
                    <a:pt x="86400" y="9230"/>
                    <a:pt x="72000" y="9230"/>
                    <a:pt x="57600" y="9230"/>
                  </a:cubicBezTo>
                  <a:cubicBezTo>
                    <a:pt x="43200" y="9230"/>
                    <a:pt x="24000" y="0"/>
                    <a:pt x="9600" y="18461"/>
                  </a:cubicBezTo>
                  <a:cubicBezTo>
                    <a:pt x="0" y="36923"/>
                    <a:pt x="0" y="55384"/>
                    <a:pt x="9600" y="73846"/>
                  </a:cubicBezTo>
                  <a:cubicBezTo>
                    <a:pt x="19200" y="92307"/>
                    <a:pt x="33600" y="92307"/>
                    <a:pt x="48000" y="101538"/>
                  </a:cubicBezTo>
                  <a:cubicBezTo>
                    <a:pt x="62400" y="110769"/>
                    <a:pt x="81600" y="120000"/>
                    <a:pt x="96000" y="110769"/>
                  </a:cubicBezTo>
                  <a:cubicBezTo>
                    <a:pt x="115200" y="101538"/>
                    <a:pt x="120000" y="36923"/>
                    <a:pt x="100800" y="18461"/>
                  </a:cubicBezTo>
                  <a:close/>
                </a:path>
              </a:pathLst>
            </a:custGeom>
            <a:solidFill>
              <a:srgbClr val="F8BAB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24" name="Shape 66"/>
            <p:cNvSpPr>
              <a:spLocks/>
            </p:cNvSpPr>
            <p:nvPr/>
          </p:nvSpPr>
          <p:spPr bwMode="auto">
            <a:xfrm>
              <a:off x="4579624" y="2192959"/>
              <a:ext cx="166514" cy="83227"/>
            </a:xfrm>
            <a:custGeom>
              <a:avLst/>
              <a:gdLst>
                <a:gd name="T0" fmla="*/ 78461 w 120000"/>
                <a:gd name="T1" fmla="*/ 18461 h 120000"/>
                <a:gd name="T2" fmla="*/ 4615 w 120000"/>
                <a:gd name="T3" fmla="*/ 46153 h 120000"/>
                <a:gd name="T4" fmla="*/ 9230 w 120000"/>
                <a:gd name="T5" fmla="*/ 92307 h 120000"/>
                <a:gd name="T6" fmla="*/ 41538 w 120000"/>
                <a:gd name="T7" fmla="*/ 120000 h 120000"/>
                <a:gd name="T8" fmla="*/ 87692 w 120000"/>
                <a:gd name="T9" fmla="*/ 110769 h 120000"/>
                <a:gd name="T10" fmla="*/ 78461 w 120000"/>
                <a:gd name="T11" fmla="*/ 18461 h 120000"/>
                <a:gd name="T12" fmla="*/ 0 w 120000"/>
                <a:gd name="T13" fmla="*/ 0 h 120000"/>
                <a:gd name="T14" fmla="*/ 120000 w 120000"/>
                <a:gd name="T15" fmla="*/ 120000 h 120000"/>
              </a:gdLst>
              <a:ahLst/>
              <a:cxnLst>
                <a:cxn ang="0">
                  <a:pos x="T0" y="T1"/>
                </a:cxn>
                <a:cxn ang="0">
                  <a:pos x="T2" y="T3"/>
                </a:cxn>
                <a:cxn ang="0">
                  <a:pos x="T4" y="T5"/>
                </a:cxn>
                <a:cxn ang="0">
                  <a:pos x="T6" y="T7"/>
                </a:cxn>
                <a:cxn ang="0">
                  <a:pos x="T8" y="T9"/>
                </a:cxn>
                <a:cxn ang="0">
                  <a:pos x="T10" y="T11"/>
                </a:cxn>
              </a:cxnLst>
              <a:rect l="T12" t="T13" r="T14" b="T15"/>
              <a:pathLst>
                <a:path w="120000" h="120000" extrusionOk="0">
                  <a:moveTo>
                    <a:pt x="78461" y="18461"/>
                  </a:moveTo>
                  <a:cubicBezTo>
                    <a:pt x="55384" y="18461"/>
                    <a:pt x="23076" y="0"/>
                    <a:pt x="4615" y="46153"/>
                  </a:cubicBezTo>
                  <a:cubicBezTo>
                    <a:pt x="0" y="55384"/>
                    <a:pt x="4615" y="83076"/>
                    <a:pt x="9230" y="92307"/>
                  </a:cubicBezTo>
                  <a:cubicBezTo>
                    <a:pt x="18461" y="110769"/>
                    <a:pt x="32307" y="110769"/>
                    <a:pt x="41538" y="120000"/>
                  </a:cubicBezTo>
                  <a:cubicBezTo>
                    <a:pt x="60000" y="120000"/>
                    <a:pt x="73846" y="120000"/>
                    <a:pt x="87692" y="110769"/>
                  </a:cubicBezTo>
                  <a:cubicBezTo>
                    <a:pt x="120000" y="101538"/>
                    <a:pt x="110769" y="9230"/>
                    <a:pt x="78461" y="18461"/>
                  </a:cubicBezTo>
                  <a:close/>
                </a:path>
              </a:pathLst>
            </a:custGeom>
            <a:solidFill>
              <a:srgbClr val="F8BAB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25" name="Shape 67"/>
            <p:cNvSpPr>
              <a:spLocks/>
            </p:cNvSpPr>
            <p:nvPr/>
          </p:nvSpPr>
          <p:spPr bwMode="auto">
            <a:xfrm>
              <a:off x="4767943" y="2093384"/>
              <a:ext cx="109028" cy="40127"/>
            </a:xfrm>
            <a:custGeom>
              <a:avLst/>
              <a:gdLst>
                <a:gd name="T0" fmla="*/ 14117 w 120000"/>
                <a:gd name="T1" fmla="*/ 120000 h 120000"/>
                <a:gd name="T2" fmla="*/ 105882 w 120000"/>
                <a:gd name="T3" fmla="*/ 40000 h 120000"/>
                <a:gd name="T4" fmla="*/ 42352 w 120000"/>
                <a:gd name="T5" fmla="*/ 40000 h 120000"/>
                <a:gd name="T6" fmla="*/ 7058 w 120000"/>
                <a:gd name="T7" fmla="*/ 60000 h 120000"/>
                <a:gd name="T8" fmla="*/ 14117 w 120000"/>
                <a:gd name="T9" fmla="*/ 120000 h 120000"/>
                <a:gd name="T10" fmla="*/ 14117 w 120000"/>
                <a:gd name="T11" fmla="*/ 120000 h 120000"/>
                <a:gd name="T12" fmla="*/ 0 w 120000"/>
                <a:gd name="T13" fmla="*/ 0 h 120000"/>
                <a:gd name="T14" fmla="*/ 120000 w 120000"/>
                <a:gd name="T15" fmla="*/ 120000 h 120000"/>
              </a:gdLst>
              <a:ahLst/>
              <a:cxnLst>
                <a:cxn ang="0">
                  <a:pos x="T0" y="T1"/>
                </a:cxn>
                <a:cxn ang="0">
                  <a:pos x="T2" y="T3"/>
                </a:cxn>
                <a:cxn ang="0">
                  <a:pos x="T4" y="T5"/>
                </a:cxn>
                <a:cxn ang="0">
                  <a:pos x="T6" y="T7"/>
                </a:cxn>
                <a:cxn ang="0">
                  <a:pos x="T8" y="T9"/>
                </a:cxn>
                <a:cxn ang="0">
                  <a:pos x="T10" y="T11"/>
                </a:cxn>
              </a:cxnLst>
              <a:rect l="T12" t="T13" r="T14" b="T15"/>
              <a:pathLst>
                <a:path w="120000" h="120000" extrusionOk="0">
                  <a:moveTo>
                    <a:pt x="14117" y="120000"/>
                  </a:moveTo>
                  <a:cubicBezTo>
                    <a:pt x="28235" y="120000"/>
                    <a:pt x="120000" y="100000"/>
                    <a:pt x="105882" y="40000"/>
                  </a:cubicBezTo>
                  <a:cubicBezTo>
                    <a:pt x="98823" y="0"/>
                    <a:pt x="56470" y="20000"/>
                    <a:pt x="42352" y="40000"/>
                  </a:cubicBezTo>
                  <a:cubicBezTo>
                    <a:pt x="35294" y="40000"/>
                    <a:pt x="21176" y="40000"/>
                    <a:pt x="7058" y="60000"/>
                  </a:cubicBezTo>
                  <a:cubicBezTo>
                    <a:pt x="0" y="60000"/>
                    <a:pt x="0" y="120000"/>
                    <a:pt x="14117" y="120000"/>
                  </a:cubicBezTo>
                  <a:cubicBezTo>
                    <a:pt x="14117" y="120000"/>
                    <a:pt x="7058" y="120000"/>
                    <a:pt x="14117" y="120000"/>
                  </a:cubicBezTo>
                  <a:close/>
                </a:path>
              </a:pathLst>
            </a:custGeom>
            <a:solidFill>
              <a:srgbClr val="3E4A6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26" name="Shape 68"/>
            <p:cNvSpPr>
              <a:spLocks/>
            </p:cNvSpPr>
            <p:nvPr/>
          </p:nvSpPr>
          <p:spPr bwMode="auto">
            <a:xfrm>
              <a:off x="4760014" y="2158777"/>
              <a:ext cx="89205" cy="52016"/>
            </a:xfrm>
            <a:custGeom>
              <a:avLst/>
              <a:gdLst>
                <a:gd name="T0" fmla="*/ 17142 w 120000"/>
                <a:gd name="T1" fmla="*/ 60000 h 120000"/>
                <a:gd name="T2" fmla="*/ 94285 w 120000"/>
                <a:gd name="T3" fmla="*/ 120000 h 120000"/>
                <a:gd name="T4" fmla="*/ 102857 w 120000"/>
                <a:gd name="T5" fmla="*/ 75000 h 120000"/>
                <a:gd name="T6" fmla="*/ 25714 w 120000"/>
                <a:gd name="T7" fmla="*/ 15000 h 120000"/>
                <a:gd name="T8" fmla="*/ 17142 w 120000"/>
                <a:gd name="T9" fmla="*/ 60000 h 120000"/>
                <a:gd name="T10" fmla="*/ 17142 w 120000"/>
                <a:gd name="T11" fmla="*/ 60000 h 120000"/>
                <a:gd name="T12" fmla="*/ 0 w 120000"/>
                <a:gd name="T13" fmla="*/ 0 h 120000"/>
                <a:gd name="T14" fmla="*/ 120000 w 120000"/>
                <a:gd name="T15" fmla="*/ 120000 h 120000"/>
              </a:gdLst>
              <a:ahLst/>
              <a:cxnLst>
                <a:cxn ang="0">
                  <a:pos x="T0" y="T1"/>
                </a:cxn>
                <a:cxn ang="0">
                  <a:pos x="T2" y="T3"/>
                </a:cxn>
                <a:cxn ang="0">
                  <a:pos x="T4" y="T5"/>
                </a:cxn>
                <a:cxn ang="0">
                  <a:pos x="T6" y="T7"/>
                </a:cxn>
                <a:cxn ang="0">
                  <a:pos x="T8" y="T9"/>
                </a:cxn>
                <a:cxn ang="0">
                  <a:pos x="T10" y="T11"/>
                </a:cxn>
              </a:cxnLst>
              <a:rect l="T12" t="T13" r="T14" b="T15"/>
              <a:pathLst>
                <a:path w="120000" h="120000" extrusionOk="0">
                  <a:moveTo>
                    <a:pt x="17142" y="60000"/>
                  </a:moveTo>
                  <a:cubicBezTo>
                    <a:pt x="42857" y="75000"/>
                    <a:pt x="68571" y="90000"/>
                    <a:pt x="94285" y="120000"/>
                  </a:cubicBezTo>
                  <a:cubicBezTo>
                    <a:pt x="111428" y="120000"/>
                    <a:pt x="119999" y="75000"/>
                    <a:pt x="102857" y="75000"/>
                  </a:cubicBezTo>
                  <a:cubicBezTo>
                    <a:pt x="77142" y="60000"/>
                    <a:pt x="51428" y="30000"/>
                    <a:pt x="25714" y="15000"/>
                  </a:cubicBezTo>
                  <a:cubicBezTo>
                    <a:pt x="8571" y="0"/>
                    <a:pt x="0" y="45000"/>
                    <a:pt x="17142" y="60000"/>
                  </a:cubicBezTo>
                  <a:cubicBezTo>
                    <a:pt x="25714" y="60000"/>
                    <a:pt x="8571" y="45000"/>
                    <a:pt x="17142" y="60000"/>
                  </a:cubicBezTo>
                  <a:close/>
                </a:path>
              </a:pathLst>
            </a:custGeom>
            <a:solidFill>
              <a:srgbClr val="3E4A6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27" name="Shape 69"/>
            <p:cNvSpPr>
              <a:spLocks/>
            </p:cNvSpPr>
            <p:nvPr/>
          </p:nvSpPr>
          <p:spPr bwMode="auto">
            <a:xfrm>
              <a:off x="4740191" y="2224170"/>
              <a:ext cx="71363" cy="52016"/>
            </a:xfrm>
            <a:custGeom>
              <a:avLst/>
              <a:gdLst>
                <a:gd name="T0" fmla="*/ 21818 w 120000"/>
                <a:gd name="T1" fmla="*/ 60000 h 120000"/>
                <a:gd name="T2" fmla="*/ 87272 w 120000"/>
                <a:gd name="T3" fmla="*/ 105000 h 120000"/>
                <a:gd name="T4" fmla="*/ 98181 w 120000"/>
                <a:gd name="T5" fmla="*/ 60000 h 120000"/>
                <a:gd name="T6" fmla="*/ 43636 w 120000"/>
                <a:gd name="T7" fmla="*/ 15000 h 120000"/>
                <a:gd name="T8" fmla="*/ 21818 w 120000"/>
                <a:gd name="T9" fmla="*/ 60000 h 120000"/>
                <a:gd name="T10" fmla="*/ 21818 w 120000"/>
                <a:gd name="T11" fmla="*/ 60000 h 120000"/>
                <a:gd name="T12" fmla="*/ 0 w 120000"/>
                <a:gd name="T13" fmla="*/ 0 h 120000"/>
                <a:gd name="T14" fmla="*/ 120000 w 120000"/>
                <a:gd name="T15" fmla="*/ 120000 h 120000"/>
              </a:gdLst>
              <a:ahLst/>
              <a:cxnLst>
                <a:cxn ang="0">
                  <a:pos x="T0" y="T1"/>
                </a:cxn>
                <a:cxn ang="0">
                  <a:pos x="T2" y="T3"/>
                </a:cxn>
                <a:cxn ang="0">
                  <a:pos x="T4" y="T5"/>
                </a:cxn>
                <a:cxn ang="0">
                  <a:pos x="T6" y="T7"/>
                </a:cxn>
                <a:cxn ang="0">
                  <a:pos x="T8" y="T9"/>
                </a:cxn>
                <a:cxn ang="0">
                  <a:pos x="T10" y="T11"/>
                </a:cxn>
              </a:cxnLst>
              <a:rect l="T12" t="T13" r="T14" b="T15"/>
              <a:pathLst>
                <a:path w="120000" h="120000" extrusionOk="0">
                  <a:moveTo>
                    <a:pt x="21818" y="60000"/>
                  </a:moveTo>
                  <a:cubicBezTo>
                    <a:pt x="43636" y="75000"/>
                    <a:pt x="65454" y="105000"/>
                    <a:pt x="87272" y="105000"/>
                  </a:cubicBezTo>
                  <a:cubicBezTo>
                    <a:pt x="109090" y="120000"/>
                    <a:pt x="120000" y="75000"/>
                    <a:pt x="98181" y="60000"/>
                  </a:cubicBezTo>
                  <a:cubicBezTo>
                    <a:pt x="76363" y="60000"/>
                    <a:pt x="65454" y="30000"/>
                    <a:pt x="43636" y="15000"/>
                  </a:cubicBezTo>
                  <a:cubicBezTo>
                    <a:pt x="21818" y="0"/>
                    <a:pt x="0" y="45000"/>
                    <a:pt x="21818" y="60000"/>
                  </a:cubicBezTo>
                  <a:cubicBezTo>
                    <a:pt x="32727" y="60000"/>
                    <a:pt x="10909" y="45000"/>
                    <a:pt x="21818" y="60000"/>
                  </a:cubicBezTo>
                  <a:close/>
                </a:path>
              </a:pathLst>
            </a:custGeom>
            <a:solidFill>
              <a:srgbClr val="3E4A6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28" name="Shape 70"/>
            <p:cNvSpPr>
              <a:spLocks/>
            </p:cNvSpPr>
            <p:nvPr/>
          </p:nvSpPr>
          <p:spPr bwMode="auto">
            <a:xfrm>
              <a:off x="4004753" y="1990836"/>
              <a:ext cx="103080" cy="65393"/>
            </a:xfrm>
            <a:custGeom>
              <a:avLst/>
              <a:gdLst>
                <a:gd name="T0" fmla="*/ 22500 w 120000"/>
                <a:gd name="T1" fmla="*/ 0 h 120000"/>
                <a:gd name="T2" fmla="*/ 15000 w 120000"/>
                <a:gd name="T3" fmla="*/ 48000 h 120000"/>
                <a:gd name="T4" fmla="*/ 90000 w 120000"/>
                <a:gd name="T5" fmla="*/ 108000 h 120000"/>
                <a:gd name="T6" fmla="*/ 105000 w 120000"/>
                <a:gd name="T7" fmla="*/ 72000 h 120000"/>
                <a:gd name="T8" fmla="*/ 22500 w 120000"/>
                <a:gd name="T9" fmla="*/ 0 h 120000"/>
                <a:gd name="T10" fmla="*/ 22500 w 120000"/>
                <a:gd name="T11" fmla="*/ 0 h 120000"/>
                <a:gd name="T12" fmla="*/ 0 w 120000"/>
                <a:gd name="T13" fmla="*/ 0 h 120000"/>
                <a:gd name="T14" fmla="*/ 120000 w 120000"/>
                <a:gd name="T15" fmla="*/ 120000 h 120000"/>
              </a:gdLst>
              <a:ahLst/>
              <a:cxnLst>
                <a:cxn ang="0">
                  <a:pos x="T0" y="T1"/>
                </a:cxn>
                <a:cxn ang="0">
                  <a:pos x="T2" y="T3"/>
                </a:cxn>
                <a:cxn ang="0">
                  <a:pos x="T4" y="T5"/>
                </a:cxn>
                <a:cxn ang="0">
                  <a:pos x="T6" y="T7"/>
                </a:cxn>
                <a:cxn ang="0">
                  <a:pos x="T8" y="T9"/>
                </a:cxn>
                <a:cxn ang="0">
                  <a:pos x="T10" y="T11"/>
                </a:cxn>
              </a:cxnLst>
              <a:rect l="T12" t="T13" r="T14" b="T15"/>
              <a:pathLst>
                <a:path w="120000" h="120000" extrusionOk="0">
                  <a:moveTo>
                    <a:pt x="22500" y="0"/>
                  </a:moveTo>
                  <a:cubicBezTo>
                    <a:pt x="7500" y="0"/>
                    <a:pt x="0" y="36000"/>
                    <a:pt x="15000" y="48000"/>
                  </a:cubicBezTo>
                  <a:cubicBezTo>
                    <a:pt x="45000" y="60000"/>
                    <a:pt x="67500" y="72000"/>
                    <a:pt x="90000" y="108000"/>
                  </a:cubicBezTo>
                  <a:cubicBezTo>
                    <a:pt x="97500" y="120000"/>
                    <a:pt x="120000" y="96000"/>
                    <a:pt x="105000" y="72000"/>
                  </a:cubicBezTo>
                  <a:cubicBezTo>
                    <a:pt x="82500" y="36000"/>
                    <a:pt x="52500" y="24000"/>
                    <a:pt x="22500" y="0"/>
                  </a:cubicBezTo>
                  <a:cubicBezTo>
                    <a:pt x="15000" y="0"/>
                    <a:pt x="52500" y="24000"/>
                    <a:pt x="22500" y="0"/>
                  </a:cubicBezTo>
                  <a:close/>
                </a:path>
              </a:pathLst>
            </a:custGeom>
            <a:solidFill>
              <a:srgbClr val="3E4A6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29" name="Shape 71"/>
            <p:cNvSpPr>
              <a:spLocks/>
            </p:cNvSpPr>
            <p:nvPr/>
          </p:nvSpPr>
          <p:spPr bwMode="auto">
            <a:xfrm>
              <a:off x="4004753" y="2062174"/>
              <a:ext cx="103080" cy="44586"/>
            </a:xfrm>
            <a:custGeom>
              <a:avLst/>
              <a:gdLst>
                <a:gd name="T0" fmla="*/ 82500 w 120000"/>
                <a:gd name="T1" fmla="*/ 119999 h 120000"/>
                <a:gd name="T2" fmla="*/ 30000 w 120000"/>
                <a:gd name="T3" fmla="*/ 34285 h 120000"/>
                <a:gd name="T4" fmla="*/ 82500 w 120000"/>
                <a:gd name="T5" fmla="*/ 119999 h 120000"/>
                <a:gd name="T6" fmla="*/ 82500 w 120000"/>
                <a:gd name="T7" fmla="*/ 119999 h 120000"/>
                <a:gd name="T8" fmla="*/ 0 w 120000"/>
                <a:gd name="T9" fmla="*/ 0 h 120000"/>
                <a:gd name="T10" fmla="*/ 120000 w 120000"/>
                <a:gd name="T11" fmla="*/ 120000 h 120000"/>
              </a:gdLst>
              <a:ahLst/>
              <a:cxnLst>
                <a:cxn ang="0">
                  <a:pos x="T0" y="T1"/>
                </a:cxn>
                <a:cxn ang="0">
                  <a:pos x="T2" y="T3"/>
                </a:cxn>
                <a:cxn ang="0">
                  <a:pos x="T4" y="T5"/>
                </a:cxn>
                <a:cxn ang="0">
                  <a:pos x="T6" y="T7"/>
                </a:cxn>
              </a:cxnLst>
              <a:rect l="T8" t="T9" r="T10" b="T11"/>
              <a:pathLst>
                <a:path w="120000" h="120000" extrusionOk="0">
                  <a:moveTo>
                    <a:pt x="82500" y="119999"/>
                  </a:moveTo>
                  <a:cubicBezTo>
                    <a:pt x="120000" y="119999"/>
                    <a:pt x="52500" y="0"/>
                    <a:pt x="30000" y="34285"/>
                  </a:cubicBezTo>
                  <a:cubicBezTo>
                    <a:pt x="0" y="68571"/>
                    <a:pt x="75000" y="119999"/>
                    <a:pt x="82500" y="119999"/>
                  </a:cubicBezTo>
                  <a:cubicBezTo>
                    <a:pt x="90000" y="119999"/>
                    <a:pt x="82500" y="119999"/>
                    <a:pt x="82500" y="119999"/>
                  </a:cubicBezTo>
                  <a:close/>
                </a:path>
              </a:pathLst>
            </a:custGeom>
            <a:solidFill>
              <a:srgbClr val="3E4A6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30" name="Shape 72"/>
            <p:cNvSpPr>
              <a:spLocks/>
            </p:cNvSpPr>
            <p:nvPr/>
          </p:nvSpPr>
          <p:spPr bwMode="auto">
            <a:xfrm>
              <a:off x="4036470" y="2139456"/>
              <a:ext cx="65416" cy="32696"/>
            </a:xfrm>
            <a:custGeom>
              <a:avLst/>
              <a:gdLst>
                <a:gd name="T0" fmla="*/ 96000 w 120000"/>
                <a:gd name="T1" fmla="*/ 0 h 120000"/>
                <a:gd name="T2" fmla="*/ 12000 w 120000"/>
                <a:gd name="T3" fmla="*/ 48000 h 120000"/>
                <a:gd name="T4" fmla="*/ 24000 w 120000"/>
                <a:gd name="T5" fmla="*/ 120000 h 120000"/>
                <a:gd name="T6" fmla="*/ 96000 w 120000"/>
                <a:gd name="T7" fmla="*/ 72000 h 120000"/>
                <a:gd name="T8" fmla="*/ 96000 w 120000"/>
                <a:gd name="T9" fmla="*/ 0 h 120000"/>
                <a:gd name="T10" fmla="*/ 96000 w 120000"/>
                <a:gd name="T11" fmla="*/ 0 h 120000"/>
                <a:gd name="T12" fmla="*/ 0 w 120000"/>
                <a:gd name="T13" fmla="*/ 0 h 120000"/>
                <a:gd name="T14" fmla="*/ 120000 w 120000"/>
                <a:gd name="T15" fmla="*/ 120000 h 120000"/>
              </a:gdLst>
              <a:ahLst/>
              <a:cxnLst>
                <a:cxn ang="0">
                  <a:pos x="T0" y="T1"/>
                </a:cxn>
                <a:cxn ang="0">
                  <a:pos x="T2" y="T3"/>
                </a:cxn>
                <a:cxn ang="0">
                  <a:pos x="T4" y="T5"/>
                </a:cxn>
                <a:cxn ang="0">
                  <a:pos x="T6" y="T7"/>
                </a:cxn>
                <a:cxn ang="0">
                  <a:pos x="T8" y="T9"/>
                </a:cxn>
                <a:cxn ang="0">
                  <a:pos x="T10" y="T11"/>
                </a:cxn>
              </a:cxnLst>
              <a:rect l="T12" t="T13" r="T14" b="T15"/>
              <a:pathLst>
                <a:path w="120000" h="120000" extrusionOk="0">
                  <a:moveTo>
                    <a:pt x="96000" y="0"/>
                  </a:moveTo>
                  <a:cubicBezTo>
                    <a:pt x="72000" y="24000"/>
                    <a:pt x="24000" y="0"/>
                    <a:pt x="12000" y="48000"/>
                  </a:cubicBezTo>
                  <a:cubicBezTo>
                    <a:pt x="0" y="72000"/>
                    <a:pt x="12000" y="120000"/>
                    <a:pt x="24000" y="120000"/>
                  </a:cubicBezTo>
                  <a:cubicBezTo>
                    <a:pt x="48000" y="96000"/>
                    <a:pt x="84000" y="96000"/>
                    <a:pt x="96000" y="72000"/>
                  </a:cubicBezTo>
                  <a:cubicBezTo>
                    <a:pt x="120000" y="72000"/>
                    <a:pt x="120000" y="0"/>
                    <a:pt x="96000" y="0"/>
                  </a:cubicBezTo>
                  <a:cubicBezTo>
                    <a:pt x="84000" y="0"/>
                    <a:pt x="108000" y="0"/>
                    <a:pt x="96000" y="0"/>
                  </a:cubicBezTo>
                  <a:close/>
                </a:path>
              </a:pathLst>
            </a:custGeom>
            <a:solidFill>
              <a:srgbClr val="3E4A6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31" name="Shape 73"/>
            <p:cNvSpPr>
              <a:spLocks/>
            </p:cNvSpPr>
            <p:nvPr/>
          </p:nvSpPr>
          <p:spPr bwMode="auto">
            <a:xfrm>
              <a:off x="4313994" y="2164722"/>
              <a:ext cx="200213" cy="78768"/>
            </a:xfrm>
            <a:custGeom>
              <a:avLst/>
              <a:gdLst>
                <a:gd name="T0" fmla="*/ 81290 w 120000"/>
                <a:gd name="T1" fmla="*/ 120000 h 120000"/>
                <a:gd name="T2" fmla="*/ 77419 w 120000"/>
                <a:gd name="T3" fmla="*/ 120000 h 120000"/>
                <a:gd name="T4" fmla="*/ 61935 w 120000"/>
                <a:gd name="T5" fmla="*/ 100000 h 120000"/>
                <a:gd name="T6" fmla="*/ 46451 w 120000"/>
                <a:gd name="T7" fmla="*/ 120000 h 120000"/>
                <a:gd name="T8" fmla="*/ 38709 w 120000"/>
                <a:gd name="T9" fmla="*/ 120000 h 120000"/>
                <a:gd name="T10" fmla="*/ 11612 w 120000"/>
                <a:gd name="T11" fmla="*/ 70000 h 120000"/>
                <a:gd name="T12" fmla="*/ 7741 w 120000"/>
                <a:gd name="T13" fmla="*/ 10000 h 120000"/>
                <a:gd name="T14" fmla="*/ 15483 w 120000"/>
                <a:gd name="T15" fmla="*/ 0 h 120000"/>
                <a:gd name="T16" fmla="*/ 23225 w 120000"/>
                <a:gd name="T17" fmla="*/ 10000 h 120000"/>
                <a:gd name="T18" fmla="*/ 23225 w 120000"/>
                <a:gd name="T19" fmla="*/ 30000 h 120000"/>
                <a:gd name="T20" fmla="*/ 27096 w 120000"/>
                <a:gd name="T21" fmla="*/ 60000 h 120000"/>
                <a:gd name="T22" fmla="*/ 38709 w 120000"/>
                <a:gd name="T23" fmla="*/ 70000 h 120000"/>
                <a:gd name="T24" fmla="*/ 46451 w 120000"/>
                <a:gd name="T25" fmla="*/ 70000 h 120000"/>
                <a:gd name="T26" fmla="*/ 54193 w 120000"/>
                <a:gd name="T27" fmla="*/ 50000 h 120000"/>
                <a:gd name="T28" fmla="*/ 61935 w 120000"/>
                <a:gd name="T29" fmla="*/ 40000 h 120000"/>
                <a:gd name="T30" fmla="*/ 73548 w 120000"/>
                <a:gd name="T31" fmla="*/ 60000 h 120000"/>
                <a:gd name="T32" fmla="*/ 85161 w 120000"/>
                <a:gd name="T33" fmla="*/ 80000 h 120000"/>
                <a:gd name="T34" fmla="*/ 100645 w 120000"/>
                <a:gd name="T35" fmla="*/ 50000 h 120000"/>
                <a:gd name="T36" fmla="*/ 100645 w 120000"/>
                <a:gd name="T37" fmla="*/ 50000 h 120000"/>
                <a:gd name="T38" fmla="*/ 108387 w 120000"/>
                <a:gd name="T39" fmla="*/ 10000 h 120000"/>
                <a:gd name="T40" fmla="*/ 116129 w 120000"/>
                <a:gd name="T41" fmla="*/ 20000 h 120000"/>
                <a:gd name="T42" fmla="*/ 116129 w 120000"/>
                <a:gd name="T43" fmla="*/ 70000 h 120000"/>
                <a:gd name="T44" fmla="*/ 85161 w 120000"/>
                <a:gd name="T45" fmla="*/ 120000 h 120000"/>
                <a:gd name="T46" fmla="*/ 81290 w 120000"/>
                <a:gd name="T47" fmla="*/ 120000 h 120000"/>
                <a:gd name="T48" fmla="*/ 0 w 120000"/>
                <a:gd name="T49" fmla="*/ 0 h 120000"/>
                <a:gd name="T50" fmla="*/ 120000 w 120000"/>
                <a:gd name="T51" fmla="*/ 120000 h 1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T48" t="T49" r="T50" b="T51"/>
              <a:pathLst>
                <a:path w="120000" h="120000" extrusionOk="0">
                  <a:moveTo>
                    <a:pt x="81290" y="120000"/>
                  </a:moveTo>
                  <a:cubicBezTo>
                    <a:pt x="81290" y="120000"/>
                    <a:pt x="77419" y="120000"/>
                    <a:pt x="77419" y="120000"/>
                  </a:cubicBezTo>
                  <a:cubicBezTo>
                    <a:pt x="69677" y="120000"/>
                    <a:pt x="65806" y="110000"/>
                    <a:pt x="61935" y="100000"/>
                  </a:cubicBezTo>
                  <a:cubicBezTo>
                    <a:pt x="54193" y="110000"/>
                    <a:pt x="50322" y="110000"/>
                    <a:pt x="46451" y="120000"/>
                  </a:cubicBezTo>
                  <a:cubicBezTo>
                    <a:pt x="42580" y="120000"/>
                    <a:pt x="42580" y="120000"/>
                    <a:pt x="38709" y="120000"/>
                  </a:cubicBezTo>
                  <a:cubicBezTo>
                    <a:pt x="27096" y="120000"/>
                    <a:pt x="15483" y="100000"/>
                    <a:pt x="11612" y="70000"/>
                  </a:cubicBezTo>
                  <a:cubicBezTo>
                    <a:pt x="7741" y="60000"/>
                    <a:pt x="0" y="30000"/>
                    <a:pt x="7741" y="10000"/>
                  </a:cubicBezTo>
                  <a:cubicBezTo>
                    <a:pt x="11612" y="0"/>
                    <a:pt x="11612" y="0"/>
                    <a:pt x="15483" y="0"/>
                  </a:cubicBezTo>
                  <a:cubicBezTo>
                    <a:pt x="15483" y="0"/>
                    <a:pt x="19354" y="10000"/>
                    <a:pt x="23225" y="10000"/>
                  </a:cubicBezTo>
                  <a:cubicBezTo>
                    <a:pt x="23225" y="10000"/>
                    <a:pt x="23225" y="20000"/>
                    <a:pt x="23225" y="30000"/>
                  </a:cubicBezTo>
                  <a:cubicBezTo>
                    <a:pt x="23225" y="40000"/>
                    <a:pt x="27096" y="50000"/>
                    <a:pt x="27096" y="60000"/>
                  </a:cubicBezTo>
                  <a:cubicBezTo>
                    <a:pt x="30967" y="70000"/>
                    <a:pt x="34838" y="70000"/>
                    <a:pt x="38709" y="70000"/>
                  </a:cubicBezTo>
                  <a:cubicBezTo>
                    <a:pt x="42580" y="70000"/>
                    <a:pt x="46451" y="70000"/>
                    <a:pt x="46451" y="70000"/>
                  </a:cubicBezTo>
                  <a:cubicBezTo>
                    <a:pt x="50322" y="60000"/>
                    <a:pt x="54193" y="60000"/>
                    <a:pt x="54193" y="50000"/>
                  </a:cubicBezTo>
                  <a:cubicBezTo>
                    <a:pt x="58064" y="50000"/>
                    <a:pt x="58064" y="40000"/>
                    <a:pt x="61935" y="40000"/>
                  </a:cubicBezTo>
                  <a:cubicBezTo>
                    <a:pt x="65806" y="40000"/>
                    <a:pt x="69677" y="50000"/>
                    <a:pt x="73548" y="60000"/>
                  </a:cubicBezTo>
                  <a:cubicBezTo>
                    <a:pt x="73548" y="70000"/>
                    <a:pt x="77419" y="80000"/>
                    <a:pt x="85161" y="80000"/>
                  </a:cubicBezTo>
                  <a:cubicBezTo>
                    <a:pt x="89032" y="80000"/>
                    <a:pt x="96774" y="70000"/>
                    <a:pt x="100645" y="50000"/>
                  </a:cubicBezTo>
                  <a:cubicBezTo>
                    <a:pt x="100645" y="50000"/>
                    <a:pt x="100645" y="50000"/>
                    <a:pt x="100645" y="50000"/>
                  </a:cubicBezTo>
                  <a:cubicBezTo>
                    <a:pt x="100645" y="30000"/>
                    <a:pt x="104516" y="10000"/>
                    <a:pt x="108387" y="10000"/>
                  </a:cubicBezTo>
                  <a:cubicBezTo>
                    <a:pt x="112258" y="10000"/>
                    <a:pt x="112258" y="20000"/>
                    <a:pt x="116129" y="20000"/>
                  </a:cubicBezTo>
                  <a:cubicBezTo>
                    <a:pt x="120000" y="30000"/>
                    <a:pt x="120000" y="50000"/>
                    <a:pt x="116129" y="70000"/>
                  </a:cubicBezTo>
                  <a:cubicBezTo>
                    <a:pt x="108387" y="100000"/>
                    <a:pt x="96774" y="120000"/>
                    <a:pt x="85161" y="120000"/>
                  </a:cubicBezTo>
                  <a:cubicBezTo>
                    <a:pt x="85161" y="120000"/>
                    <a:pt x="81290" y="120000"/>
                    <a:pt x="81290" y="120000"/>
                  </a:cubicBezTo>
                  <a:close/>
                </a:path>
              </a:pathLst>
            </a:custGeom>
            <a:solidFill>
              <a:srgbClr val="3E4A6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32" name="Shape 74"/>
            <p:cNvSpPr>
              <a:spLocks/>
            </p:cNvSpPr>
            <p:nvPr/>
          </p:nvSpPr>
          <p:spPr bwMode="auto">
            <a:xfrm>
              <a:off x="4153426" y="2048798"/>
              <a:ext cx="114974" cy="129299"/>
            </a:xfrm>
            <a:custGeom>
              <a:avLst/>
              <a:gdLst>
                <a:gd name="T0" fmla="*/ 60000 w 120000"/>
                <a:gd name="T1" fmla="*/ 0 h 120000"/>
                <a:gd name="T2" fmla="*/ 53333 w 120000"/>
                <a:gd name="T3" fmla="*/ 0 h 120000"/>
                <a:gd name="T4" fmla="*/ 60000 w 120000"/>
                <a:gd name="T5" fmla="*/ 18000 h 120000"/>
                <a:gd name="T6" fmla="*/ 40000 w 120000"/>
                <a:gd name="T7" fmla="*/ 42000 h 120000"/>
                <a:gd name="T8" fmla="*/ 13333 w 120000"/>
                <a:gd name="T9" fmla="*/ 24000 h 120000"/>
                <a:gd name="T10" fmla="*/ 0 w 120000"/>
                <a:gd name="T11" fmla="*/ 60000 h 120000"/>
                <a:gd name="T12" fmla="*/ 53333 w 120000"/>
                <a:gd name="T13" fmla="*/ 120000 h 120000"/>
                <a:gd name="T14" fmla="*/ 113333 w 120000"/>
                <a:gd name="T15" fmla="*/ 60000 h 120000"/>
                <a:gd name="T16" fmla="*/ 60000 w 120000"/>
                <a:gd name="T17" fmla="*/ 0 h 120000"/>
                <a:gd name="T18" fmla="*/ 0 w 120000"/>
                <a:gd name="T19" fmla="*/ 0 h 120000"/>
                <a:gd name="T20" fmla="*/ 120000 w 120000"/>
                <a:gd name="T21" fmla="*/ 120000 h 1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T18" t="T19" r="T20" b="T21"/>
              <a:pathLst>
                <a:path w="120000" h="120000" extrusionOk="0">
                  <a:moveTo>
                    <a:pt x="60000" y="0"/>
                  </a:moveTo>
                  <a:cubicBezTo>
                    <a:pt x="60000" y="0"/>
                    <a:pt x="53333" y="0"/>
                    <a:pt x="53333" y="0"/>
                  </a:cubicBezTo>
                  <a:cubicBezTo>
                    <a:pt x="60000" y="6000"/>
                    <a:pt x="60000" y="12000"/>
                    <a:pt x="60000" y="18000"/>
                  </a:cubicBezTo>
                  <a:cubicBezTo>
                    <a:pt x="60000" y="30000"/>
                    <a:pt x="53333" y="42000"/>
                    <a:pt x="40000" y="42000"/>
                  </a:cubicBezTo>
                  <a:cubicBezTo>
                    <a:pt x="26666" y="42000"/>
                    <a:pt x="20000" y="30000"/>
                    <a:pt x="13333" y="24000"/>
                  </a:cubicBezTo>
                  <a:cubicBezTo>
                    <a:pt x="6666" y="30000"/>
                    <a:pt x="0" y="42000"/>
                    <a:pt x="0" y="60000"/>
                  </a:cubicBezTo>
                  <a:cubicBezTo>
                    <a:pt x="0" y="90000"/>
                    <a:pt x="20000" y="120000"/>
                    <a:pt x="53333" y="120000"/>
                  </a:cubicBezTo>
                  <a:cubicBezTo>
                    <a:pt x="86666" y="120000"/>
                    <a:pt x="113333" y="96000"/>
                    <a:pt x="113333" y="60000"/>
                  </a:cubicBezTo>
                  <a:cubicBezTo>
                    <a:pt x="120000" y="30000"/>
                    <a:pt x="93333" y="0"/>
                    <a:pt x="60000" y="0"/>
                  </a:cubicBezTo>
                  <a:close/>
                </a:path>
              </a:pathLst>
            </a:custGeom>
            <a:solidFill>
              <a:srgbClr val="3E4A6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33" name="Shape 75"/>
            <p:cNvSpPr>
              <a:spLocks/>
            </p:cNvSpPr>
            <p:nvPr/>
          </p:nvSpPr>
          <p:spPr bwMode="auto">
            <a:xfrm>
              <a:off x="4321923" y="2457502"/>
              <a:ext cx="160567" cy="121868"/>
            </a:xfrm>
            <a:custGeom>
              <a:avLst/>
              <a:gdLst>
                <a:gd name="T0" fmla="*/ 62400 w 120000"/>
                <a:gd name="T1" fmla="*/ 120000 h 120000"/>
                <a:gd name="T2" fmla="*/ 57600 w 120000"/>
                <a:gd name="T3" fmla="*/ 0 h 120000"/>
                <a:gd name="T4" fmla="*/ 62400 w 120000"/>
                <a:gd name="T5" fmla="*/ 120000 h 120000"/>
                <a:gd name="T6" fmla="*/ 62400 w 120000"/>
                <a:gd name="T7" fmla="*/ 120000 h 120000"/>
                <a:gd name="T8" fmla="*/ 57600 w 120000"/>
                <a:gd name="T9" fmla="*/ 18947 h 120000"/>
                <a:gd name="T10" fmla="*/ 62400 w 120000"/>
                <a:gd name="T11" fmla="*/ 94736 h 120000"/>
                <a:gd name="T12" fmla="*/ 57600 w 120000"/>
                <a:gd name="T13" fmla="*/ 18947 h 120000"/>
                <a:gd name="T14" fmla="*/ 57600 w 120000"/>
                <a:gd name="T15" fmla="*/ 18947 h 120000"/>
                <a:gd name="T16" fmla="*/ 0 w 120000"/>
                <a:gd name="T17" fmla="*/ 0 h 120000"/>
                <a:gd name="T18" fmla="*/ 120000 w 120000"/>
                <a:gd name="T19" fmla="*/ 120000 h 1200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120000" h="120000" extrusionOk="0">
                  <a:moveTo>
                    <a:pt x="62400" y="120000"/>
                  </a:moveTo>
                  <a:cubicBezTo>
                    <a:pt x="4800" y="120000"/>
                    <a:pt x="0" y="6315"/>
                    <a:pt x="57600" y="0"/>
                  </a:cubicBezTo>
                  <a:cubicBezTo>
                    <a:pt x="115200" y="0"/>
                    <a:pt x="120000" y="113684"/>
                    <a:pt x="62400" y="120000"/>
                  </a:cubicBezTo>
                  <a:cubicBezTo>
                    <a:pt x="38400" y="120000"/>
                    <a:pt x="62400" y="120000"/>
                    <a:pt x="62400" y="120000"/>
                  </a:cubicBezTo>
                  <a:close/>
                  <a:moveTo>
                    <a:pt x="57600" y="18947"/>
                  </a:moveTo>
                  <a:cubicBezTo>
                    <a:pt x="19200" y="25263"/>
                    <a:pt x="24000" y="101052"/>
                    <a:pt x="62400" y="94736"/>
                  </a:cubicBezTo>
                  <a:cubicBezTo>
                    <a:pt x="96000" y="94736"/>
                    <a:pt x="96000" y="18947"/>
                    <a:pt x="57600" y="18947"/>
                  </a:cubicBezTo>
                  <a:cubicBezTo>
                    <a:pt x="43200" y="25263"/>
                    <a:pt x="57600" y="18947"/>
                    <a:pt x="57600" y="18947"/>
                  </a:cubicBezTo>
                  <a:close/>
                </a:path>
              </a:pathLst>
            </a:custGeom>
            <a:solidFill>
              <a:srgbClr val="E6913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34" name="Shape 76"/>
            <p:cNvSpPr>
              <a:spLocks/>
            </p:cNvSpPr>
            <p:nvPr/>
          </p:nvSpPr>
          <p:spPr bwMode="auto">
            <a:xfrm>
              <a:off x="4353640" y="2488713"/>
              <a:ext cx="83257" cy="59448"/>
            </a:xfrm>
            <a:custGeom>
              <a:avLst/>
              <a:gdLst>
                <a:gd name="T0" fmla="*/ 64615 w 120000"/>
                <a:gd name="T1" fmla="*/ 120000 h 120000"/>
                <a:gd name="T2" fmla="*/ 36923 w 120000"/>
                <a:gd name="T3" fmla="*/ 66666 h 120000"/>
                <a:gd name="T4" fmla="*/ 83076 w 120000"/>
                <a:gd name="T5" fmla="*/ 40000 h 120000"/>
                <a:gd name="T6" fmla="*/ 110769 w 120000"/>
                <a:gd name="T7" fmla="*/ 26666 h 120000"/>
                <a:gd name="T8" fmla="*/ 64615 w 120000"/>
                <a:gd name="T9" fmla="*/ 120000 h 120000"/>
                <a:gd name="T10" fmla="*/ 64615 w 120000"/>
                <a:gd name="T11" fmla="*/ 120000 h 120000"/>
                <a:gd name="T12" fmla="*/ 0 w 120000"/>
                <a:gd name="T13" fmla="*/ 0 h 120000"/>
                <a:gd name="T14" fmla="*/ 120000 w 120000"/>
                <a:gd name="T15" fmla="*/ 120000 h 120000"/>
              </a:gdLst>
              <a:ahLst/>
              <a:cxnLst>
                <a:cxn ang="0">
                  <a:pos x="T0" y="T1"/>
                </a:cxn>
                <a:cxn ang="0">
                  <a:pos x="T2" y="T3"/>
                </a:cxn>
                <a:cxn ang="0">
                  <a:pos x="T4" y="T5"/>
                </a:cxn>
                <a:cxn ang="0">
                  <a:pos x="T6" y="T7"/>
                </a:cxn>
                <a:cxn ang="0">
                  <a:pos x="T8" y="T9"/>
                </a:cxn>
                <a:cxn ang="0">
                  <a:pos x="T10" y="T11"/>
                </a:cxn>
              </a:cxnLst>
              <a:rect l="T12" t="T13" r="T14" b="T15"/>
              <a:pathLst>
                <a:path w="120000" h="120000" extrusionOk="0">
                  <a:moveTo>
                    <a:pt x="64615" y="120000"/>
                  </a:moveTo>
                  <a:cubicBezTo>
                    <a:pt x="46153" y="120000"/>
                    <a:pt x="0" y="80000"/>
                    <a:pt x="36923" y="66666"/>
                  </a:cubicBezTo>
                  <a:cubicBezTo>
                    <a:pt x="55384" y="66666"/>
                    <a:pt x="92307" y="93333"/>
                    <a:pt x="83076" y="40000"/>
                  </a:cubicBezTo>
                  <a:cubicBezTo>
                    <a:pt x="73846" y="13333"/>
                    <a:pt x="101538" y="0"/>
                    <a:pt x="110769" y="26666"/>
                  </a:cubicBezTo>
                  <a:cubicBezTo>
                    <a:pt x="120000" y="66666"/>
                    <a:pt x="92307" y="120000"/>
                    <a:pt x="64615" y="120000"/>
                  </a:cubicBezTo>
                  <a:cubicBezTo>
                    <a:pt x="55384" y="120000"/>
                    <a:pt x="64615" y="120000"/>
                    <a:pt x="64615" y="120000"/>
                  </a:cubicBezTo>
                  <a:close/>
                </a:path>
              </a:pathLst>
            </a:custGeom>
            <a:solidFill>
              <a:srgbClr val="E6913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35" name="Shape 77"/>
            <p:cNvSpPr>
              <a:spLocks/>
            </p:cNvSpPr>
            <p:nvPr/>
          </p:nvSpPr>
          <p:spPr bwMode="auto">
            <a:xfrm>
              <a:off x="3895725" y="1433513"/>
              <a:ext cx="1490700" cy="1691292"/>
            </a:xfrm>
            <a:custGeom>
              <a:avLst/>
              <a:gdLst>
                <a:gd name="T0" fmla="*/ 100779 w 120000"/>
                <a:gd name="T1" fmla="*/ 11494 h 120000"/>
                <a:gd name="T2" fmla="*/ 96623 w 120000"/>
                <a:gd name="T3" fmla="*/ 33103 h 120000"/>
                <a:gd name="T4" fmla="*/ 87792 w 120000"/>
                <a:gd name="T5" fmla="*/ 46436 h 120000"/>
                <a:gd name="T6" fmla="*/ 85194 w 120000"/>
                <a:gd name="T7" fmla="*/ 40459 h 120000"/>
                <a:gd name="T8" fmla="*/ 88311 w 120000"/>
                <a:gd name="T9" fmla="*/ 27586 h 120000"/>
                <a:gd name="T10" fmla="*/ 90909 w 120000"/>
                <a:gd name="T11" fmla="*/ 6896 h 120000"/>
                <a:gd name="T12" fmla="*/ 66493 w 120000"/>
                <a:gd name="T13" fmla="*/ 7816 h 120000"/>
                <a:gd name="T14" fmla="*/ 42597 w 120000"/>
                <a:gd name="T15" fmla="*/ 2298 h 120000"/>
                <a:gd name="T16" fmla="*/ 27532 w 120000"/>
                <a:gd name="T17" fmla="*/ 4137 h 120000"/>
                <a:gd name="T18" fmla="*/ 1038 w 120000"/>
                <a:gd name="T19" fmla="*/ 4597 h 120000"/>
                <a:gd name="T20" fmla="*/ 6753 w 120000"/>
                <a:gd name="T21" fmla="*/ 26666 h 120000"/>
                <a:gd name="T22" fmla="*/ 6753 w 120000"/>
                <a:gd name="T23" fmla="*/ 33103 h 120000"/>
                <a:gd name="T24" fmla="*/ 24935 w 120000"/>
                <a:gd name="T25" fmla="*/ 71264 h 120000"/>
                <a:gd name="T26" fmla="*/ 23376 w 120000"/>
                <a:gd name="T27" fmla="*/ 105287 h 120000"/>
                <a:gd name="T28" fmla="*/ 36883 w 120000"/>
                <a:gd name="T29" fmla="*/ 103448 h 120000"/>
                <a:gd name="T30" fmla="*/ 43636 w 120000"/>
                <a:gd name="T31" fmla="*/ 94712 h 120000"/>
                <a:gd name="T32" fmla="*/ 55064 w 120000"/>
                <a:gd name="T33" fmla="*/ 120000 h 120000"/>
                <a:gd name="T34" fmla="*/ 63896 w 120000"/>
                <a:gd name="T35" fmla="*/ 102068 h 120000"/>
                <a:gd name="T36" fmla="*/ 64935 w 120000"/>
                <a:gd name="T37" fmla="*/ 96551 h 120000"/>
                <a:gd name="T38" fmla="*/ 87272 w 120000"/>
                <a:gd name="T39" fmla="*/ 86436 h 120000"/>
                <a:gd name="T40" fmla="*/ 97142 w 120000"/>
                <a:gd name="T41" fmla="*/ 102068 h 120000"/>
                <a:gd name="T42" fmla="*/ 104935 w 120000"/>
                <a:gd name="T43" fmla="*/ 74482 h 120000"/>
                <a:gd name="T44" fmla="*/ 103896 w 120000"/>
                <a:gd name="T45" fmla="*/ 60689 h 120000"/>
                <a:gd name="T46" fmla="*/ 112727 w 120000"/>
                <a:gd name="T47" fmla="*/ 53793 h 120000"/>
                <a:gd name="T48" fmla="*/ 105454 w 120000"/>
                <a:gd name="T49" fmla="*/ 21609 h 120000"/>
                <a:gd name="T50" fmla="*/ 116883 w 120000"/>
                <a:gd name="T51" fmla="*/ 19310 h 120000"/>
                <a:gd name="T52" fmla="*/ 115324 w 120000"/>
                <a:gd name="T53" fmla="*/ 12413 h 120000"/>
                <a:gd name="T54" fmla="*/ 101298 w 120000"/>
                <a:gd name="T55" fmla="*/ 57471 h 120000"/>
                <a:gd name="T56" fmla="*/ 103376 w 120000"/>
                <a:gd name="T57" fmla="*/ 46436 h 120000"/>
                <a:gd name="T58" fmla="*/ 98701 w 120000"/>
                <a:gd name="T59" fmla="*/ 17931 h 120000"/>
                <a:gd name="T60" fmla="*/ 113766 w 120000"/>
                <a:gd name="T61" fmla="*/ 17011 h 120000"/>
                <a:gd name="T62" fmla="*/ 109610 w 120000"/>
                <a:gd name="T63" fmla="*/ 38620 h 120000"/>
                <a:gd name="T64" fmla="*/ 93506 w 120000"/>
                <a:gd name="T65" fmla="*/ 100229 h 120000"/>
                <a:gd name="T66" fmla="*/ 90909 w 120000"/>
                <a:gd name="T67" fmla="*/ 77701 h 120000"/>
                <a:gd name="T68" fmla="*/ 87792 w 120000"/>
                <a:gd name="T69" fmla="*/ 76781 h 120000"/>
                <a:gd name="T70" fmla="*/ 63376 w 120000"/>
                <a:gd name="T71" fmla="*/ 92873 h 120000"/>
                <a:gd name="T72" fmla="*/ 60779 w 120000"/>
                <a:gd name="T73" fmla="*/ 92873 h 120000"/>
                <a:gd name="T74" fmla="*/ 54545 w 120000"/>
                <a:gd name="T75" fmla="*/ 114482 h 120000"/>
                <a:gd name="T76" fmla="*/ 45194 w 120000"/>
                <a:gd name="T77" fmla="*/ 91034 h 120000"/>
                <a:gd name="T78" fmla="*/ 36883 w 120000"/>
                <a:gd name="T79" fmla="*/ 92413 h 120000"/>
                <a:gd name="T80" fmla="*/ 30649 w 120000"/>
                <a:gd name="T81" fmla="*/ 112183 h 120000"/>
                <a:gd name="T82" fmla="*/ 32207 w 120000"/>
                <a:gd name="T83" fmla="*/ 71724 h 120000"/>
                <a:gd name="T84" fmla="*/ 73766 w 120000"/>
                <a:gd name="T85" fmla="*/ 65287 h 120000"/>
                <a:gd name="T86" fmla="*/ 82077 w 120000"/>
                <a:gd name="T87" fmla="*/ 55632 h 120000"/>
                <a:gd name="T88" fmla="*/ 92987 w 120000"/>
                <a:gd name="T89" fmla="*/ 51954 h 120000"/>
                <a:gd name="T90" fmla="*/ 100779 w 120000"/>
                <a:gd name="T91" fmla="*/ 76781 h 120000"/>
                <a:gd name="T92" fmla="*/ 94025 w 120000"/>
                <a:gd name="T93" fmla="*/ 100229 h 120000"/>
                <a:gd name="T94" fmla="*/ 14545 w 120000"/>
                <a:gd name="T95" fmla="*/ 25747 h 120000"/>
                <a:gd name="T96" fmla="*/ 11428 w 120000"/>
                <a:gd name="T97" fmla="*/ 26206 h 120000"/>
                <a:gd name="T98" fmla="*/ 5194 w 120000"/>
                <a:gd name="T99" fmla="*/ 5517 h 120000"/>
                <a:gd name="T100" fmla="*/ 27012 w 120000"/>
                <a:gd name="T101" fmla="*/ 7816 h 120000"/>
                <a:gd name="T102" fmla="*/ 30649 w 120000"/>
                <a:gd name="T103" fmla="*/ 8735 h 120000"/>
                <a:gd name="T104" fmla="*/ 62337 w 120000"/>
                <a:gd name="T105" fmla="*/ 10114 h 120000"/>
                <a:gd name="T106" fmla="*/ 69610 w 120000"/>
                <a:gd name="T107" fmla="*/ 15172 h 120000"/>
                <a:gd name="T108" fmla="*/ 81038 w 120000"/>
                <a:gd name="T109" fmla="*/ 9655 h 120000"/>
                <a:gd name="T110" fmla="*/ 86753 w 120000"/>
                <a:gd name="T111" fmla="*/ 20229 h 120000"/>
                <a:gd name="T112" fmla="*/ 78961 w 120000"/>
                <a:gd name="T113" fmla="*/ 26666 h 120000"/>
                <a:gd name="T114" fmla="*/ 79480 w 120000"/>
                <a:gd name="T115" fmla="*/ 34942 h 120000"/>
                <a:gd name="T116" fmla="*/ 64935 w 120000"/>
                <a:gd name="T117" fmla="*/ 67586 h 120000"/>
                <a:gd name="T118" fmla="*/ 11428 w 120000"/>
                <a:gd name="T119" fmla="*/ 31724 h 120000"/>
                <a:gd name="T120" fmla="*/ 0 w 120000"/>
                <a:gd name="T121" fmla="*/ 0 h 120000"/>
                <a:gd name="T122" fmla="*/ 120000 w 120000"/>
                <a:gd name="T123" fmla="*/ 120000 h 1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T120" t="T121" r="T122" b="T123"/>
              <a:pathLst>
                <a:path w="120000" h="120000" extrusionOk="0">
                  <a:moveTo>
                    <a:pt x="115324" y="12413"/>
                  </a:moveTo>
                  <a:cubicBezTo>
                    <a:pt x="111688" y="9195"/>
                    <a:pt x="105454" y="9195"/>
                    <a:pt x="100779" y="11494"/>
                  </a:cubicBezTo>
                  <a:cubicBezTo>
                    <a:pt x="96103" y="13333"/>
                    <a:pt x="94025" y="17471"/>
                    <a:pt x="94025" y="22068"/>
                  </a:cubicBezTo>
                  <a:cubicBezTo>
                    <a:pt x="94025" y="25747"/>
                    <a:pt x="95064" y="29425"/>
                    <a:pt x="96623" y="33103"/>
                  </a:cubicBezTo>
                  <a:cubicBezTo>
                    <a:pt x="97662" y="35862"/>
                    <a:pt x="101298" y="40459"/>
                    <a:pt x="100259" y="43678"/>
                  </a:cubicBezTo>
                  <a:cubicBezTo>
                    <a:pt x="99220" y="47816"/>
                    <a:pt x="90909" y="47356"/>
                    <a:pt x="87792" y="46436"/>
                  </a:cubicBezTo>
                  <a:cubicBezTo>
                    <a:pt x="85714" y="45977"/>
                    <a:pt x="86233" y="46436"/>
                    <a:pt x="86233" y="44597"/>
                  </a:cubicBezTo>
                  <a:cubicBezTo>
                    <a:pt x="85714" y="43218"/>
                    <a:pt x="85714" y="41839"/>
                    <a:pt x="85194" y="40459"/>
                  </a:cubicBezTo>
                  <a:cubicBezTo>
                    <a:pt x="84675" y="38160"/>
                    <a:pt x="83116" y="34942"/>
                    <a:pt x="84155" y="33103"/>
                  </a:cubicBezTo>
                  <a:cubicBezTo>
                    <a:pt x="84675" y="31264"/>
                    <a:pt x="87272" y="28965"/>
                    <a:pt x="88311" y="27586"/>
                  </a:cubicBezTo>
                  <a:cubicBezTo>
                    <a:pt x="89350" y="24827"/>
                    <a:pt x="90909" y="22528"/>
                    <a:pt x="91428" y="19770"/>
                  </a:cubicBezTo>
                  <a:cubicBezTo>
                    <a:pt x="92467" y="16551"/>
                    <a:pt x="95064" y="9195"/>
                    <a:pt x="90909" y="6896"/>
                  </a:cubicBezTo>
                  <a:cubicBezTo>
                    <a:pt x="87272" y="5057"/>
                    <a:pt x="79480" y="5977"/>
                    <a:pt x="74805" y="6436"/>
                  </a:cubicBezTo>
                  <a:cubicBezTo>
                    <a:pt x="72207" y="6436"/>
                    <a:pt x="69090" y="7816"/>
                    <a:pt x="66493" y="7816"/>
                  </a:cubicBezTo>
                  <a:cubicBezTo>
                    <a:pt x="63896" y="7356"/>
                    <a:pt x="62337" y="5977"/>
                    <a:pt x="60259" y="5057"/>
                  </a:cubicBezTo>
                  <a:cubicBezTo>
                    <a:pt x="54545" y="3218"/>
                    <a:pt x="48831" y="2298"/>
                    <a:pt x="42597" y="2298"/>
                  </a:cubicBezTo>
                  <a:cubicBezTo>
                    <a:pt x="40000" y="2298"/>
                    <a:pt x="36883" y="2758"/>
                    <a:pt x="34285" y="3678"/>
                  </a:cubicBezTo>
                  <a:cubicBezTo>
                    <a:pt x="31168" y="4137"/>
                    <a:pt x="30129" y="5057"/>
                    <a:pt x="27532" y="4137"/>
                  </a:cubicBezTo>
                  <a:cubicBezTo>
                    <a:pt x="21818" y="2298"/>
                    <a:pt x="16103" y="1379"/>
                    <a:pt x="10389" y="1379"/>
                  </a:cubicBezTo>
                  <a:cubicBezTo>
                    <a:pt x="6233" y="919"/>
                    <a:pt x="1558" y="0"/>
                    <a:pt x="1038" y="4597"/>
                  </a:cubicBezTo>
                  <a:cubicBezTo>
                    <a:pt x="0" y="9655"/>
                    <a:pt x="1558" y="15632"/>
                    <a:pt x="3116" y="20229"/>
                  </a:cubicBezTo>
                  <a:cubicBezTo>
                    <a:pt x="4155" y="22528"/>
                    <a:pt x="5194" y="24827"/>
                    <a:pt x="6753" y="26666"/>
                  </a:cubicBezTo>
                  <a:cubicBezTo>
                    <a:pt x="7272" y="27586"/>
                    <a:pt x="8311" y="28505"/>
                    <a:pt x="8311" y="29425"/>
                  </a:cubicBezTo>
                  <a:cubicBezTo>
                    <a:pt x="7792" y="30804"/>
                    <a:pt x="6753" y="32183"/>
                    <a:pt x="6753" y="33103"/>
                  </a:cubicBezTo>
                  <a:cubicBezTo>
                    <a:pt x="4155" y="38160"/>
                    <a:pt x="3116" y="43678"/>
                    <a:pt x="4155" y="49195"/>
                  </a:cubicBezTo>
                  <a:cubicBezTo>
                    <a:pt x="6233" y="58850"/>
                    <a:pt x="15064" y="66666"/>
                    <a:pt x="24935" y="71264"/>
                  </a:cubicBezTo>
                  <a:cubicBezTo>
                    <a:pt x="21818" y="76321"/>
                    <a:pt x="21298" y="82758"/>
                    <a:pt x="21298" y="88735"/>
                  </a:cubicBezTo>
                  <a:cubicBezTo>
                    <a:pt x="21818" y="94252"/>
                    <a:pt x="21818" y="99770"/>
                    <a:pt x="23376" y="105287"/>
                  </a:cubicBezTo>
                  <a:cubicBezTo>
                    <a:pt x="23896" y="108965"/>
                    <a:pt x="26493" y="117241"/>
                    <a:pt x="32207" y="116321"/>
                  </a:cubicBezTo>
                  <a:cubicBezTo>
                    <a:pt x="37922" y="115402"/>
                    <a:pt x="36363" y="107126"/>
                    <a:pt x="36883" y="103448"/>
                  </a:cubicBezTo>
                  <a:cubicBezTo>
                    <a:pt x="36883" y="100689"/>
                    <a:pt x="37922" y="98390"/>
                    <a:pt x="39480" y="96091"/>
                  </a:cubicBezTo>
                  <a:cubicBezTo>
                    <a:pt x="40519" y="93793"/>
                    <a:pt x="41038" y="93333"/>
                    <a:pt x="43636" y="94712"/>
                  </a:cubicBezTo>
                  <a:cubicBezTo>
                    <a:pt x="48831" y="96551"/>
                    <a:pt x="50389" y="102068"/>
                    <a:pt x="50389" y="106206"/>
                  </a:cubicBezTo>
                  <a:cubicBezTo>
                    <a:pt x="50389" y="109425"/>
                    <a:pt x="48831" y="120000"/>
                    <a:pt x="55064" y="120000"/>
                  </a:cubicBezTo>
                  <a:cubicBezTo>
                    <a:pt x="60259" y="120000"/>
                    <a:pt x="62337" y="112183"/>
                    <a:pt x="63376" y="108965"/>
                  </a:cubicBezTo>
                  <a:cubicBezTo>
                    <a:pt x="63896" y="106666"/>
                    <a:pt x="63896" y="104367"/>
                    <a:pt x="63896" y="102068"/>
                  </a:cubicBezTo>
                  <a:cubicBezTo>
                    <a:pt x="64415" y="100689"/>
                    <a:pt x="64415" y="99310"/>
                    <a:pt x="64415" y="98390"/>
                  </a:cubicBezTo>
                  <a:cubicBezTo>
                    <a:pt x="64415" y="98390"/>
                    <a:pt x="64415" y="97011"/>
                    <a:pt x="64935" y="96551"/>
                  </a:cubicBezTo>
                  <a:cubicBezTo>
                    <a:pt x="64935" y="96551"/>
                    <a:pt x="68051" y="96091"/>
                    <a:pt x="68571" y="96091"/>
                  </a:cubicBezTo>
                  <a:cubicBezTo>
                    <a:pt x="75844" y="94712"/>
                    <a:pt x="82597" y="91494"/>
                    <a:pt x="87272" y="86436"/>
                  </a:cubicBezTo>
                  <a:cubicBezTo>
                    <a:pt x="87792" y="91034"/>
                    <a:pt x="87792" y="95632"/>
                    <a:pt x="88831" y="100229"/>
                  </a:cubicBezTo>
                  <a:cubicBezTo>
                    <a:pt x="90389" y="103908"/>
                    <a:pt x="94025" y="105747"/>
                    <a:pt x="97142" y="102068"/>
                  </a:cubicBezTo>
                  <a:cubicBezTo>
                    <a:pt x="100259" y="99310"/>
                    <a:pt x="101298" y="93333"/>
                    <a:pt x="102337" y="89655"/>
                  </a:cubicBezTo>
                  <a:cubicBezTo>
                    <a:pt x="103896" y="84597"/>
                    <a:pt x="104935" y="79540"/>
                    <a:pt x="104935" y="74482"/>
                  </a:cubicBezTo>
                  <a:cubicBezTo>
                    <a:pt x="105454" y="71724"/>
                    <a:pt x="105454" y="69425"/>
                    <a:pt x="104935" y="66666"/>
                  </a:cubicBezTo>
                  <a:cubicBezTo>
                    <a:pt x="104935" y="65287"/>
                    <a:pt x="103376" y="61609"/>
                    <a:pt x="103896" y="60689"/>
                  </a:cubicBezTo>
                  <a:cubicBezTo>
                    <a:pt x="104415" y="59770"/>
                    <a:pt x="107012" y="58850"/>
                    <a:pt x="107532" y="57931"/>
                  </a:cubicBezTo>
                  <a:cubicBezTo>
                    <a:pt x="109610" y="57011"/>
                    <a:pt x="111168" y="55172"/>
                    <a:pt x="112727" y="53793"/>
                  </a:cubicBezTo>
                  <a:cubicBezTo>
                    <a:pt x="119999" y="45057"/>
                    <a:pt x="112207" y="36321"/>
                    <a:pt x="108051" y="28505"/>
                  </a:cubicBezTo>
                  <a:cubicBezTo>
                    <a:pt x="107012" y="26666"/>
                    <a:pt x="104935" y="23448"/>
                    <a:pt x="105454" y="21609"/>
                  </a:cubicBezTo>
                  <a:cubicBezTo>
                    <a:pt x="105974" y="19310"/>
                    <a:pt x="108051" y="20689"/>
                    <a:pt x="110129" y="21149"/>
                  </a:cubicBezTo>
                  <a:cubicBezTo>
                    <a:pt x="112727" y="21609"/>
                    <a:pt x="115844" y="21609"/>
                    <a:pt x="116883" y="19310"/>
                  </a:cubicBezTo>
                  <a:cubicBezTo>
                    <a:pt x="117922" y="17011"/>
                    <a:pt x="117402" y="13793"/>
                    <a:pt x="115324" y="12413"/>
                  </a:cubicBezTo>
                  <a:cubicBezTo>
                    <a:pt x="113246" y="10574"/>
                    <a:pt x="116883" y="13793"/>
                    <a:pt x="115324" y="12413"/>
                  </a:cubicBezTo>
                  <a:close/>
                  <a:moveTo>
                    <a:pt x="109610" y="38620"/>
                  </a:moveTo>
                  <a:cubicBezTo>
                    <a:pt x="114285" y="47356"/>
                    <a:pt x="109610" y="53333"/>
                    <a:pt x="101298" y="57471"/>
                  </a:cubicBezTo>
                  <a:cubicBezTo>
                    <a:pt x="100259" y="54712"/>
                    <a:pt x="97662" y="51954"/>
                    <a:pt x="95064" y="50574"/>
                  </a:cubicBezTo>
                  <a:cubicBezTo>
                    <a:pt x="98181" y="50114"/>
                    <a:pt x="101818" y="48735"/>
                    <a:pt x="103376" y="46436"/>
                  </a:cubicBezTo>
                  <a:cubicBezTo>
                    <a:pt x="105454" y="43678"/>
                    <a:pt x="103896" y="40459"/>
                    <a:pt x="102857" y="37701"/>
                  </a:cubicBezTo>
                  <a:cubicBezTo>
                    <a:pt x="100779" y="32183"/>
                    <a:pt x="95584" y="23908"/>
                    <a:pt x="98701" y="17931"/>
                  </a:cubicBezTo>
                  <a:cubicBezTo>
                    <a:pt x="100259" y="15172"/>
                    <a:pt x="103896" y="13793"/>
                    <a:pt x="107532" y="13793"/>
                  </a:cubicBezTo>
                  <a:cubicBezTo>
                    <a:pt x="109090" y="13793"/>
                    <a:pt x="114285" y="14712"/>
                    <a:pt x="113766" y="17011"/>
                  </a:cubicBezTo>
                  <a:cubicBezTo>
                    <a:pt x="112207" y="20229"/>
                    <a:pt x="103896" y="14252"/>
                    <a:pt x="101818" y="18850"/>
                  </a:cubicBezTo>
                  <a:cubicBezTo>
                    <a:pt x="99740" y="23908"/>
                    <a:pt x="106493" y="33103"/>
                    <a:pt x="109610" y="38620"/>
                  </a:cubicBezTo>
                  <a:close/>
                  <a:moveTo>
                    <a:pt x="94025" y="100229"/>
                  </a:moveTo>
                  <a:cubicBezTo>
                    <a:pt x="94025" y="100229"/>
                    <a:pt x="94025" y="100229"/>
                    <a:pt x="93506" y="100229"/>
                  </a:cubicBezTo>
                  <a:cubicBezTo>
                    <a:pt x="92987" y="100689"/>
                    <a:pt x="91948" y="90574"/>
                    <a:pt x="91428" y="89655"/>
                  </a:cubicBezTo>
                  <a:cubicBezTo>
                    <a:pt x="91428" y="85977"/>
                    <a:pt x="91948" y="81379"/>
                    <a:pt x="90909" y="77701"/>
                  </a:cubicBezTo>
                  <a:cubicBezTo>
                    <a:pt x="89870" y="75402"/>
                    <a:pt x="86753" y="71724"/>
                    <a:pt x="83636" y="73563"/>
                  </a:cubicBezTo>
                  <a:cubicBezTo>
                    <a:pt x="80519" y="75862"/>
                    <a:pt x="86753" y="75862"/>
                    <a:pt x="87792" y="76781"/>
                  </a:cubicBezTo>
                  <a:cubicBezTo>
                    <a:pt x="90909" y="80000"/>
                    <a:pt x="83636" y="85057"/>
                    <a:pt x="81558" y="86896"/>
                  </a:cubicBezTo>
                  <a:cubicBezTo>
                    <a:pt x="76363" y="90574"/>
                    <a:pt x="70129" y="92873"/>
                    <a:pt x="63376" y="92873"/>
                  </a:cubicBezTo>
                  <a:cubicBezTo>
                    <a:pt x="63376" y="91494"/>
                    <a:pt x="63376" y="85057"/>
                    <a:pt x="61298" y="84597"/>
                  </a:cubicBezTo>
                  <a:cubicBezTo>
                    <a:pt x="59740" y="84137"/>
                    <a:pt x="60259" y="91954"/>
                    <a:pt x="60779" y="92873"/>
                  </a:cubicBezTo>
                  <a:cubicBezTo>
                    <a:pt x="61298" y="98850"/>
                    <a:pt x="60779" y="107586"/>
                    <a:pt x="58181" y="113563"/>
                  </a:cubicBezTo>
                  <a:cubicBezTo>
                    <a:pt x="57142" y="115402"/>
                    <a:pt x="55064" y="117241"/>
                    <a:pt x="54545" y="114482"/>
                  </a:cubicBezTo>
                  <a:cubicBezTo>
                    <a:pt x="53506" y="110804"/>
                    <a:pt x="54545" y="106206"/>
                    <a:pt x="54025" y="102528"/>
                  </a:cubicBezTo>
                  <a:cubicBezTo>
                    <a:pt x="52987" y="97471"/>
                    <a:pt x="50389" y="92873"/>
                    <a:pt x="45194" y="91034"/>
                  </a:cubicBezTo>
                  <a:cubicBezTo>
                    <a:pt x="42597" y="90114"/>
                    <a:pt x="37922" y="89195"/>
                    <a:pt x="35324" y="90574"/>
                  </a:cubicBezTo>
                  <a:cubicBezTo>
                    <a:pt x="32727" y="91954"/>
                    <a:pt x="34805" y="92873"/>
                    <a:pt x="36883" y="92413"/>
                  </a:cubicBezTo>
                  <a:cubicBezTo>
                    <a:pt x="33246" y="97931"/>
                    <a:pt x="32727" y="103448"/>
                    <a:pt x="32207" y="109425"/>
                  </a:cubicBezTo>
                  <a:cubicBezTo>
                    <a:pt x="32207" y="110804"/>
                    <a:pt x="32727" y="113103"/>
                    <a:pt x="30649" y="112183"/>
                  </a:cubicBezTo>
                  <a:cubicBezTo>
                    <a:pt x="28571" y="110804"/>
                    <a:pt x="28051" y="107586"/>
                    <a:pt x="27532" y="105287"/>
                  </a:cubicBezTo>
                  <a:cubicBezTo>
                    <a:pt x="26493" y="100689"/>
                    <a:pt x="21818" y="69425"/>
                    <a:pt x="32207" y="71724"/>
                  </a:cubicBezTo>
                  <a:cubicBezTo>
                    <a:pt x="39480" y="73563"/>
                    <a:pt x="46233" y="74482"/>
                    <a:pt x="54025" y="73103"/>
                  </a:cubicBezTo>
                  <a:cubicBezTo>
                    <a:pt x="60779" y="72183"/>
                    <a:pt x="68051" y="69425"/>
                    <a:pt x="73766" y="65287"/>
                  </a:cubicBezTo>
                  <a:cubicBezTo>
                    <a:pt x="75844" y="63908"/>
                    <a:pt x="77922" y="61609"/>
                    <a:pt x="80000" y="59310"/>
                  </a:cubicBezTo>
                  <a:cubicBezTo>
                    <a:pt x="81038" y="58390"/>
                    <a:pt x="81558" y="57011"/>
                    <a:pt x="82077" y="55632"/>
                  </a:cubicBezTo>
                  <a:cubicBezTo>
                    <a:pt x="82597" y="54712"/>
                    <a:pt x="83116" y="50574"/>
                    <a:pt x="84155" y="50114"/>
                  </a:cubicBezTo>
                  <a:cubicBezTo>
                    <a:pt x="85714" y="48735"/>
                    <a:pt x="91428" y="51034"/>
                    <a:pt x="92987" y="51954"/>
                  </a:cubicBezTo>
                  <a:cubicBezTo>
                    <a:pt x="95584" y="53333"/>
                    <a:pt x="97662" y="55632"/>
                    <a:pt x="99220" y="58390"/>
                  </a:cubicBezTo>
                  <a:cubicBezTo>
                    <a:pt x="101818" y="63908"/>
                    <a:pt x="101298" y="70804"/>
                    <a:pt x="100779" y="76781"/>
                  </a:cubicBezTo>
                  <a:cubicBezTo>
                    <a:pt x="99740" y="84597"/>
                    <a:pt x="97142" y="92413"/>
                    <a:pt x="94025" y="100229"/>
                  </a:cubicBezTo>
                  <a:cubicBezTo>
                    <a:pt x="94025" y="100689"/>
                    <a:pt x="97142" y="92873"/>
                    <a:pt x="94025" y="100229"/>
                  </a:cubicBezTo>
                  <a:close/>
                  <a:moveTo>
                    <a:pt x="11428" y="31724"/>
                  </a:moveTo>
                  <a:cubicBezTo>
                    <a:pt x="12467" y="29885"/>
                    <a:pt x="13506" y="27586"/>
                    <a:pt x="14545" y="25747"/>
                  </a:cubicBezTo>
                  <a:cubicBezTo>
                    <a:pt x="14545" y="25287"/>
                    <a:pt x="15584" y="23908"/>
                    <a:pt x="15584" y="22988"/>
                  </a:cubicBezTo>
                  <a:cubicBezTo>
                    <a:pt x="14545" y="19770"/>
                    <a:pt x="11948" y="25747"/>
                    <a:pt x="11428" y="26206"/>
                  </a:cubicBezTo>
                  <a:cubicBezTo>
                    <a:pt x="8831" y="23448"/>
                    <a:pt x="7272" y="20229"/>
                    <a:pt x="6233" y="16551"/>
                  </a:cubicBezTo>
                  <a:cubicBezTo>
                    <a:pt x="5714" y="13793"/>
                    <a:pt x="4155" y="8735"/>
                    <a:pt x="5194" y="5517"/>
                  </a:cubicBezTo>
                  <a:cubicBezTo>
                    <a:pt x="6233" y="3678"/>
                    <a:pt x="10909" y="5057"/>
                    <a:pt x="12987" y="5057"/>
                  </a:cubicBezTo>
                  <a:cubicBezTo>
                    <a:pt x="17662" y="5517"/>
                    <a:pt x="22337" y="6436"/>
                    <a:pt x="27012" y="7816"/>
                  </a:cubicBezTo>
                  <a:cubicBezTo>
                    <a:pt x="25454" y="8735"/>
                    <a:pt x="20259" y="13333"/>
                    <a:pt x="24935" y="11954"/>
                  </a:cubicBezTo>
                  <a:cubicBezTo>
                    <a:pt x="27012" y="11494"/>
                    <a:pt x="28571" y="9655"/>
                    <a:pt x="30649" y="8735"/>
                  </a:cubicBezTo>
                  <a:cubicBezTo>
                    <a:pt x="33766" y="6896"/>
                    <a:pt x="37922" y="6436"/>
                    <a:pt x="41558" y="5977"/>
                  </a:cubicBezTo>
                  <a:cubicBezTo>
                    <a:pt x="48311" y="5517"/>
                    <a:pt x="56103" y="7356"/>
                    <a:pt x="62337" y="10114"/>
                  </a:cubicBezTo>
                  <a:cubicBezTo>
                    <a:pt x="63376" y="11034"/>
                    <a:pt x="64935" y="11954"/>
                    <a:pt x="66493" y="12873"/>
                  </a:cubicBezTo>
                  <a:cubicBezTo>
                    <a:pt x="67012" y="13333"/>
                    <a:pt x="68571" y="15172"/>
                    <a:pt x="69610" y="15172"/>
                  </a:cubicBezTo>
                  <a:cubicBezTo>
                    <a:pt x="73766" y="15632"/>
                    <a:pt x="68571" y="11494"/>
                    <a:pt x="68051" y="11034"/>
                  </a:cubicBezTo>
                  <a:cubicBezTo>
                    <a:pt x="72207" y="10114"/>
                    <a:pt x="76363" y="9655"/>
                    <a:pt x="81038" y="9655"/>
                  </a:cubicBezTo>
                  <a:cubicBezTo>
                    <a:pt x="82597" y="9655"/>
                    <a:pt x="87792" y="9195"/>
                    <a:pt x="88831" y="11034"/>
                  </a:cubicBezTo>
                  <a:cubicBezTo>
                    <a:pt x="89870" y="12873"/>
                    <a:pt x="87792" y="18390"/>
                    <a:pt x="86753" y="20229"/>
                  </a:cubicBezTo>
                  <a:cubicBezTo>
                    <a:pt x="85714" y="23908"/>
                    <a:pt x="83636" y="27586"/>
                    <a:pt x="81038" y="30344"/>
                  </a:cubicBezTo>
                  <a:cubicBezTo>
                    <a:pt x="80519" y="29425"/>
                    <a:pt x="80000" y="27126"/>
                    <a:pt x="78961" y="26666"/>
                  </a:cubicBezTo>
                  <a:cubicBezTo>
                    <a:pt x="77402" y="26206"/>
                    <a:pt x="77402" y="28045"/>
                    <a:pt x="77922" y="29425"/>
                  </a:cubicBezTo>
                  <a:cubicBezTo>
                    <a:pt x="77922" y="31264"/>
                    <a:pt x="78961" y="33103"/>
                    <a:pt x="79480" y="34942"/>
                  </a:cubicBezTo>
                  <a:cubicBezTo>
                    <a:pt x="80519" y="37701"/>
                    <a:pt x="81558" y="41379"/>
                    <a:pt x="82077" y="44597"/>
                  </a:cubicBezTo>
                  <a:cubicBezTo>
                    <a:pt x="82597" y="54712"/>
                    <a:pt x="75324" y="63448"/>
                    <a:pt x="64935" y="67586"/>
                  </a:cubicBezTo>
                  <a:cubicBezTo>
                    <a:pt x="47272" y="75402"/>
                    <a:pt x="22857" y="71724"/>
                    <a:pt x="11948" y="56091"/>
                  </a:cubicBezTo>
                  <a:cubicBezTo>
                    <a:pt x="7272" y="49655"/>
                    <a:pt x="7792" y="40000"/>
                    <a:pt x="11428" y="31724"/>
                  </a:cubicBezTo>
                  <a:close/>
                </a:path>
              </a:pathLst>
            </a:custGeom>
            <a:solidFill>
              <a:srgbClr val="3E4A6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36" name="Shape 78"/>
            <p:cNvSpPr>
              <a:spLocks/>
            </p:cNvSpPr>
            <p:nvPr/>
          </p:nvSpPr>
          <p:spPr bwMode="auto">
            <a:xfrm>
              <a:off x="4585570" y="2087439"/>
              <a:ext cx="122903" cy="136730"/>
            </a:xfrm>
            <a:custGeom>
              <a:avLst/>
              <a:gdLst>
                <a:gd name="T0" fmla="*/ 69473 w 120000"/>
                <a:gd name="T1" fmla="*/ 0 h 120000"/>
                <a:gd name="T2" fmla="*/ 50526 w 120000"/>
                <a:gd name="T3" fmla="*/ 5714 h 120000"/>
                <a:gd name="T4" fmla="*/ 63157 w 120000"/>
                <a:gd name="T5" fmla="*/ 22857 h 120000"/>
                <a:gd name="T6" fmla="*/ 44210 w 120000"/>
                <a:gd name="T7" fmla="*/ 45714 h 120000"/>
                <a:gd name="T8" fmla="*/ 18947 w 120000"/>
                <a:gd name="T9" fmla="*/ 22857 h 120000"/>
                <a:gd name="T10" fmla="*/ 18947 w 120000"/>
                <a:gd name="T11" fmla="*/ 22857 h 120000"/>
                <a:gd name="T12" fmla="*/ 6315 w 120000"/>
                <a:gd name="T13" fmla="*/ 51428 h 120000"/>
                <a:gd name="T14" fmla="*/ 50526 w 120000"/>
                <a:gd name="T15" fmla="*/ 114285 h 120000"/>
                <a:gd name="T16" fmla="*/ 113684 w 120000"/>
                <a:gd name="T17" fmla="*/ 62857 h 120000"/>
                <a:gd name="T18" fmla="*/ 69473 w 120000"/>
                <a:gd name="T19" fmla="*/ 0 h 120000"/>
                <a:gd name="T20" fmla="*/ 0 w 120000"/>
                <a:gd name="T21" fmla="*/ 0 h 120000"/>
                <a:gd name="T22" fmla="*/ 120000 w 120000"/>
                <a:gd name="T23" fmla="*/ 120000 h 1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120000" h="120000" extrusionOk="0">
                  <a:moveTo>
                    <a:pt x="69473" y="0"/>
                  </a:moveTo>
                  <a:cubicBezTo>
                    <a:pt x="63157" y="0"/>
                    <a:pt x="56842" y="0"/>
                    <a:pt x="50526" y="5714"/>
                  </a:cubicBezTo>
                  <a:cubicBezTo>
                    <a:pt x="56842" y="5714"/>
                    <a:pt x="63157" y="11428"/>
                    <a:pt x="63157" y="22857"/>
                  </a:cubicBezTo>
                  <a:cubicBezTo>
                    <a:pt x="63157" y="34285"/>
                    <a:pt x="56842" y="45714"/>
                    <a:pt x="44210" y="45714"/>
                  </a:cubicBezTo>
                  <a:cubicBezTo>
                    <a:pt x="31578" y="45714"/>
                    <a:pt x="18947" y="34285"/>
                    <a:pt x="18947" y="22857"/>
                  </a:cubicBezTo>
                  <a:cubicBezTo>
                    <a:pt x="18947" y="22857"/>
                    <a:pt x="18947" y="22857"/>
                    <a:pt x="18947" y="22857"/>
                  </a:cubicBezTo>
                  <a:cubicBezTo>
                    <a:pt x="12631" y="28571"/>
                    <a:pt x="6315" y="40000"/>
                    <a:pt x="6315" y="51428"/>
                  </a:cubicBezTo>
                  <a:cubicBezTo>
                    <a:pt x="0" y="85714"/>
                    <a:pt x="18947" y="114285"/>
                    <a:pt x="50526" y="114285"/>
                  </a:cubicBezTo>
                  <a:cubicBezTo>
                    <a:pt x="82105" y="120000"/>
                    <a:pt x="107368" y="97142"/>
                    <a:pt x="113684" y="62857"/>
                  </a:cubicBezTo>
                  <a:cubicBezTo>
                    <a:pt x="120000" y="34285"/>
                    <a:pt x="101052" y="5714"/>
                    <a:pt x="69473" y="0"/>
                  </a:cubicBezTo>
                  <a:close/>
                </a:path>
              </a:pathLst>
            </a:custGeom>
            <a:solidFill>
              <a:srgbClr val="3E4A6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grpSp>
      <p:sp>
        <p:nvSpPr>
          <p:cNvPr id="79" name="Shape 79"/>
          <p:cNvSpPr txBox="1">
            <a:spLocks noGrp="1"/>
          </p:cNvSpPr>
          <p:nvPr>
            <p:ph type="ctrTitle"/>
          </p:nvPr>
        </p:nvSpPr>
        <p:spPr>
          <a:xfrm>
            <a:off x="967600" y="2111133"/>
            <a:ext cx="5711400" cy="1546400"/>
          </a:xfrm>
          <a:prstGeom prst="rect">
            <a:avLst/>
          </a:prstGeom>
        </p:spPr>
        <p:txBody>
          <a:bodyPr/>
          <a:lstStyle>
            <a:lvl1pPr lvl="0" rtl="0">
              <a:spcBef>
                <a:spcPts val="0"/>
              </a:spcBef>
              <a:spcAft>
                <a:spcPts val="0"/>
              </a:spcAft>
              <a:buClr>
                <a:srgbClr val="3E4A63"/>
              </a:buClr>
              <a:buSzPts val="4800"/>
              <a:buNone/>
              <a:defRPr sz="4800">
                <a:solidFill>
                  <a:srgbClr val="3E4A63"/>
                </a:solidFill>
              </a:defRPr>
            </a:lvl1pPr>
            <a:lvl2pPr lvl="1" rtl="0">
              <a:spcBef>
                <a:spcPts val="0"/>
              </a:spcBef>
              <a:spcAft>
                <a:spcPts val="0"/>
              </a:spcAft>
              <a:buClr>
                <a:srgbClr val="3E4A63"/>
              </a:buClr>
              <a:buSzPts val="4800"/>
              <a:buNone/>
              <a:defRPr sz="4800">
                <a:solidFill>
                  <a:srgbClr val="3E4A63"/>
                </a:solidFill>
              </a:defRPr>
            </a:lvl2pPr>
            <a:lvl3pPr lvl="2" rtl="0">
              <a:spcBef>
                <a:spcPts val="0"/>
              </a:spcBef>
              <a:spcAft>
                <a:spcPts val="0"/>
              </a:spcAft>
              <a:buClr>
                <a:srgbClr val="3E4A63"/>
              </a:buClr>
              <a:buSzPts val="4800"/>
              <a:buNone/>
              <a:defRPr sz="4800">
                <a:solidFill>
                  <a:srgbClr val="3E4A63"/>
                </a:solidFill>
              </a:defRPr>
            </a:lvl3pPr>
            <a:lvl4pPr lvl="3" rtl="0">
              <a:spcBef>
                <a:spcPts val="0"/>
              </a:spcBef>
              <a:spcAft>
                <a:spcPts val="0"/>
              </a:spcAft>
              <a:buClr>
                <a:srgbClr val="3E4A63"/>
              </a:buClr>
              <a:buSzPts val="4800"/>
              <a:buNone/>
              <a:defRPr sz="4800">
                <a:solidFill>
                  <a:srgbClr val="3E4A63"/>
                </a:solidFill>
              </a:defRPr>
            </a:lvl4pPr>
            <a:lvl5pPr lvl="4" rtl="0">
              <a:spcBef>
                <a:spcPts val="0"/>
              </a:spcBef>
              <a:spcAft>
                <a:spcPts val="0"/>
              </a:spcAft>
              <a:buClr>
                <a:srgbClr val="3E4A63"/>
              </a:buClr>
              <a:buSzPts val="4800"/>
              <a:buNone/>
              <a:defRPr sz="4800">
                <a:solidFill>
                  <a:srgbClr val="3E4A63"/>
                </a:solidFill>
              </a:defRPr>
            </a:lvl5pPr>
            <a:lvl6pPr lvl="5" rtl="0">
              <a:spcBef>
                <a:spcPts val="0"/>
              </a:spcBef>
              <a:spcAft>
                <a:spcPts val="0"/>
              </a:spcAft>
              <a:buClr>
                <a:srgbClr val="3E4A63"/>
              </a:buClr>
              <a:buSzPts val="4800"/>
              <a:buNone/>
              <a:defRPr sz="4800">
                <a:solidFill>
                  <a:srgbClr val="3E4A63"/>
                </a:solidFill>
              </a:defRPr>
            </a:lvl6pPr>
            <a:lvl7pPr lvl="6" rtl="0">
              <a:spcBef>
                <a:spcPts val="0"/>
              </a:spcBef>
              <a:spcAft>
                <a:spcPts val="0"/>
              </a:spcAft>
              <a:buClr>
                <a:srgbClr val="3E4A63"/>
              </a:buClr>
              <a:buSzPts val="4800"/>
              <a:buNone/>
              <a:defRPr sz="4800">
                <a:solidFill>
                  <a:srgbClr val="3E4A63"/>
                </a:solidFill>
              </a:defRPr>
            </a:lvl7pPr>
            <a:lvl8pPr lvl="7" rtl="0">
              <a:spcBef>
                <a:spcPts val="0"/>
              </a:spcBef>
              <a:spcAft>
                <a:spcPts val="0"/>
              </a:spcAft>
              <a:buClr>
                <a:srgbClr val="3E4A63"/>
              </a:buClr>
              <a:buSzPts val="4800"/>
              <a:buNone/>
              <a:defRPr sz="4800">
                <a:solidFill>
                  <a:srgbClr val="3E4A63"/>
                </a:solidFill>
              </a:defRPr>
            </a:lvl8pPr>
            <a:lvl9pPr lvl="8" rtl="0">
              <a:spcBef>
                <a:spcPts val="0"/>
              </a:spcBef>
              <a:spcAft>
                <a:spcPts val="0"/>
              </a:spcAft>
              <a:buClr>
                <a:srgbClr val="3E4A63"/>
              </a:buClr>
              <a:buSzPts val="4800"/>
              <a:buNone/>
              <a:defRPr sz="4800">
                <a:solidFill>
                  <a:srgbClr val="3E4A63"/>
                </a:solidFill>
              </a:defRPr>
            </a:lvl9pPr>
          </a:lstStyle>
          <a:p>
            <a:endParaRPr/>
          </a:p>
        </p:txBody>
      </p:sp>
      <p:sp>
        <p:nvSpPr>
          <p:cNvPr id="80" name="Shape 80"/>
          <p:cNvSpPr txBox="1">
            <a:spLocks noGrp="1"/>
          </p:cNvSpPr>
          <p:nvPr>
            <p:ph type="subTitle" idx="1"/>
          </p:nvPr>
        </p:nvSpPr>
        <p:spPr>
          <a:xfrm>
            <a:off x="967600" y="3786736"/>
            <a:ext cx="5711400" cy="1046400"/>
          </a:xfrm>
          <a:prstGeom prst="rect">
            <a:avLst/>
          </a:prstGeom>
        </p:spPr>
        <p:txBody>
          <a:bodyPr/>
          <a:lstStyle>
            <a:lvl1pPr lvl="0" rtl="0">
              <a:spcBef>
                <a:spcPts val="0"/>
              </a:spcBef>
              <a:spcAft>
                <a:spcPts val="0"/>
              </a:spcAft>
              <a:buClr>
                <a:srgbClr val="6D9EEB"/>
              </a:buClr>
              <a:buSzPts val="3000"/>
              <a:buNone/>
              <a:defRPr>
                <a:solidFill>
                  <a:srgbClr val="6D9EEB"/>
                </a:solidFill>
              </a:defRPr>
            </a:lvl1pPr>
            <a:lvl2pPr lvl="1" rtl="0">
              <a:spcBef>
                <a:spcPts val="0"/>
              </a:spcBef>
              <a:spcAft>
                <a:spcPts val="0"/>
              </a:spcAft>
              <a:buClr>
                <a:srgbClr val="6D9EEB"/>
              </a:buClr>
              <a:buSzPts val="3000"/>
              <a:buNone/>
              <a:defRPr sz="3000">
                <a:solidFill>
                  <a:srgbClr val="6D9EEB"/>
                </a:solidFill>
              </a:defRPr>
            </a:lvl2pPr>
            <a:lvl3pPr lvl="2" rtl="0">
              <a:spcBef>
                <a:spcPts val="0"/>
              </a:spcBef>
              <a:spcAft>
                <a:spcPts val="0"/>
              </a:spcAft>
              <a:buClr>
                <a:srgbClr val="6D9EEB"/>
              </a:buClr>
              <a:buSzPts val="3000"/>
              <a:buNone/>
              <a:defRPr sz="3000">
                <a:solidFill>
                  <a:srgbClr val="6D9EEB"/>
                </a:solidFill>
              </a:defRPr>
            </a:lvl3pPr>
            <a:lvl4pPr lvl="3" rtl="0">
              <a:spcBef>
                <a:spcPts val="0"/>
              </a:spcBef>
              <a:spcAft>
                <a:spcPts val="0"/>
              </a:spcAft>
              <a:buClr>
                <a:srgbClr val="6D9EEB"/>
              </a:buClr>
              <a:buSzPts val="3000"/>
              <a:buNone/>
              <a:defRPr sz="3000">
                <a:solidFill>
                  <a:srgbClr val="6D9EEB"/>
                </a:solidFill>
              </a:defRPr>
            </a:lvl4pPr>
            <a:lvl5pPr lvl="4" rtl="0">
              <a:spcBef>
                <a:spcPts val="0"/>
              </a:spcBef>
              <a:spcAft>
                <a:spcPts val="0"/>
              </a:spcAft>
              <a:buClr>
                <a:srgbClr val="6D9EEB"/>
              </a:buClr>
              <a:buSzPts val="3000"/>
              <a:buNone/>
              <a:defRPr sz="3000">
                <a:solidFill>
                  <a:srgbClr val="6D9EEB"/>
                </a:solidFill>
              </a:defRPr>
            </a:lvl5pPr>
            <a:lvl6pPr lvl="5" rtl="0">
              <a:spcBef>
                <a:spcPts val="0"/>
              </a:spcBef>
              <a:spcAft>
                <a:spcPts val="0"/>
              </a:spcAft>
              <a:buClr>
                <a:srgbClr val="6D9EEB"/>
              </a:buClr>
              <a:buSzPts val="3000"/>
              <a:buNone/>
              <a:defRPr sz="3000">
                <a:solidFill>
                  <a:srgbClr val="6D9EEB"/>
                </a:solidFill>
              </a:defRPr>
            </a:lvl6pPr>
            <a:lvl7pPr lvl="6" rtl="0">
              <a:spcBef>
                <a:spcPts val="0"/>
              </a:spcBef>
              <a:spcAft>
                <a:spcPts val="0"/>
              </a:spcAft>
              <a:buClr>
                <a:srgbClr val="6D9EEB"/>
              </a:buClr>
              <a:buSzPts val="3000"/>
              <a:buNone/>
              <a:defRPr sz="3000">
                <a:solidFill>
                  <a:srgbClr val="6D9EEB"/>
                </a:solidFill>
              </a:defRPr>
            </a:lvl7pPr>
            <a:lvl8pPr lvl="7" rtl="0">
              <a:spcBef>
                <a:spcPts val="0"/>
              </a:spcBef>
              <a:spcAft>
                <a:spcPts val="0"/>
              </a:spcAft>
              <a:buClr>
                <a:srgbClr val="6D9EEB"/>
              </a:buClr>
              <a:buSzPts val="3000"/>
              <a:buNone/>
              <a:defRPr sz="3000">
                <a:solidFill>
                  <a:srgbClr val="6D9EEB"/>
                </a:solidFill>
              </a:defRPr>
            </a:lvl8pPr>
            <a:lvl9pPr lvl="8" rtl="0">
              <a:spcBef>
                <a:spcPts val="0"/>
              </a:spcBef>
              <a:spcAft>
                <a:spcPts val="0"/>
              </a:spcAft>
              <a:buClr>
                <a:srgbClr val="6D9EEB"/>
              </a:buClr>
              <a:buSzPts val="3000"/>
              <a:buNone/>
              <a:defRPr sz="3000">
                <a:solidFill>
                  <a:srgbClr val="6D9EEB"/>
                </a:solidFill>
              </a:defRPr>
            </a:lvl9pPr>
          </a:lstStyle>
          <a:p>
            <a:endParaRPr/>
          </a:p>
        </p:txBody>
      </p:sp>
    </p:spTree>
    <p:extLst>
      <p:ext uri="{BB962C8B-B14F-4D97-AF65-F5344CB8AC3E}">
        <p14:creationId xmlns:p14="http://schemas.microsoft.com/office/powerpoint/2010/main" val="397776702"/>
      </p:ext>
    </p:extLst>
  </p:cSld>
  <p:clrMapOvr>
    <a:masterClrMapping/>
  </p:clrMapOvr>
  <p:transition spd="slow">
    <p:push dir="u"/>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Quote">
    <p:spTree>
      <p:nvGrpSpPr>
        <p:cNvPr id="1" name="Shape 81"/>
        <p:cNvGrpSpPr/>
        <p:nvPr/>
      </p:nvGrpSpPr>
      <p:grpSpPr>
        <a:xfrm>
          <a:off x="0" y="0"/>
          <a:ext cx="0" cy="0"/>
          <a:chOff x="0" y="0"/>
          <a:chExt cx="0" cy="0"/>
        </a:xfrm>
      </p:grpSpPr>
      <p:grpSp>
        <p:nvGrpSpPr>
          <p:cNvPr id="3" name="Shape 82"/>
          <p:cNvGrpSpPr>
            <a:grpSpLocks/>
          </p:cNvGrpSpPr>
          <p:nvPr/>
        </p:nvGrpSpPr>
        <p:grpSpPr bwMode="auto">
          <a:xfrm>
            <a:off x="7553325" y="4100513"/>
            <a:ext cx="1454150" cy="1455737"/>
            <a:chOff x="3708400" y="3798888"/>
            <a:chExt cx="1844700" cy="1385975"/>
          </a:xfrm>
        </p:grpSpPr>
        <p:sp>
          <p:nvSpPr>
            <p:cNvPr id="4" name="Shape 83"/>
            <p:cNvSpPr>
              <a:spLocks/>
            </p:cNvSpPr>
            <p:nvPr/>
          </p:nvSpPr>
          <p:spPr bwMode="auto">
            <a:xfrm>
              <a:off x="3708400" y="3966656"/>
              <a:ext cx="1844700" cy="1218207"/>
            </a:xfrm>
            <a:custGeom>
              <a:avLst/>
              <a:gdLst>
                <a:gd name="T0" fmla="*/ 117062 w 120000"/>
                <a:gd name="T1" fmla="*/ 84893 h 120000"/>
                <a:gd name="T2" fmla="*/ 104895 w 120000"/>
                <a:gd name="T3" fmla="*/ 64468 h 120000"/>
                <a:gd name="T4" fmla="*/ 117062 w 120000"/>
                <a:gd name="T5" fmla="*/ 44042 h 120000"/>
                <a:gd name="T6" fmla="*/ 119580 w 120000"/>
                <a:gd name="T7" fmla="*/ 27446 h 120000"/>
                <a:gd name="T8" fmla="*/ 117062 w 120000"/>
                <a:gd name="T9" fmla="*/ 22978 h 120000"/>
                <a:gd name="T10" fmla="*/ 114965 w 120000"/>
                <a:gd name="T11" fmla="*/ 27446 h 120000"/>
                <a:gd name="T12" fmla="*/ 107412 w 120000"/>
                <a:gd name="T13" fmla="*/ 30638 h 120000"/>
                <a:gd name="T14" fmla="*/ 95244 w 120000"/>
                <a:gd name="T15" fmla="*/ 33829 h 120000"/>
                <a:gd name="T16" fmla="*/ 83916 w 120000"/>
                <a:gd name="T17" fmla="*/ 55531 h 120000"/>
                <a:gd name="T18" fmla="*/ 76363 w 120000"/>
                <a:gd name="T19" fmla="*/ 36382 h 120000"/>
                <a:gd name="T20" fmla="*/ 85594 w 120000"/>
                <a:gd name="T21" fmla="*/ 21063 h 120000"/>
                <a:gd name="T22" fmla="*/ 87692 w 120000"/>
                <a:gd name="T23" fmla="*/ 15319 h 120000"/>
                <a:gd name="T24" fmla="*/ 80559 w 120000"/>
                <a:gd name="T25" fmla="*/ 11489 h 120000"/>
                <a:gd name="T26" fmla="*/ 66713 w 120000"/>
                <a:gd name="T27" fmla="*/ 1914 h 120000"/>
                <a:gd name="T28" fmla="*/ 49930 w 120000"/>
                <a:gd name="T29" fmla="*/ 2553 h 120000"/>
                <a:gd name="T30" fmla="*/ 44055 w 120000"/>
                <a:gd name="T31" fmla="*/ 7021 h 120000"/>
                <a:gd name="T32" fmla="*/ 37762 w 120000"/>
                <a:gd name="T33" fmla="*/ 14042 h 120000"/>
                <a:gd name="T34" fmla="*/ 31048 w 120000"/>
                <a:gd name="T35" fmla="*/ 16595 h 120000"/>
                <a:gd name="T36" fmla="*/ 24755 w 120000"/>
                <a:gd name="T37" fmla="*/ 21702 h 120000"/>
                <a:gd name="T38" fmla="*/ 15944 w 120000"/>
                <a:gd name="T39" fmla="*/ 37021 h 120000"/>
                <a:gd name="T40" fmla="*/ 9650 w 120000"/>
                <a:gd name="T41" fmla="*/ 89361 h 120000"/>
                <a:gd name="T42" fmla="*/ 0 w 120000"/>
                <a:gd name="T43" fmla="*/ 97659 h 120000"/>
                <a:gd name="T44" fmla="*/ 6713 w 120000"/>
                <a:gd name="T45" fmla="*/ 111063 h 120000"/>
                <a:gd name="T46" fmla="*/ 17202 w 120000"/>
                <a:gd name="T47" fmla="*/ 108510 h 120000"/>
                <a:gd name="T48" fmla="*/ 18881 w 120000"/>
                <a:gd name="T49" fmla="*/ 106595 h 120000"/>
                <a:gd name="T50" fmla="*/ 21818 w 120000"/>
                <a:gd name="T51" fmla="*/ 109787 h 120000"/>
                <a:gd name="T52" fmla="*/ 27272 w 120000"/>
                <a:gd name="T53" fmla="*/ 114255 h 120000"/>
                <a:gd name="T54" fmla="*/ 54125 w 120000"/>
                <a:gd name="T55" fmla="*/ 118085 h 120000"/>
                <a:gd name="T56" fmla="*/ 60000 w 120000"/>
                <a:gd name="T57" fmla="*/ 115531 h 120000"/>
                <a:gd name="T58" fmla="*/ 62937 w 120000"/>
                <a:gd name="T59" fmla="*/ 113617 h 120000"/>
                <a:gd name="T60" fmla="*/ 67132 w 120000"/>
                <a:gd name="T61" fmla="*/ 110425 h 120000"/>
                <a:gd name="T62" fmla="*/ 73426 w 120000"/>
                <a:gd name="T63" fmla="*/ 116170 h 120000"/>
                <a:gd name="T64" fmla="*/ 84755 w 120000"/>
                <a:gd name="T65" fmla="*/ 107234 h 120000"/>
                <a:gd name="T66" fmla="*/ 86433 w 120000"/>
                <a:gd name="T67" fmla="*/ 97021 h 120000"/>
                <a:gd name="T68" fmla="*/ 80139 w 120000"/>
                <a:gd name="T69" fmla="*/ 92553 h 120000"/>
                <a:gd name="T70" fmla="*/ 84335 w 120000"/>
                <a:gd name="T71" fmla="*/ 79148 h 120000"/>
                <a:gd name="T72" fmla="*/ 98181 w 120000"/>
                <a:gd name="T73" fmla="*/ 96382 h 120000"/>
                <a:gd name="T74" fmla="*/ 109510 w 120000"/>
                <a:gd name="T75" fmla="*/ 98936 h 120000"/>
                <a:gd name="T76" fmla="*/ 114125 w 120000"/>
                <a:gd name="T77" fmla="*/ 100212 h 120000"/>
                <a:gd name="T78" fmla="*/ 115804 w 120000"/>
                <a:gd name="T79" fmla="*/ 104680 h 120000"/>
                <a:gd name="T80" fmla="*/ 119160 w 120000"/>
                <a:gd name="T81" fmla="*/ 104680 h 120000"/>
                <a:gd name="T82" fmla="*/ 119580 w 120000"/>
                <a:gd name="T83" fmla="*/ 98297 h 120000"/>
                <a:gd name="T84" fmla="*/ 117062 w 120000"/>
                <a:gd name="T85" fmla="*/ 84893 h 120000"/>
                <a:gd name="T86" fmla="*/ 0 w 120000"/>
                <a:gd name="T87" fmla="*/ 0 h 120000"/>
                <a:gd name="T88" fmla="*/ 120000 w 120000"/>
                <a:gd name="T89" fmla="*/ 120000 h 1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T86" t="T87" r="T88" b="T89"/>
              <a:pathLst>
                <a:path w="120000" h="120000" extrusionOk="0">
                  <a:moveTo>
                    <a:pt x="117062" y="84893"/>
                  </a:moveTo>
                  <a:cubicBezTo>
                    <a:pt x="114965" y="75957"/>
                    <a:pt x="110769" y="68297"/>
                    <a:pt x="104895" y="64468"/>
                  </a:cubicBezTo>
                  <a:cubicBezTo>
                    <a:pt x="111188" y="60638"/>
                    <a:pt x="114545" y="52978"/>
                    <a:pt x="117062" y="44042"/>
                  </a:cubicBezTo>
                  <a:cubicBezTo>
                    <a:pt x="118321" y="38936"/>
                    <a:pt x="120000" y="32553"/>
                    <a:pt x="119580" y="27446"/>
                  </a:cubicBezTo>
                  <a:cubicBezTo>
                    <a:pt x="119580" y="25531"/>
                    <a:pt x="118741" y="22978"/>
                    <a:pt x="117062" y="22978"/>
                  </a:cubicBezTo>
                  <a:cubicBezTo>
                    <a:pt x="115804" y="23617"/>
                    <a:pt x="115804" y="25531"/>
                    <a:pt x="114965" y="27446"/>
                  </a:cubicBezTo>
                  <a:cubicBezTo>
                    <a:pt x="113286" y="30000"/>
                    <a:pt x="109510" y="30000"/>
                    <a:pt x="107412" y="30638"/>
                  </a:cubicBezTo>
                  <a:cubicBezTo>
                    <a:pt x="103216" y="31276"/>
                    <a:pt x="99020" y="31914"/>
                    <a:pt x="95244" y="33829"/>
                  </a:cubicBezTo>
                  <a:cubicBezTo>
                    <a:pt x="88951" y="37021"/>
                    <a:pt x="84755" y="45319"/>
                    <a:pt x="83916" y="55531"/>
                  </a:cubicBezTo>
                  <a:cubicBezTo>
                    <a:pt x="80979" y="51702"/>
                    <a:pt x="75524" y="42127"/>
                    <a:pt x="76363" y="36382"/>
                  </a:cubicBezTo>
                  <a:cubicBezTo>
                    <a:pt x="77202" y="29361"/>
                    <a:pt x="82237" y="24893"/>
                    <a:pt x="85594" y="21063"/>
                  </a:cubicBezTo>
                  <a:cubicBezTo>
                    <a:pt x="86853" y="19787"/>
                    <a:pt x="88531" y="17872"/>
                    <a:pt x="87692" y="15319"/>
                  </a:cubicBezTo>
                  <a:cubicBezTo>
                    <a:pt x="86433" y="12765"/>
                    <a:pt x="82237" y="12765"/>
                    <a:pt x="80559" y="11489"/>
                  </a:cubicBezTo>
                  <a:cubicBezTo>
                    <a:pt x="75524" y="8297"/>
                    <a:pt x="71748" y="3829"/>
                    <a:pt x="66713" y="1914"/>
                  </a:cubicBezTo>
                  <a:cubicBezTo>
                    <a:pt x="61258" y="0"/>
                    <a:pt x="55384" y="638"/>
                    <a:pt x="49930" y="2553"/>
                  </a:cubicBezTo>
                  <a:cubicBezTo>
                    <a:pt x="47832" y="3829"/>
                    <a:pt x="45734" y="5106"/>
                    <a:pt x="44055" y="7021"/>
                  </a:cubicBezTo>
                  <a:cubicBezTo>
                    <a:pt x="41538" y="8936"/>
                    <a:pt x="39860" y="12127"/>
                    <a:pt x="37762" y="14042"/>
                  </a:cubicBezTo>
                  <a:cubicBezTo>
                    <a:pt x="36083" y="15319"/>
                    <a:pt x="33146" y="15319"/>
                    <a:pt x="31048" y="16595"/>
                  </a:cubicBezTo>
                  <a:cubicBezTo>
                    <a:pt x="28951" y="17872"/>
                    <a:pt x="26853" y="19787"/>
                    <a:pt x="24755" y="21702"/>
                  </a:cubicBezTo>
                  <a:cubicBezTo>
                    <a:pt x="20979" y="25531"/>
                    <a:pt x="18041" y="31276"/>
                    <a:pt x="15944" y="37021"/>
                  </a:cubicBezTo>
                  <a:cubicBezTo>
                    <a:pt x="10069" y="51702"/>
                    <a:pt x="4615" y="72765"/>
                    <a:pt x="9650" y="89361"/>
                  </a:cubicBezTo>
                  <a:cubicBezTo>
                    <a:pt x="6293" y="89361"/>
                    <a:pt x="0" y="90638"/>
                    <a:pt x="0" y="97659"/>
                  </a:cubicBezTo>
                  <a:cubicBezTo>
                    <a:pt x="419" y="102765"/>
                    <a:pt x="3776" y="108510"/>
                    <a:pt x="6713" y="111063"/>
                  </a:cubicBezTo>
                  <a:cubicBezTo>
                    <a:pt x="10489" y="114255"/>
                    <a:pt x="14265" y="113617"/>
                    <a:pt x="17202" y="108510"/>
                  </a:cubicBezTo>
                  <a:cubicBezTo>
                    <a:pt x="18041" y="107234"/>
                    <a:pt x="18041" y="106595"/>
                    <a:pt x="18881" y="106595"/>
                  </a:cubicBezTo>
                  <a:cubicBezTo>
                    <a:pt x="19720" y="107234"/>
                    <a:pt x="20979" y="109148"/>
                    <a:pt x="21818" y="109787"/>
                  </a:cubicBezTo>
                  <a:cubicBezTo>
                    <a:pt x="23496" y="111702"/>
                    <a:pt x="25594" y="112978"/>
                    <a:pt x="27272" y="114255"/>
                  </a:cubicBezTo>
                  <a:cubicBezTo>
                    <a:pt x="35664" y="119361"/>
                    <a:pt x="45314" y="120000"/>
                    <a:pt x="54125" y="118085"/>
                  </a:cubicBezTo>
                  <a:cubicBezTo>
                    <a:pt x="56223" y="117446"/>
                    <a:pt x="57902" y="116808"/>
                    <a:pt x="60000" y="115531"/>
                  </a:cubicBezTo>
                  <a:cubicBezTo>
                    <a:pt x="60839" y="114893"/>
                    <a:pt x="62097" y="114255"/>
                    <a:pt x="62937" y="113617"/>
                  </a:cubicBezTo>
                  <a:cubicBezTo>
                    <a:pt x="64195" y="112978"/>
                    <a:pt x="65874" y="111063"/>
                    <a:pt x="67132" y="110425"/>
                  </a:cubicBezTo>
                  <a:cubicBezTo>
                    <a:pt x="68811" y="110425"/>
                    <a:pt x="71328" y="114893"/>
                    <a:pt x="73426" y="116170"/>
                  </a:cubicBezTo>
                  <a:cubicBezTo>
                    <a:pt x="78041" y="117446"/>
                    <a:pt x="82657" y="112340"/>
                    <a:pt x="84755" y="107234"/>
                  </a:cubicBezTo>
                  <a:cubicBezTo>
                    <a:pt x="85594" y="104680"/>
                    <a:pt x="87272" y="100212"/>
                    <a:pt x="86433" y="97021"/>
                  </a:cubicBezTo>
                  <a:cubicBezTo>
                    <a:pt x="85594" y="93829"/>
                    <a:pt x="82237" y="93191"/>
                    <a:pt x="80139" y="92553"/>
                  </a:cubicBezTo>
                  <a:cubicBezTo>
                    <a:pt x="82237" y="88085"/>
                    <a:pt x="83076" y="83617"/>
                    <a:pt x="84335" y="79148"/>
                  </a:cubicBezTo>
                  <a:cubicBezTo>
                    <a:pt x="86433" y="88723"/>
                    <a:pt x="91888" y="93829"/>
                    <a:pt x="98181" y="96382"/>
                  </a:cubicBezTo>
                  <a:cubicBezTo>
                    <a:pt x="101958" y="97659"/>
                    <a:pt x="105734" y="98297"/>
                    <a:pt x="109510" y="98936"/>
                  </a:cubicBezTo>
                  <a:cubicBezTo>
                    <a:pt x="110769" y="99574"/>
                    <a:pt x="112867" y="99574"/>
                    <a:pt x="114125" y="100212"/>
                  </a:cubicBezTo>
                  <a:cubicBezTo>
                    <a:pt x="115384" y="101489"/>
                    <a:pt x="114965" y="103404"/>
                    <a:pt x="115804" y="104680"/>
                  </a:cubicBezTo>
                  <a:cubicBezTo>
                    <a:pt x="116643" y="105957"/>
                    <a:pt x="118321" y="105957"/>
                    <a:pt x="119160" y="104680"/>
                  </a:cubicBezTo>
                  <a:cubicBezTo>
                    <a:pt x="120000" y="102765"/>
                    <a:pt x="119580" y="100212"/>
                    <a:pt x="119580" y="98297"/>
                  </a:cubicBezTo>
                  <a:cubicBezTo>
                    <a:pt x="119160" y="93191"/>
                    <a:pt x="118321" y="88723"/>
                    <a:pt x="117062" y="84893"/>
                  </a:cubicBezTo>
                  <a:close/>
                </a:path>
              </a:pathLst>
            </a:custGeom>
            <a:solidFill>
              <a:srgbClr val="F6B26B"/>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5" name="Shape 84"/>
            <p:cNvSpPr>
              <a:spLocks noChangeArrowheads="1"/>
            </p:cNvSpPr>
            <p:nvPr/>
          </p:nvSpPr>
          <p:spPr bwMode="auto">
            <a:xfrm>
              <a:off x="3921870" y="4045250"/>
              <a:ext cx="128887" cy="12242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lvl1pPr eaLnBrk="0" hangingPunct="0">
                <a:defRPr sz="1400">
                  <a:solidFill>
                    <a:schemeClr val="bg1"/>
                  </a:solidFill>
                  <a:latin typeface="Times New Roman" pitchFamily="18" charset="0"/>
                  <a:ea typeface="Gulim" pitchFamily="34" charset="-127"/>
                </a:defRPr>
              </a:lvl1pPr>
              <a:lvl2pPr marL="742950" indent="-285750" eaLnBrk="0" hangingPunct="0">
                <a:defRPr sz="1400">
                  <a:solidFill>
                    <a:schemeClr val="bg1"/>
                  </a:solidFill>
                  <a:latin typeface="Times New Roman" pitchFamily="18" charset="0"/>
                  <a:ea typeface="Gulim" pitchFamily="34" charset="-127"/>
                </a:defRPr>
              </a:lvl2pPr>
              <a:lvl3pPr marL="1143000" indent="-228600" eaLnBrk="0" hangingPunct="0">
                <a:defRPr sz="1400">
                  <a:solidFill>
                    <a:schemeClr val="bg1"/>
                  </a:solidFill>
                  <a:latin typeface="Times New Roman" pitchFamily="18" charset="0"/>
                  <a:ea typeface="Gulim" pitchFamily="34" charset="-127"/>
                </a:defRPr>
              </a:lvl3pPr>
              <a:lvl4pPr marL="1600200" indent="-228600" eaLnBrk="0" hangingPunct="0">
                <a:defRPr sz="1400">
                  <a:solidFill>
                    <a:schemeClr val="bg1"/>
                  </a:solidFill>
                  <a:latin typeface="Times New Roman" pitchFamily="18" charset="0"/>
                  <a:ea typeface="Gulim" pitchFamily="34" charset="-127"/>
                </a:defRPr>
              </a:lvl4pPr>
              <a:lvl5pPr marL="2057400" indent="-228600" eaLnBrk="0" hangingPunct="0">
                <a:defRPr sz="1400">
                  <a:solidFill>
                    <a:schemeClr val="bg1"/>
                  </a:solidFill>
                  <a:latin typeface="Times New Roman" pitchFamily="18" charset="0"/>
                  <a:ea typeface="Gulim" pitchFamily="34" charset="-127"/>
                </a:defRPr>
              </a:lvl5pPr>
              <a:lvl6pPr marL="2514600" indent="-228600" algn="ctr" eaLnBrk="0" fontAlgn="base" hangingPunct="0">
                <a:spcBef>
                  <a:spcPct val="0"/>
                </a:spcBef>
                <a:spcAft>
                  <a:spcPct val="0"/>
                </a:spcAft>
                <a:defRPr sz="1400">
                  <a:solidFill>
                    <a:schemeClr val="bg1"/>
                  </a:solidFill>
                  <a:latin typeface="Times New Roman" pitchFamily="18" charset="0"/>
                  <a:ea typeface="Gulim" pitchFamily="34" charset="-127"/>
                </a:defRPr>
              </a:lvl6pPr>
              <a:lvl7pPr marL="2971800" indent="-228600" algn="ctr" eaLnBrk="0" fontAlgn="base" hangingPunct="0">
                <a:spcBef>
                  <a:spcPct val="0"/>
                </a:spcBef>
                <a:spcAft>
                  <a:spcPct val="0"/>
                </a:spcAft>
                <a:defRPr sz="1400">
                  <a:solidFill>
                    <a:schemeClr val="bg1"/>
                  </a:solidFill>
                  <a:latin typeface="Times New Roman" pitchFamily="18" charset="0"/>
                  <a:ea typeface="Gulim" pitchFamily="34" charset="-127"/>
                </a:defRPr>
              </a:lvl7pPr>
              <a:lvl8pPr marL="3429000" indent="-228600" algn="ctr" eaLnBrk="0" fontAlgn="base" hangingPunct="0">
                <a:spcBef>
                  <a:spcPct val="0"/>
                </a:spcBef>
                <a:spcAft>
                  <a:spcPct val="0"/>
                </a:spcAft>
                <a:defRPr sz="1400">
                  <a:solidFill>
                    <a:schemeClr val="bg1"/>
                  </a:solidFill>
                  <a:latin typeface="Times New Roman" pitchFamily="18" charset="0"/>
                  <a:ea typeface="Gulim" pitchFamily="34" charset="-127"/>
                </a:defRPr>
              </a:lvl8pPr>
              <a:lvl9pPr marL="3886200" indent="-228600" algn="ctr" eaLnBrk="0" fontAlgn="base" hangingPunct="0">
                <a:spcBef>
                  <a:spcPct val="0"/>
                </a:spcBef>
                <a:spcAft>
                  <a:spcPct val="0"/>
                </a:spcAft>
                <a:defRPr sz="1400">
                  <a:solidFill>
                    <a:schemeClr val="bg1"/>
                  </a:solidFill>
                  <a:latin typeface="Times New Roman" pitchFamily="18" charset="0"/>
                  <a:ea typeface="Gulim" pitchFamily="34" charset="-127"/>
                </a:defRPr>
              </a:lvl9pPr>
            </a:lstStyle>
            <a:p>
              <a:pPr algn="l" eaLnBrk="1" hangingPunct="1">
                <a:defRPr/>
              </a:pPr>
              <a:endParaRPr lang="en-US" altLang="en-US" sz="1800">
                <a:solidFill>
                  <a:srgbClr val="000000"/>
                </a:solidFill>
                <a:effectLst/>
                <a:latin typeface="Calibri" pitchFamily="34" charset="0"/>
                <a:sym typeface="Calibri" pitchFamily="34" charset="0"/>
              </a:endParaRPr>
            </a:p>
          </p:txBody>
        </p:sp>
        <p:sp>
          <p:nvSpPr>
            <p:cNvPr id="6" name="Shape 85"/>
            <p:cNvSpPr>
              <a:spLocks noChangeArrowheads="1"/>
            </p:cNvSpPr>
            <p:nvPr/>
          </p:nvSpPr>
          <p:spPr bwMode="auto">
            <a:xfrm>
              <a:off x="4018535" y="3907711"/>
              <a:ext cx="70486" cy="6650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lvl1pPr eaLnBrk="0" hangingPunct="0">
                <a:defRPr sz="1400">
                  <a:solidFill>
                    <a:schemeClr val="bg1"/>
                  </a:solidFill>
                  <a:latin typeface="Times New Roman" pitchFamily="18" charset="0"/>
                  <a:ea typeface="Gulim" pitchFamily="34" charset="-127"/>
                </a:defRPr>
              </a:lvl1pPr>
              <a:lvl2pPr marL="742950" indent="-285750" eaLnBrk="0" hangingPunct="0">
                <a:defRPr sz="1400">
                  <a:solidFill>
                    <a:schemeClr val="bg1"/>
                  </a:solidFill>
                  <a:latin typeface="Times New Roman" pitchFamily="18" charset="0"/>
                  <a:ea typeface="Gulim" pitchFamily="34" charset="-127"/>
                </a:defRPr>
              </a:lvl2pPr>
              <a:lvl3pPr marL="1143000" indent="-228600" eaLnBrk="0" hangingPunct="0">
                <a:defRPr sz="1400">
                  <a:solidFill>
                    <a:schemeClr val="bg1"/>
                  </a:solidFill>
                  <a:latin typeface="Times New Roman" pitchFamily="18" charset="0"/>
                  <a:ea typeface="Gulim" pitchFamily="34" charset="-127"/>
                </a:defRPr>
              </a:lvl3pPr>
              <a:lvl4pPr marL="1600200" indent="-228600" eaLnBrk="0" hangingPunct="0">
                <a:defRPr sz="1400">
                  <a:solidFill>
                    <a:schemeClr val="bg1"/>
                  </a:solidFill>
                  <a:latin typeface="Times New Roman" pitchFamily="18" charset="0"/>
                  <a:ea typeface="Gulim" pitchFamily="34" charset="-127"/>
                </a:defRPr>
              </a:lvl4pPr>
              <a:lvl5pPr marL="2057400" indent="-228600" eaLnBrk="0" hangingPunct="0">
                <a:defRPr sz="1400">
                  <a:solidFill>
                    <a:schemeClr val="bg1"/>
                  </a:solidFill>
                  <a:latin typeface="Times New Roman" pitchFamily="18" charset="0"/>
                  <a:ea typeface="Gulim" pitchFamily="34" charset="-127"/>
                </a:defRPr>
              </a:lvl5pPr>
              <a:lvl6pPr marL="2514600" indent="-228600" algn="ctr" eaLnBrk="0" fontAlgn="base" hangingPunct="0">
                <a:spcBef>
                  <a:spcPct val="0"/>
                </a:spcBef>
                <a:spcAft>
                  <a:spcPct val="0"/>
                </a:spcAft>
                <a:defRPr sz="1400">
                  <a:solidFill>
                    <a:schemeClr val="bg1"/>
                  </a:solidFill>
                  <a:latin typeface="Times New Roman" pitchFamily="18" charset="0"/>
                  <a:ea typeface="Gulim" pitchFamily="34" charset="-127"/>
                </a:defRPr>
              </a:lvl6pPr>
              <a:lvl7pPr marL="2971800" indent="-228600" algn="ctr" eaLnBrk="0" fontAlgn="base" hangingPunct="0">
                <a:spcBef>
                  <a:spcPct val="0"/>
                </a:spcBef>
                <a:spcAft>
                  <a:spcPct val="0"/>
                </a:spcAft>
                <a:defRPr sz="1400">
                  <a:solidFill>
                    <a:schemeClr val="bg1"/>
                  </a:solidFill>
                  <a:latin typeface="Times New Roman" pitchFamily="18" charset="0"/>
                  <a:ea typeface="Gulim" pitchFamily="34" charset="-127"/>
                </a:defRPr>
              </a:lvl7pPr>
              <a:lvl8pPr marL="3429000" indent="-228600" algn="ctr" eaLnBrk="0" fontAlgn="base" hangingPunct="0">
                <a:spcBef>
                  <a:spcPct val="0"/>
                </a:spcBef>
                <a:spcAft>
                  <a:spcPct val="0"/>
                </a:spcAft>
                <a:defRPr sz="1400">
                  <a:solidFill>
                    <a:schemeClr val="bg1"/>
                  </a:solidFill>
                  <a:latin typeface="Times New Roman" pitchFamily="18" charset="0"/>
                  <a:ea typeface="Gulim" pitchFamily="34" charset="-127"/>
                </a:defRPr>
              </a:lvl8pPr>
              <a:lvl9pPr marL="3886200" indent="-228600" algn="ctr" eaLnBrk="0" fontAlgn="base" hangingPunct="0">
                <a:spcBef>
                  <a:spcPct val="0"/>
                </a:spcBef>
                <a:spcAft>
                  <a:spcPct val="0"/>
                </a:spcAft>
                <a:defRPr sz="1400">
                  <a:solidFill>
                    <a:schemeClr val="bg1"/>
                  </a:solidFill>
                  <a:latin typeface="Times New Roman" pitchFamily="18" charset="0"/>
                  <a:ea typeface="Gulim" pitchFamily="34" charset="-127"/>
                </a:defRPr>
              </a:lvl9pPr>
            </a:lstStyle>
            <a:p>
              <a:pPr algn="l" eaLnBrk="1" hangingPunct="1">
                <a:defRPr/>
              </a:pPr>
              <a:endParaRPr lang="en-US" altLang="en-US" sz="1800">
                <a:solidFill>
                  <a:srgbClr val="000000"/>
                </a:solidFill>
                <a:effectLst/>
                <a:latin typeface="Calibri" pitchFamily="34" charset="0"/>
                <a:sym typeface="Calibri" pitchFamily="34" charset="0"/>
              </a:endParaRPr>
            </a:p>
          </p:txBody>
        </p:sp>
        <p:sp>
          <p:nvSpPr>
            <p:cNvPr id="7" name="Shape 86"/>
            <p:cNvSpPr>
              <a:spLocks noChangeArrowheads="1"/>
            </p:cNvSpPr>
            <p:nvPr/>
          </p:nvSpPr>
          <p:spPr bwMode="auto">
            <a:xfrm>
              <a:off x="3946036" y="3798888"/>
              <a:ext cx="40277" cy="3778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lvl1pPr eaLnBrk="0" hangingPunct="0">
                <a:defRPr sz="1400">
                  <a:solidFill>
                    <a:schemeClr val="bg1"/>
                  </a:solidFill>
                  <a:latin typeface="Times New Roman" pitchFamily="18" charset="0"/>
                  <a:ea typeface="Gulim" pitchFamily="34" charset="-127"/>
                </a:defRPr>
              </a:lvl1pPr>
              <a:lvl2pPr marL="742950" indent="-285750" eaLnBrk="0" hangingPunct="0">
                <a:defRPr sz="1400">
                  <a:solidFill>
                    <a:schemeClr val="bg1"/>
                  </a:solidFill>
                  <a:latin typeface="Times New Roman" pitchFamily="18" charset="0"/>
                  <a:ea typeface="Gulim" pitchFamily="34" charset="-127"/>
                </a:defRPr>
              </a:lvl2pPr>
              <a:lvl3pPr marL="1143000" indent="-228600" eaLnBrk="0" hangingPunct="0">
                <a:defRPr sz="1400">
                  <a:solidFill>
                    <a:schemeClr val="bg1"/>
                  </a:solidFill>
                  <a:latin typeface="Times New Roman" pitchFamily="18" charset="0"/>
                  <a:ea typeface="Gulim" pitchFamily="34" charset="-127"/>
                </a:defRPr>
              </a:lvl3pPr>
              <a:lvl4pPr marL="1600200" indent="-228600" eaLnBrk="0" hangingPunct="0">
                <a:defRPr sz="1400">
                  <a:solidFill>
                    <a:schemeClr val="bg1"/>
                  </a:solidFill>
                  <a:latin typeface="Times New Roman" pitchFamily="18" charset="0"/>
                  <a:ea typeface="Gulim" pitchFamily="34" charset="-127"/>
                </a:defRPr>
              </a:lvl4pPr>
              <a:lvl5pPr marL="2057400" indent="-228600" eaLnBrk="0" hangingPunct="0">
                <a:defRPr sz="1400">
                  <a:solidFill>
                    <a:schemeClr val="bg1"/>
                  </a:solidFill>
                  <a:latin typeface="Times New Roman" pitchFamily="18" charset="0"/>
                  <a:ea typeface="Gulim" pitchFamily="34" charset="-127"/>
                </a:defRPr>
              </a:lvl5pPr>
              <a:lvl6pPr marL="2514600" indent="-228600" algn="ctr" eaLnBrk="0" fontAlgn="base" hangingPunct="0">
                <a:spcBef>
                  <a:spcPct val="0"/>
                </a:spcBef>
                <a:spcAft>
                  <a:spcPct val="0"/>
                </a:spcAft>
                <a:defRPr sz="1400">
                  <a:solidFill>
                    <a:schemeClr val="bg1"/>
                  </a:solidFill>
                  <a:latin typeface="Times New Roman" pitchFamily="18" charset="0"/>
                  <a:ea typeface="Gulim" pitchFamily="34" charset="-127"/>
                </a:defRPr>
              </a:lvl6pPr>
              <a:lvl7pPr marL="2971800" indent="-228600" algn="ctr" eaLnBrk="0" fontAlgn="base" hangingPunct="0">
                <a:spcBef>
                  <a:spcPct val="0"/>
                </a:spcBef>
                <a:spcAft>
                  <a:spcPct val="0"/>
                </a:spcAft>
                <a:defRPr sz="1400">
                  <a:solidFill>
                    <a:schemeClr val="bg1"/>
                  </a:solidFill>
                  <a:latin typeface="Times New Roman" pitchFamily="18" charset="0"/>
                  <a:ea typeface="Gulim" pitchFamily="34" charset="-127"/>
                </a:defRPr>
              </a:lvl7pPr>
              <a:lvl8pPr marL="3429000" indent="-228600" algn="ctr" eaLnBrk="0" fontAlgn="base" hangingPunct="0">
                <a:spcBef>
                  <a:spcPct val="0"/>
                </a:spcBef>
                <a:spcAft>
                  <a:spcPct val="0"/>
                </a:spcAft>
                <a:defRPr sz="1400">
                  <a:solidFill>
                    <a:schemeClr val="bg1"/>
                  </a:solidFill>
                  <a:latin typeface="Times New Roman" pitchFamily="18" charset="0"/>
                  <a:ea typeface="Gulim" pitchFamily="34" charset="-127"/>
                </a:defRPr>
              </a:lvl8pPr>
              <a:lvl9pPr marL="3886200" indent="-228600" algn="ctr" eaLnBrk="0" fontAlgn="base" hangingPunct="0">
                <a:spcBef>
                  <a:spcPct val="0"/>
                </a:spcBef>
                <a:spcAft>
                  <a:spcPct val="0"/>
                </a:spcAft>
                <a:defRPr sz="1400">
                  <a:solidFill>
                    <a:schemeClr val="bg1"/>
                  </a:solidFill>
                  <a:latin typeface="Times New Roman" pitchFamily="18" charset="0"/>
                  <a:ea typeface="Gulim" pitchFamily="34" charset="-127"/>
                </a:defRPr>
              </a:lvl9pPr>
            </a:lstStyle>
            <a:p>
              <a:pPr algn="l" eaLnBrk="1" hangingPunct="1">
                <a:defRPr/>
              </a:pPr>
              <a:endParaRPr lang="en-US" altLang="en-US" sz="1800">
                <a:solidFill>
                  <a:srgbClr val="000000"/>
                </a:solidFill>
                <a:effectLst/>
                <a:latin typeface="Calibri" pitchFamily="34" charset="0"/>
                <a:sym typeface="Calibri" pitchFamily="34" charset="0"/>
              </a:endParaRPr>
            </a:p>
          </p:txBody>
        </p:sp>
        <p:sp>
          <p:nvSpPr>
            <p:cNvPr id="8" name="Shape 87"/>
            <p:cNvSpPr>
              <a:spLocks/>
            </p:cNvSpPr>
            <p:nvPr/>
          </p:nvSpPr>
          <p:spPr bwMode="auto">
            <a:xfrm>
              <a:off x="3746664" y="4906761"/>
              <a:ext cx="193331" cy="78594"/>
            </a:xfrm>
            <a:custGeom>
              <a:avLst/>
              <a:gdLst>
                <a:gd name="T0" fmla="*/ 108000 w 120000"/>
                <a:gd name="T1" fmla="*/ 20000 h 120000"/>
                <a:gd name="T2" fmla="*/ 56000 w 120000"/>
                <a:gd name="T3" fmla="*/ 10000 h 120000"/>
                <a:gd name="T4" fmla="*/ 8000 w 120000"/>
                <a:gd name="T5" fmla="*/ 60000 h 120000"/>
                <a:gd name="T6" fmla="*/ 20000 w 120000"/>
                <a:gd name="T7" fmla="*/ 110000 h 120000"/>
                <a:gd name="T8" fmla="*/ 64000 w 120000"/>
                <a:gd name="T9" fmla="*/ 90000 h 120000"/>
                <a:gd name="T10" fmla="*/ 108000 w 120000"/>
                <a:gd name="T11" fmla="*/ 90000 h 120000"/>
                <a:gd name="T12" fmla="*/ 108000 w 120000"/>
                <a:gd name="T13" fmla="*/ 20000 h 120000"/>
                <a:gd name="T14" fmla="*/ 0 w 120000"/>
                <a:gd name="T15" fmla="*/ 0 h 120000"/>
                <a:gd name="T16" fmla="*/ 120000 w 120000"/>
                <a:gd name="T17" fmla="*/ 120000 h 120000"/>
              </a:gdLst>
              <a:ahLst/>
              <a:cxnLst>
                <a:cxn ang="0">
                  <a:pos x="T0" y="T1"/>
                </a:cxn>
                <a:cxn ang="0">
                  <a:pos x="T2" y="T3"/>
                </a:cxn>
                <a:cxn ang="0">
                  <a:pos x="T4" y="T5"/>
                </a:cxn>
                <a:cxn ang="0">
                  <a:pos x="T6" y="T7"/>
                </a:cxn>
                <a:cxn ang="0">
                  <a:pos x="T8" y="T9"/>
                </a:cxn>
                <a:cxn ang="0">
                  <a:pos x="T10" y="T11"/>
                </a:cxn>
                <a:cxn ang="0">
                  <a:pos x="T12" y="T13"/>
                </a:cxn>
              </a:cxnLst>
              <a:rect l="T14" t="T15" r="T16" b="T17"/>
              <a:pathLst>
                <a:path w="120000" h="120000" extrusionOk="0">
                  <a:moveTo>
                    <a:pt x="108000" y="20000"/>
                  </a:moveTo>
                  <a:cubicBezTo>
                    <a:pt x="92000" y="0"/>
                    <a:pt x="72000" y="10000"/>
                    <a:pt x="56000" y="10000"/>
                  </a:cubicBezTo>
                  <a:cubicBezTo>
                    <a:pt x="40000" y="20000"/>
                    <a:pt x="24000" y="40000"/>
                    <a:pt x="8000" y="60000"/>
                  </a:cubicBezTo>
                  <a:cubicBezTo>
                    <a:pt x="0" y="80000"/>
                    <a:pt x="12000" y="120000"/>
                    <a:pt x="20000" y="110000"/>
                  </a:cubicBezTo>
                  <a:cubicBezTo>
                    <a:pt x="36000" y="100000"/>
                    <a:pt x="48000" y="100000"/>
                    <a:pt x="64000" y="90000"/>
                  </a:cubicBezTo>
                  <a:cubicBezTo>
                    <a:pt x="76000" y="90000"/>
                    <a:pt x="92000" y="100000"/>
                    <a:pt x="108000" y="90000"/>
                  </a:cubicBezTo>
                  <a:cubicBezTo>
                    <a:pt x="120000" y="80000"/>
                    <a:pt x="120000" y="30000"/>
                    <a:pt x="108000" y="20000"/>
                  </a:cubicBezTo>
                  <a:close/>
                </a:path>
              </a:pathLst>
            </a:custGeom>
            <a:solidFill>
              <a:srgbClr val="FCE5C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9" name="Shape 88"/>
            <p:cNvSpPr>
              <a:spLocks/>
            </p:cNvSpPr>
            <p:nvPr/>
          </p:nvSpPr>
          <p:spPr bwMode="auto">
            <a:xfrm>
              <a:off x="4824081" y="4938501"/>
              <a:ext cx="175207" cy="71036"/>
            </a:xfrm>
            <a:custGeom>
              <a:avLst/>
              <a:gdLst>
                <a:gd name="T0" fmla="*/ 120000 w 120000"/>
                <a:gd name="T1" fmla="*/ 87272 h 120000"/>
                <a:gd name="T2" fmla="*/ 84444 w 120000"/>
                <a:gd name="T3" fmla="*/ 21818 h 120000"/>
                <a:gd name="T4" fmla="*/ 26666 w 120000"/>
                <a:gd name="T5" fmla="*/ 10909 h 120000"/>
                <a:gd name="T6" fmla="*/ 22222 w 120000"/>
                <a:gd name="T7" fmla="*/ 10909 h 120000"/>
                <a:gd name="T8" fmla="*/ 8888 w 120000"/>
                <a:gd name="T9" fmla="*/ 10909 h 120000"/>
                <a:gd name="T10" fmla="*/ 4444 w 120000"/>
                <a:gd name="T11" fmla="*/ 32727 h 120000"/>
                <a:gd name="T12" fmla="*/ 26666 w 120000"/>
                <a:gd name="T13" fmla="*/ 76363 h 120000"/>
                <a:gd name="T14" fmla="*/ 106666 w 120000"/>
                <a:gd name="T15" fmla="*/ 120000 h 120000"/>
                <a:gd name="T16" fmla="*/ 106666 w 120000"/>
                <a:gd name="T17" fmla="*/ 120000 h 120000"/>
                <a:gd name="T18" fmla="*/ 120000 w 120000"/>
                <a:gd name="T19" fmla="*/ 87272 h 120000"/>
                <a:gd name="T20" fmla="*/ 0 w 120000"/>
                <a:gd name="T21" fmla="*/ 0 h 120000"/>
                <a:gd name="T22" fmla="*/ 120000 w 120000"/>
                <a:gd name="T23" fmla="*/ 120000 h 1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120000" h="120000" extrusionOk="0">
                  <a:moveTo>
                    <a:pt x="120000" y="87272"/>
                  </a:moveTo>
                  <a:cubicBezTo>
                    <a:pt x="120000" y="43636"/>
                    <a:pt x="97777" y="32727"/>
                    <a:pt x="84444" y="21818"/>
                  </a:cubicBezTo>
                  <a:cubicBezTo>
                    <a:pt x="66666" y="10909"/>
                    <a:pt x="44444" y="0"/>
                    <a:pt x="26666" y="10909"/>
                  </a:cubicBezTo>
                  <a:cubicBezTo>
                    <a:pt x="26666" y="10909"/>
                    <a:pt x="22222" y="10909"/>
                    <a:pt x="22222" y="10909"/>
                  </a:cubicBezTo>
                  <a:cubicBezTo>
                    <a:pt x="17777" y="10909"/>
                    <a:pt x="13333" y="10909"/>
                    <a:pt x="8888" y="10909"/>
                  </a:cubicBezTo>
                  <a:cubicBezTo>
                    <a:pt x="4444" y="10909"/>
                    <a:pt x="0" y="21818"/>
                    <a:pt x="4444" y="32727"/>
                  </a:cubicBezTo>
                  <a:cubicBezTo>
                    <a:pt x="13333" y="54545"/>
                    <a:pt x="17777" y="65454"/>
                    <a:pt x="26666" y="76363"/>
                  </a:cubicBezTo>
                  <a:cubicBezTo>
                    <a:pt x="48888" y="109090"/>
                    <a:pt x="84444" y="120000"/>
                    <a:pt x="106666" y="120000"/>
                  </a:cubicBezTo>
                  <a:cubicBezTo>
                    <a:pt x="106666" y="120000"/>
                    <a:pt x="106666" y="120000"/>
                    <a:pt x="106666" y="120000"/>
                  </a:cubicBezTo>
                  <a:cubicBezTo>
                    <a:pt x="111111" y="120000"/>
                    <a:pt x="120000" y="109090"/>
                    <a:pt x="120000" y="87272"/>
                  </a:cubicBezTo>
                  <a:close/>
                </a:path>
              </a:pathLst>
            </a:custGeom>
            <a:solidFill>
              <a:srgbClr val="FCE5C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10" name="Shape 89"/>
            <p:cNvSpPr>
              <a:spLocks/>
            </p:cNvSpPr>
            <p:nvPr/>
          </p:nvSpPr>
          <p:spPr bwMode="auto">
            <a:xfrm>
              <a:off x="5063732" y="4329397"/>
              <a:ext cx="354440" cy="232759"/>
            </a:xfrm>
            <a:custGeom>
              <a:avLst/>
              <a:gdLst>
                <a:gd name="T0" fmla="*/ 115636 w 120000"/>
                <a:gd name="T1" fmla="*/ 3333 h 120000"/>
                <a:gd name="T2" fmla="*/ 76363 w 120000"/>
                <a:gd name="T3" fmla="*/ 13333 h 120000"/>
                <a:gd name="T4" fmla="*/ 39272 w 120000"/>
                <a:gd name="T5" fmla="*/ 26666 h 120000"/>
                <a:gd name="T6" fmla="*/ 0 w 120000"/>
                <a:gd name="T7" fmla="*/ 116666 h 120000"/>
                <a:gd name="T8" fmla="*/ 2181 w 120000"/>
                <a:gd name="T9" fmla="*/ 116666 h 120000"/>
                <a:gd name="T10" fmla="*/ 61090 w 120000"/>
                <a:gd name="T11" fmla="*/ 40000 h 120000"/>
                <a:gd name="T12" fmla="*/ 93818 w 120000"/>
                <a:gd name="T13" fmla="*/ 30000 h 120000"/>
                <a:gd name="T14" fmla="*/ 117818 w 120000"/>
                <a:gd name="T15" fmla="*/ 13333 h 120000"/>
                <a:gd name="T16" fmla="*/ 115636 w 120000"/>
                <a:gd name="T17" fmla="*/ 3333 h 120000"/>
                <a:gd name="T18" fmla="*/ 0 w 120000"/>
                <a:gd name="T19" fmla="*/ 0 h 120000"/>
                <a:gd name="T20" fmla="*/ 120000 w 120000"/>
                <a:gd name="T21" fmla="*/ 120000 h 1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T18" t="T19" r="T20" b="T21"/>
              <a:pathLst>
                <a:path w="120000" h="120000" extrusionOk="0">
                  <a:moveTo>
                    <a:pt x="115636" y="3333"/>
                  </a:moveTo>
                  <a:cubicBezTo>
                    <a:pt x="104727" y="0"/>
                    <a:pt x="89454" y="6666"/>
                    <a:pt x="76363" y="13333"/>
                  </a:cubicBezTo>
                  <a:cubicBezTo>
                    <a:pt x="63272" y="16666"/>
                    <a:pt x="50181" y="20000"/>
                    <a:pt x="39272" y="26666"/>
                  </a:cubicBezTo>
                  <a:cubicBezTo>
                    <a:pt x="13090" y="46666"/>
                    <a:pt x="0" y="73333"/>
                    <a:pt x="0" y="116666"/>
                  </a:cubicBezTo>
                  <a:cubicBezTo>
                    <a:pt x="0" y="120000"/>
                    <a:pt x="2181" y="120000"/>
                    <a:pt x="2181" y="116666"/>
                  </a:cubicBezTo>
                  <a:cubicBezTo>
                    <a:pt x="10909" y="76666"/>
                    <a:pt x="32727" y="53333"/>
                    <a:pt x="61090" y="40000"/>
                  </a:cubicBezTo>
                  <a:cubicBezTo>
                    <a:pt x="72000" y="36666"/>
                    <a:pt x="82909" y="33333"/>
                    <a:pt x="93818" y="30000"/>
                  </a:cubicBezTo>
                  <a:cubicBezTo>
                    <a:pt x="104727" y="26666"/>
                    <a:pt x="113454" y="30000"/>
                    <a:pt x="117818" y="13333"/>
                  </a:cubicBezTo>
                  <a:cubicBezTo>
                    <a:pt x="120000" y="10000"/>
                    <a:pt x="117818" y="6666"/>
                    <a:pt x="115636" y="3333"/>
                  </a:cubicBezTo>
                  <a:close/>
                </a:path>
              </a:pathLst>
            </a:custGeom>
            <a:solidFill>
              <a:srgbClr val="FCE5C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11" name="Shape 90"/>
            <p:cNvSpPr>
              <a:spLocks/>
            </p:cNvSpPr>
            <p:nvPr/>
          </p:nvSpPr>
          <p:spPr bwMode="auto">
            <a:xfrm>
              <a:off x="5160397" y="4646796"/>
              <a:ext cx="269858" cy="214622"/>
            </a:xfrm>
            <a:custGeom>
              <a:avLst/>
              <a:gdLst>
                <a:gd name="T0" fmla="*/ 117142 w 120000"/>
                <a:gd name="T1" fmla="*/ 94545 h 120000"/>
                <a:gd name="T2" fmla="*/ 65714 w 120000"/>
                <a:gd name="T3" fmla="*/ 32727 h 120000"/>
                <a:gd name="T4" fmla="*/ 0 w 120000"/>
                <a:gd name="T5" fmla="*/ 7272 h 120000"/>
                <a:gd name="T6" fmla="*/ 0 w 120000"/>
                <a:gd name="T7" fmla="*/ 7272 h 120000"/>
                <a:gd name="T8" fmla="*/ 45714 w 120000"/>
                <a:gd name="T9" fmla="*/ 43636 h 120000"/>
                <a:gd name="T10" fmla="*/ 97142 w 120000"/>
                <a:gd name="T11" fmla="*/ 109090 h 120000"/>
                <a:gd name="T12" fmla="*/ 111428 w 120000"/>
                <a:gd name="T13" fmla="*/ 116363 h 120000"/>
                <a:gd name="T14" fmla="*/ 117142 w 120000"/>
                <a:gd name="T15" fmla="*/ 112727 h 120000"/>
                <a:gd name="T16" fmla="*/ 117142 w 120000"/>
                <a:gd name="T17" fmla="*/ 94545 h 120000"/>
                <a:gd name="T18" fmla="*/ 0 w 120000"/>
                <a:gd name="T19" fmla="*/ 0 h 120000"/>
                <a:gd name="T20" fmla="*/ 120000 w 120000"/>
                <a:gd name="T21" fmla="*/ 120000 h 1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T18" t="T19" r="T20" b="T21"/>
              <a:pathLst>
                <a:path w="120000" h="120000" extrusionOk="0">
                  <a:moveTo>
                    <a:pt x="117142" y="94545"/>
                  </a:moveTo>
                  <a:cubicBezTo>
                    <a:pt x="102857" y="65454"/>
                    <a:pt x="91428" y="47272"/>
                    <a:pt x="65714" y="32727"/>
                  </a:cubicBezTo>
                  <a:cubicBezTo>
                    <a:pt x="48571" y="21818"/>
                    <a:pt x="17142" y="0"/>
                    <a:pt x="0" y="7272"/>
                  </a:cubicBezTo>
                  <a:cubicBezTo>
                    <a:pt x="0" y="7272"/>
                    <a:pt x="0" y="7272"/>
                    <a:pt x="0" y="7272"/>
                  </a:cubicBezTo>
                  <a:cubicBezTo>
                    <a:pt x="5714" y="25454"/>
                    <a:pt x="31428" y="36363"/>
                    <a:pt x="45714" y="43636"/>
                  </a:cubicBezTo>
                  <a:cubicBezTo>
                    <a:pt x="71428" y="61818"/>
                    <a:pt x="82857" y="80000"/>
                    <a:pt x="97142" y="109090"/>
                  </a:cubicBezTo>
                  <a:cubicBezTo>
                    <a:pt x="100000" y="116363"/>
                    <a:pt x="105714" y="120000"/>
                    <a:pt x="111428" y="116363"/>
                  </a:cubicBezTo>
                  <a:cubicBezTo>
                    <a:pt x="111428" y="116363"/>
                    <a:pt x="114285" y="116363"/>
                    <a:pt x="117142" y="112727"/>
                  </a:cubicBezTo>
                  <a:cubicBezTo>
                    <a:pt x="120000" y="109090"/>
                    <a:pt x="120000" y="101818"/>
                    <a:pt x="117142" y="94545"/>
                  </a:cubicBezTo>
                  <a:close/>
                </a:path>
              </a:pathLst>
            </a:custGeom>
            <a:solidFill>
              <a:srgbClr val="FCE5C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12" name="Shape 91"/>
            <p:cNvSpPr>
              <a:spLocks/>
            </p:cNvSpPr>
            <p:nvPr/>
          </p:nvSpPr>
          <p:spPr bwMode="auto">
            <a:xfrm>
              <a:off x="4477696" y="4045250"/>
              <a:ext cx="527633" cy="167768"/>
            </a:xfrm>
            <a:custGeom>
              <a:avLst/>
              <a:gdLst>
                <a:gd name="T0" fmla="*/ 112682 w 120000"/>
                <a:gd name="T1" fmla="*/ 69230 h 120000"/>
                <a:gd name="T2" fmla="*/ 57073 w 120000"/>
                <a:gd name="T3" fmla="*/ 13846 h 120000"/>
                <a:gd name="T4" fmla="*/ 1463 w 120000"/>
                <a:gd name="T5" fmla="*/ 18461 h 120000"/>
                <a:gd name="T6" fmla="*/ 1463 w 120000"/>
                <a:gd name="T7" fmla="*/ 18461 h 120000"/>
                <a:gd name="T8" fmla="*/ 51219 w 120000"/>
                <a:gd name="T9" fmla="*/ 32307 h 120000"/>
                <a:gd name="T10" fmla="*/ 105365 w 120000"/>
                <a:gd name="T11" fmla="*/ 110769 h 120000"/>
                <a:gd name="T12" fmla="*/ 112682 w 120000"/>
                <a:gd name="T13" fmla="*/ 69230 h 120000"/>
                <a:gd name="T14" fmla="*/ 0 w 120000"/>
                <a:gd name="T15" fmla="*/ 0 h 120000"/>
                <a:gd name="T16" fmla="*/ 120000 w 120000"/>
                <a:gd name="T17" fmla="*/ 120000 h 120000"/>
              </a:gdLst>
              <a:ahLst/>
              <a:cxnLst>
                <a:cxn ang="0">
                  <a:pos x="T0" y="T1"/>
                </a:cxn>
                <a:cxn ang="0">
                  <a:pos x="T2" y="T3"/>
                </a:cxn>
                <a:cxn ang="0">
                  <a:pos x="T4" y="T5"/>
                </a:cxn>
                <a:cxn ang="0">
                  <a:pos x="T6" y="T7"/>
                </a:cxn>
                <a:cxn ang="0">
                  <a:pos x="T8" y="T9"/>
                </a:cxn>
                <a:cxn ang="0">
                  <a:pos x="T10" y="T11"/>
                </a:cxn>
                <a:cxn ang="0">
                  <a:pos x="T12" y="T13"/>
                </a:cxn>
              </a:cxnLst>
              <a:rect l="T14" t="T15" r="T16" b="T17"/>
              <a:pathLst>
                <a:path w="120000" h="120000" extrusionOk="0">
                  <a:moveTo>
                    <a:pt x="112682" y="69230"/>
                  </a:moveTo>
                  <a:cubicBezTo>
                    <a:pt x="96585" y="55384"/>
                    <a:pt x="74634" y="23076"/>
                    <a:pt x="57073" y="13846"/>
                  </a:cubicBezTo>
                  <a:cubicBezTo>
                    <a:pt x="38048" y="0"/>
                    <a:pt x="19024" y="9230"/>
                    <a:pt x="1463" y="18461"/>
                  </a:cubicBezTo>
                  <a:cubicBezTo>
                    <a:pt x="0" y="18461"/>
                    <a:pt x="0" y="18461"/>
                    <a:pt x="1463" y="18461"/>
                  </a:cubicBezTo>
                  <a:cubicBezTo>
                    <a:pt x="17560" y="27692"/>
                    <a:pt x="33658" y="23076"/>
                    <a:pt x="51219" y="32307"/>
                  </a:cubicBezTo>
                  <a:cubicBezTo>
                    <a:pt x="68780" y="50769"/>
                    <a:pt x="89268" y="87692"/>
                    <a:pt x="105365" y="110769"/>
                  </a:cubicBezTo>
                  <a:cubicBezTo>
                    <a:pt x="109756" y="120000"/>
                    <a:pt x="120000" y="78461"/>
                    <a:pt x="112682" y="69230"/>
                  </a:cubicBezTo>
                  <a:close/>
                </a:path>
              </a:pathLst>
            </a:custGeom>
            <a:solidFill>
              <a:srgbClr val="FCE5C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13" name="Shape 92"/>
            <p:cNvSpPr>
              <a:spLocks/>
            </p:cNvSpPr>
            <p:nvPr/>
          </p:nvSpPr>
          <p:spPr bwMode="auto">
            <a:xfrm>
              <a:off x="4352837" y="4194881"/>
              <a:ext cx="594091" cy="432267"/>
            </a:xfrm>
            <a:custGeom>
              <a:avLst/>
              <a:gdLst>
                <a:gd name="T0" fmla="*/ 120000 w 120000"/>
                <a:gd name="T1" fmla="*/ 112835 h 120000"/>
                <a:gd name="T2" fmla="*/ 97826 w 120000"/>
                <a:gd name="T3" fmla="*/ 77014 h 120000"/>
                <a:gd name="T4" fmla="*/ 79565 w 120000"/>
                <a:gd name="T5" fmla="*/ 39402 h 120000"/>
                <a:gd name="T6" fmla="*/ 13043 w 120000"/>
                <a:gd name="T7" fmla="*/ 5373 h 120000"/>
                <a:gd name="T8" fmla="*/ 18260 w 120000"/>
                <a:gd name="T9" fmla="*/ 30447 h 120000"/>
                <a:gd name="T10" fmla="*/ 83478 w 120000"/>
                <a:gd name="T11" fmla="*/ 75223 h 120000"/>
                <a:gd name="T12" fmla="*/ 120000 w 120000"/>
                <a:gd name="T13" fmla="*/ 112835 h 120000"/>
                <a:gd name="T14" fmla="*/ 120000 w 120000"/>
                <a:gd name="T15" fmla="*/ 112835 h 120000"/>
                <a:gd name="T16" fmla="*/ 0 w 120000"/>
                <a:gd name="T17" fmla="*/ 0 h 120000"/>
                <a:gd name="T18" fmla="*/ 120000 w 120000"/>
                <a:gd name="T19" fmla="*/ 120000 h 1200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120000" h="120000" extrusionOk="0">
                  <a:moveTo>
                    <a:pt x="120000" y="112835"/>
                  </a:moveTo>
                  <a:cubicBezTo>
                    <a:pt x="108260" y="109253"/>
                    <a:pt x="101739" y="91343"/>
                    <a:pt x="97826" y="77014"/>
                  </a:cubicBezTo>
                  <a:cubicBezTo>
                    <a:pt x="92608" y="64477"/>
                    <a:pt x="86086" y="51940"/>
                    <a:pt x="79565" y="39402"/>
                  </a:cubicBezTo>
                  <a:cubicBezTo>
                    <a:pt x="62608" y="14328"/>
                    <a:pt x="36521" y="0"/>
                    <a:pt x="13043" y="5373"/>
                  </a:cubicBezTo>
                  <a:cubicBezTo>
                    <a:pt x="0" y="8955"/>
                    <a:pt x="5217" y="34029"/>
                    <a:pt x="18260" y="30447"/>
                  </a:cubicBezTo>
                  <a:cubicBezTo>
                    <a:pt x="45652" y="25074"/>
                    <a:pt x="67826" y="44776"/>
                    <a:pt x="83478" y="75223"/>
                  </a:cubicBezTo>
                  <a:cubicBezTo>
                    <a:pt x="92608" y="93134"/>
                    <a:pt x="100434" y="120000"/>
                    <a:pt x="120000" y="112835"/>
                  </a:cubicBezTo>
                  <a:cubicBezTo>
                    <a:pt x="120000" y="112835"/>
                    <a:pt x="120000" y="112835"/>
                    <a:pt x="120000" y="112835"/>
                  </a:cubicBezTo>
                  <a:close/>
                </a:path>
              </a:pathLst>
            </a:custGeom>
            <a:solidFill>
              <a:srgbClr val="FCE5C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14" name="Shape 93"/>
            <p:cNvSpPr>
              <a:spLocks/>
            </p:cNvSpPr>
            <p:nvPr/>
          </p:nvSpPr>
          <p:spPr bwMode="auto">
            <a:xfrm>
              <a:off x="3952078" y="4699696"/>
              <a:ext cx="1027071" cy="441336"/>
            </a:xfrm>
            <a:custGeom>
              <a:avLst/>
              <a:gdLst>
                <a:gd name="T0" fmla="*/ 118490 w 120000"/>
                <a:gd name="T1" fmla="*/ 93529 h 120000"/>
                <a:gd name="T2" fmla="*/ 108679 w 120000"/>
                <a:gd name="T3" fmla="*/ 95294 h 120000"/>
                <a:gd name="T4" fmla="*/ 101132 w 120000"/>
                <a:gd name="T5" fmla="*/ 90000 h 120000"/>
                <a:gd name="T6" fmla="*/ 89811 w 120000"/>
                <a:gd name="T7" fmla="*/ 79411 h 120000"/>
                <a:gd name="T8" fmla="*/ 84528 w 120000"/>
                <a:gd name="T9" fmla="*/ 86470 h 120000"/>
                <a:gd name="T10" fmla="*/ 101132 w 120000"/>
                <a:gd name="T11" fmla="*/ 26470 h 120000"/>
                <a:gd name="T12" fmla="*/ 99622 w 120000"/>
                <a:gd name="T13" fmla="*/ 10588 h 120000"/>
                <a:gd name="T14" fmla="*/ 53584 w 120000"/>
                <a:gd name="T15" fmla="*/ 100588 h 120000"/>
                <a:gd name="T16" fmla="*/ 26415 w 120000"/>
                <a:gd name="T17" fmla="*/ 95294 h 120000"/>
                <a:gd name="T18" fmla="*/ 12830 w 120000"/>
                <a:gd name="T19" fmla="*/ 82941 h 120000"/>
                <a:gd name="T20" fmla="*/ 0 w 120000"/>
                <a:gd name="T21" fmla="*/ 65294 h 120000"/>
                <a:gd name="T22" fmla="*/ 0 w 120000"/>
                <a:gd name="T23" fmla="*/ 65294 h 120000"/>
                <a:gd name="T24" fmla="*/ 10566 w 120000"/>
                <a:gd name="T25" fmla="*/ 93529 h 120000"/>
                <a:gd name="T26" fmla="*/ 24905 w 120000"/>
                <a:gd name="T27" fmla="*/ 109411 h 120000"/>
                <a:gd name="T28" fmla="*/ 56603 w 120000"/>
                <a:gd name="T29" fmla="*/ 118235 h 120000"/>
                <a:gd name="T30" fmla="*/ 69433 w 120000"/>
                <a:gd name="T31" fmla="*/ 109411 h 120000"/>
                <a:gd name="T32" fmla="*/ 69433 w 120000"/>
                <a:gd name="T33" fmla="*/ 109411 h 120000"/>
                <a:gd name="T34" fmla="*/ 69433 w 120000"/>
                <a:gd name="T35" fmla="*/ 111176 h 120000"/>
                <a:gd name="T36" fmla="*/ 70188 w 120000"/>
                <a:gd name="T37" fmla="*/ 112941 h 120000"/>
                <a:gd name="T38" fmla="*/ 70943 w 120000"/>
                <a:gd name="T39" fmla="*/ 114705 h 120000"/>
                <a:gd name="T40" fmla="*/ 92830 w 120000"/>
                <a:gd name="T41" fmla="*/ 98823 h 120000"/>
                <a:gd name="T42" fmla="*/ 113962 w 120000"/>
                <a:gd name="T43" fmla="*/ 105882 h 120000"/>
                <a:gd name="T44" fmla="*/ 118490 w 120000"/>
                <a:gd name="T45" fmla="*/ 93529 h 120000"/>
                <a:gd name="T46" fmla="*/ 0 w 120000"/>
                <a:gd name="T47" fmla="*/ 0 h 120000"/>
                <a:gd name="T48" fmla="*/ 120000 w 120000"/>
                <a:gd name="T49" fmla="*/ 120000 h 1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T46" t="T47" r="T48" b="T49"/>
              <a:pathLst>
                <a:path w="120000" h="120000" extrusionOk="0">
                  <a:moveTo>
                    <a:pt x="118490" y="93529"/>
                  </a:moveTo>
                  <a:cubicBezTo>
                    <a:pt x="115471" y="95294"/>
                    <a:pt x="110188" y="95294"/>
                    <a:pt x="108679" y="95294"/>
                  </a:cubicBezTo>
                  <a:cubicBezTo>
                    <a:pt x="105660" y="95294"/>
                    <a:pt x="103396" y="91764"/>
                    <a:pt x="101132" y="90000"/>
                  </a:cubicBezTo>
                  <a:cubicBezTo>
                    <a:pt x="97358" y="84705"/>
                    <a:pt x="93584" y="77647"/>
                    <a:pt x="89811" y="79411"/>
                  </a:cubicBezTo>
                  <a:cubicBezTo>
                    <a:pt x="89056" y="79411"/>
                    <a:pt x="85283" y="86470"/>
                    <a:pt x="84528" y="86470"/>
                  </a:cubicBezTo>
                  <a:cubicBezTo>
                    <a:pt x="91320" y="70588"/>
                    <a:pt x="98867" y="47647"/>
                    <a:pt x="101132" y="26470"/>
                  </a:cubicBezTo>
                  <a:cubicBezTo>
                    <a:pt x="102641" y="15882"/>
                    <a:pt x="101132" y="0"/>
                    <a:pt x="99622" y="10588"/>
                  </a:cubicBezTo>
                  <a:cubicBezTo>
                    <a:pt x="93584" y="52941"/>
                    <a:pt x="72452" y="93529"/>
                    <a:pt x="53584" y="100588"/>
                  </a:cubicBezTo>
                  <a:cubicBezTo>
                    <a:pt x="44528" y="102352"/>
                    <a:pt x="34716" y="100588"/>
                    <a:pt x="26415" y="95294"/>
                  </a:cubicBezTo>
                  <a:cubicBezTo>
                    <a:pt x="21886" y="91764"/>
                    <a:pt x="17358" y="88235"/>
                    <a:pt x="12830" y="82941"/>
                  </a:cubicBezTo>
                  <a:cubicBezTo>
                    <a:pt x="8301" y="77647"/>
                    <a:pt x="3773" y="72352"/>
                    <a:pt x="0" y="65294"/>
                  </a:cubicBezTo>
                  <a:cubicBezTo>
                    <a:pt x="0" y="65294"/>
                    <a:pt x="0" y="65294"/>
                    <a:pt x="0" y="65294"/>
                  </a:cubicBezTo>
                  <a:cubicBezTo>
                    <a:pt x="3773" y="75882"/>
                    <a:pt x="6037" y="86470"/>
                    <a:pt x="10566" y="93529"/>
                  </a:cubicBezTo>
                  <a:cubicBezTo>
                    <a:pt x="15094" y="98823"/>
                    <a:pt x="20377" y="104117"/>
                    <a:pt x="24905" y="109411"/>
                  </a:cubicBezTo>
                  <a:cubicBezTo>
                    <a:pt x="35471" y="118235"/>
                    <a:pt x="46037" y="120000"/>
                    <a:pt x="56603" y="118235"/>
                  </a:cubicBezTo>
                  <a:cubicBezTo>
                    <a:pt x="61132" y="116470"/>
                    <a:pt x="65660" y="112941"/>
                    <a:pt x="69433" y="109411"/>
                  </a:cubicBezTo>
                  <a:cubicBezTo>
                    <a:pt x="69433" y="109411"/>
                    <a:pt x="69433" y="109411"/>
                    <a:pt x="69433" y="109411"/>
                  </a:cubicBezTo>
                  <a:cubicBezTo>
                    <a:pt x="69433" y="109411"/>
                    <a:pt x="69433" y="111176"/>
                    <a:pt x="69433" y="111176"/>
                  </a:cubicBezTo>
                  <a:cubicBezTo>
                    <a:pt x="69433" y="111176"/>
                    <a:pt x="69433" y="111176"/>
                    <a:pt x="70188" y="112941"/>
                  </a:cubicBezTo>
                  <a:cubicBezTo>
                    <a:pt x="70188" y="112941"/>
                    <a:pt x="70943" y="114705"/>
                    <a:pt x="70943" y="114705"/>
                  </a:cubicBezTo>
                  <a:cubicBezTo>
                    <a:pt x="78490" y="112941"/>
                    <a:pt x="85283" y="95294"/>
                    <a:pt x="92830" y="98823"/>
                  </a:cubicBezTo>
                  <a:cubicBezTo>
                    <a:pt x="100377" y="100588"/>
                    <a:pt x="106415" y="120000"/>
                    <a:pt x="113962" y="105882"/>
                  </a:cubicBezTo>
                  <a:cubicBezTo>
                    <a:pt x="115471" y="104117"/>
                    <a:pt x="120000" y="93529"/>
                    <a:pt x="118490" y="93529"/>
                  </a:cubicBezTo>
                  <a:close/>
                </a:path>
              </a:pathLst>
            </a:custGeom>
            <a:solidFill>
              <a:srgbClr val="0D0138">
                <a:alpha val="1647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15" name="Shape 94"/>
            <p:cNvSpPr>
              <a:spLocks/>
            </p:cNvSpPr>
            <p:nvPr/>
          </p:nvSpPr>
          <p:spPr bwMode="auto">
            <a:xfrm>
              <a:off x="3778886" y="4952104"/>
              <a:ext cx="213470" cy="123937"/>
            </a:xfrm>
            <a:custGeom>
              <a:avLst/>
              <a:gdLst>
                <a:gd name="T0" fmla="*/ 83636 w 120000"/>
                <a:gd name="T1" fmla="*/ 25263 h 120000"/>
                <a:gd name="T2" fmla="*/ 50909 w 120000"/>
                <a:gd name="T3" fmla="*/ 63157 h 120000"/>
                <a:gd name="T4" fmla="*/ 3636 w 120000"/>
                <a:gd name="T5" fmla="*/ 63157 h 120000"/>
                <a:gd name="T6" fmla="*/ 7272 w 120000"/>
                <a:gd name="T7" fmla="*/ 75789 h 120000"/>
                <a:gd name="T8" fmla="*/ 50909 w 120000"/>
                <a:gd name="T9" fmla="*/ 120000 h 120000"/>
                <a:gd name="T10" fmla="*/ 105454 w 120000"/>
                <a:gd name="T11" fmla="*/ 63157 h 120000"/>
                <a:gd name="T12" fmla="*/ 83636 w 120000"/>
                <a:gd name="T13" fmla="*/ 25263 h 120000"/>
                <a:gd name="T14" fmla="*/ 0 w 120000"/>
                <a:gd name="T15" fmla="*/ 0 h 120000"/>
                <a:gd name="T16" fmla="*/ 120000 w 120000"/>
                <a:gd name="T17" fmla="*/ 120000 h 120000"/>
              </a:gdLst>
              <a:ahLst/>
              <a:cxnLst>
                <a:cxn ang="0">
                  <a:pos x="T0" y="T1"/>
                </a:cxn>
                <a:cxn ang="0">
                  <a:pos x="T2" y="T3"/>
                </a:cxn>
                <a:cxn ang="0">
                  <a:pos x="T4" y="T5"/>
                </a:cxn>
                <a:cxn ang="0">
                  <a:pos x="T6" y="T7"/>
                </a:cxn>
                <a:cxn ang="0">
                  <a:pos x="T8" y="T9"/>
                </a:cxn>
                <a:cxn ang="0">
                  <a:pos x="T10" y="T11"/>
                </a:cxn>
                <a:cxn ang="0">
                  <a:pos x="T12" y="T13"/>
                </a:cxn>
              </a:cxnLst>
              <a:rect l="T14" t="T15" r="T16" b="T17"/>
              <a:pathLst>
                <a:path w="120000" h="120000" extrusionOk="0">
                  <a:moveTo>
                    <a:pt x="83636" y="25263"/>
                  </a:moveTo>
                  <a:cubicBezTo>
                    <a:pt x="76363" y="44210"/>
                    <a:pt x="65454" y="56842"/>
                    <a:pt x="50909" y="63157"/>
                  </a:cubicBezTo>
                  <a:cubicBezTo>
                    <a:pt x="40000" y="75789"/>
                    <a:pt x="18181" y="69473"/>
                    <a:pt x="3636" y="63157"/>
                  </a:cubicBezTo>
                  <a:cubicBezTo>
                    <a:pt x="0" y="56842"/>
                    <a:pt x="7272" y="75789"/>
                    <a:pt x="7272" y="75789"/>
                  </a:cubicBezTo>
                  <a:cubicBezTo>
                    <a:pt x="7272" y="107368"/>
                    <a:pt x="36363" y="120000"/>
                    <a:pt x="50909" y="120000"/>
                  </a:cubicBezTo>
                  <a:cubicBezTo>
                    <a:pt x="72727" y="113684"/>
                    <a:pt x="90909" y="88421"/>
                    <a:pt x="105454" y="63157"/>
                  </a:cubicBezTo>
                  <a:cubicBezTo>
                    <a:pt x="120000" y="37894"/>
                    <a:pt x="98181" y="0"/>
                    <a:pt x="83636" y="25263"/>
                  </a:cubicBezTo>
                  <a:close/>
                </a:path>
              </a:pathLst>
            </a:custGeom>
            <a:solidFill>
              <a:srgbClr val="0D0138">
                <a:alpha val="1647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16" name="Shape 95"/>
            <p:cNvSpPr>
              <a:spLocks/>
            </p:cNvSpPr>
            <p:nvPr/>
          </p:nvSpPr>
          <p:spPr bwMode="auto">
            <a:xfrm>
              <a:off x="4443461" y="4110241"/>
              <a:ext cx="439022" cy="238805"/>
            </a:xfrm>
            <a:custGeom>
              <a:avLst/>
              <a:gdLst>
                <a:gd name="T0" fmla="*/ 114705 w 120000"/>
                <a:gd name="T1" fmla="*/ 87567 h 120000"/>
                <a:gd name="T2" fmla="*/ 68823 w 120000"/>
                <a:gd name="T3" fmla="*/ 12972 h 120000"/>
                <a:gd name="T4" fmla="*/ 0 w 120000"/>
                <a:gd name="T5" fmla="*/ 6486 h 120000"/>
                <a:gd name="T6" fmla="*/ 0 w 120000"/>
                <a:gd name="T7" fmla="*/ 6486 h 120000"/>
                <a:gd name="T8" fmla="*/ 54705 w 120000"/>
                <a:gd name="T9" fmla="*/ 29189 h 120000"/>
                <a:gd name="T10" fmla="*/ 68823 w 120000"/>
                <a:gd name="T11" fmla="*/ 38918 h 120000"/>
                <a:gd name="T12" fmla="*/ 70588 w 120000"/>
                <a:gd name="T13" fmla="*/ 42162 h 120000"/>
                <a:gd name="T14" fmla="*/ 82941 w 120000"/>
                <a:gd name="T15" fmla="*/ 61621 h 120000"/>
                <a:gd name="T16" fmla="*/ 95294 w 120000"/>
                <a:gd name="T17" fmla="*/ 90810 h 120000"/>
                <a:gd name="T18" fmla="*/ 95294 w 120000"/>
                <a:gd name="T19" fmla="*/ 90810 h 120000"/>
                <a:gd name="T20" fmla="*/ 97058 w 120000"/>
                <a:gd name="T21" fmla="*/ 97297 h 120000"/>
                <a:gd name="T22" fmla="*/ 114705 w 120000"/>
                <a:gd name="T23" fmla="*/ 87567 h 120000"/>
                <a:gd name="T24" fmla="*/ 0 w 120000"/>
                <a:gd name="T25" fmla="*/ 0 h 120000"/>
                <a:gd name="T26" fmla="*/ 120000 w 120000"/>
                <a:gd name="T27" fmla="*/ 120000 h 1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T24" t="T25" r="T26" b="T27"/>
              <a:pathLst>
                <a:path w="120000" h="120000" extrusionOk="0">
                  <a:moveTo>
                    <a:pt x="114705" y="87567"/>
                  </a:moveTo>
                  <a:cubicBezTo>
                    <a:pt x="105882" y="48648"/>
                    <a:pt x="91764" y="25945"/>
                    <a:pt x="68823" y="12972"/>
                  </a:cubicBezTo>
                  <a:cubicBezTo>
                    <a:pt x="45882" y="0"/>
                    <a:pt x="24705" y="6486"/>
                    <a:pt x="0" y="6486"/>
                  </a:cubicBezTo>
                  <a:cubicBezTo>
                    <a:pt x="0" y="6486"/>
                    <a:pt x="0" y="6486"/>
                    <a:pt x="0" y="6486"/>
                  </a:cubicBezTo>
                  <a:cubicBezTo>
                    <a:pt x="19411" y="12972"/>
                    <a:pt x="37058" y="19459"/>
                    <a:pt x="54705" y="29189"/>
                  </a:cubicBezTo>
                  <a:cubicBezTo>
                    <a:pt x="60000" y="32432"/>
                    <a:pt x="65294" y="35675"/>
                    <a:pt x="68823" y="38918"/>
                  </a:cubicBezTo>
                  <a:cubicBezTo>
                    <a:pt x="68823" y="38918"/>
                    <a:pt x="70588" y="42162"/>
                    <a:pt x="70588" y="42162"/>
                  </a:cubicBezTo>
                  <a:cubicBezTo>
                    <a:pt x="72352" y="51891"/>
                    <a:pt x="77647" y="55135"/>
                    <a:pt x="82941" y="61621"/>
                  </a:cubicBezTo>
                  <a:cubicBezTo>
                    <a:pt x="88235" y="71351"/>
                    <a:pt x="91764" y="81081"/>
                    <a:pt x="95294" y="90810"/>
                  </a:cubicBezTo>
                  <a:cubicBezTo>
                    <a:pt x="95294" y="90810"/>
                    <a:pt x="95294" y="90810"/>
                    <a:pt x="95294" y="90810"/>
                  </a:cubicBezTo>
                  <a:cubicBezTo>
                    <a:pt x="97058" y="94054"/>
                    <a:pt x="97058" y="94054"/>
                    <a:pt x="97058" y="97297"/>
                  </a:cubicBezTo>
                  <a:cubicBezTo>
                    <a:pt x="100588" y="120000"/>
                    <a:pt x="120000" y="107027"/>
                    <a:pt x="114705" y="87567"/>
                  </a:cubicBezTo>
                  <a:close/>
                </a:path>
              </a:pathLst>
            </a:custGeom>
            <a:solidFill>
              <a:srgbClr val="0D0138">
                <a:alpha val="1647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17" name="Shape 96"/>
            <p:cNvSpPr>
              <a:spLocks/>
            </p:cNvSpPr>
            <p:nvPr/>
          </p:nvSpPr>
          <p:spPr bwMode="auto">
            <a:xfrm>
              <a:off x="4818040" y="4674002"/>
              <a:ext cx="213470" cy="270545"/>
            </a:xfrm>
            <a:custGeom>
              <a:avLst/>
              <a:gdLst>
                <a:gd name="T0" fmla="*/ 101818 w 120000"/>
                <a:gd name="T1" fmla="*/ 5714 h 120000"/>
                <a:gd name="T2" fmla="*/ 47272 w 120000"/>
                <a:gd name="T3" fmla="*/ 62857 h 120000"/>
                <a:gd name="T4" fmla="*/ 3636 w 120000"/>
                <a:gd name="T5" fmla="*/ 111428 h 120000"/>
                <a:gd name="T6" fmla="*/ 58181 w 120000"/>
                <a:gd name="T7" fmla="*/ 82857 h 120000"/>
                <a:gd name="T8" fmla="*/ 109090 w 120000"/>
                <a:gd name="T9" fmla="*/ 14285 h 120000"/>
                <a:gd name="T10" fmla="*/ 101818 w 120000"/>
                <a:gd name="T11" fmla="*/ 5714 h 120000"/>
                <a:gd name="T12" fmla="*/ 0 w 120000"/>
                <a:gd name="T13" fmla="*/ 0 h 120000"/>
                <a:gd name="T14" fmla="*/ 120000 w 120000"/>
                <a:gd name="T15" fmla="*/ 120000 h 120000"/>
              </a:gdLst>
              <a:ahLst/>
              <a:cxnLst>
                <a:cxn ang="0">
                  <a:pos x="T0" y="T1"/>
                </a:cxn>
                <a:cxn ang="0">
                  <a:pos x="T2" y="T3"/>
                </a:cxn>
                <a:cxn ang="0">
                  <a:pos x="T4" y="T5"/>
                </a:cxn>
                <a:cxn ang="0">
                  <a:pos x="T6" y="T7"/>
                </a:cxn>
                <a:cxn ang="0">
                  <a:pos x="T8" y="T9"/>
                </a:cxn>
                <a:cxn ang="0">
                  <a:pos x="T10" y="T11"/>
                </a:cxn>
              </a:cxnLst>
              <a:rect l="T12" t="T13" r="T14" b="T15"/>
              <a:pathLst>
                <a:path w="120000" h="120000" extrusionOk="0">
                  <a:moveTo>
                    <a:pt x="101818" y="5714"/>
                  </a:moveTo>
                  <a:cubicBezTo>
                    <a:pt x="76363" y="17142"/>
                    <a:pt x="58181" y="42857"/>
                    <a:pt x="47272" y="62857"/>
                  </a:cubicBezTo>
                  <a:cubicBezTo>
                    <a:pt x="32727" y="94285"/>
                    <a:pt x="0" y="108571"/>
                    <a:pt x="3636" y="111428"/>
                  </a:cubicBezTo>
                  <a:cubicBezTo>
                    <a:pt x="25454" y="120000"/>
                    <a:pt x="47272" y="91428"/>
                    <a:pt x="58181" y="82857"/>
                  </a:cubicBezTo>
                  <a:cubicBezTo>
                    <a:pt x="76363" y="60000"/>
                    <a:pt x="80000" y="31428"/>
                    <a:pt x="109090" y="14285"/>
                  </a:cubicBezTo>
                  <a:cubicBezTo>
                    <a:pt x="120000" y="11428"/>
                    <a:pt x="112727" y="0"/>
                    <a:pt x="101818" y="5714"/>
                  </a:cubicBezTo>
                  <a:close/>
                </a:path>
              </a:pathLst>
            </a:custGeom>
            <a:solidFill>
              <a:srgbClr val="0D0138">
                <a:alpha val="1647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18" name="Shape 97"/>
            <p:cNvSpPr>
              <a:spLocks/>
            </p:cNvSpPr>
            <p:nvPr/>
          </p:nvSpPr>
          <p:spPr bwMode="auto">
            <a:xfrm>
              <a:off x="5005329" y="4699696"/>
              <a:ext cx="521592" cy="272056"/>
            </a:xfrm>
            <a:custGeom>
              <a:avLst/>
              <a:gdLst>
                <a:gd name="T0" fmla="*/ 115555 w 120000"/>
                <a:gd name="T1" fmla="*/ 100000 h 120000"/>
                <a:gd name="T2" fmla="*/ 56296 w 120000"/>
                <a:gd name="T3" fmla="*/ 68571 h 120000"/>
                <a:gd name="T4" fmla="*/ 26666 w 120000"/>
                <a:gd name="T5" fmla="*/ 48571 h 120000"/>
                <a:gd name="T6" fmla="*/ 16296 w 120000"/>
                <a:gd name="T7" fmla="*/ 25714 h 120000"/>
                <a:gd name="T8" fmla="*/ 8888 w 120000"/>
                <a:gd name="T9" fmla="*/ 0 h 120000"/>
                <a:gd name="T10" fmla="*/ 7407 w 120000"/>
                <a:gd name="T11" fmla="*/ 0 h 120000"/>
                <a:gd name="T12" fmla="*/ 37037 w 120000"/>
                <a:gd name="T13" fmla="*/ 74285 h 120000"/>
                <a:gd name="T14" fmla="*/ 108148 w 120000"/>
                <a:gd name="T15" fmla="*/ 114285 h 120000"/>
                <a:gd name="T16" fmla="*/ 115555 w 120000"/>
                <a:gd name="T17" fmla="*/ 100000 h 120000"/>
                <a:gd name="T18" fmla="*/ 0 w 120000"/>
                <a:gd name="T19" fmla="*/ 0 h 120000"/>
                <a:gd name="T20" fmla="*/ 120000 w 120000"/>
                <a:gd name="T21" fmla="*/ 120000 h 1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T18" t="T19" r="T20" b="T21"/>
              <a:pathLst>
                <a:path w="120000" h="120000" extrusionOk="0">
                  <a:moveTo>
                    <a:pt x="115555" y="100000"/>
                  </a:moveTo>
                  <a:cubicBezTo>
                    <a:pt x="100740" y="74285"/>
                    <a:pt x="74074" y="74285"/>
                    <a:pt x="56296" y="68571"/>
                  </a:cubicBezTo>
                  <a:cubicBezTo>
                    <a:pt x="45925" y="65714"/>
                    <a:pt x="35555" y="60000"/>
                    <a:pt x="26666" y="48571"/>
                  </a:cubicBezTo>
                  <a:cubicBezTo>
                    <a:pt x="22222" y="42857"/>
                    <a:pt x="19259" y="34285"/>
                    <a:pt x="16296" y="25714"/>
                  </a:cubicBezTo>
                  <a:cubicBezTo>
                    <a:pt x="13333" y="17142"/>
                    <a:pt x="11851" y="8571"/>
                    <a:pt x="8888" y="0"/>
                  </a:cubicBezTo>
                  <a:cubicBezTo>
                    <a:pt x="8888" y="0"/>
                    <a:pt x="7407" y="0"/>
                    <a:pt x="7407" y="0"/>
                  </a:cubicBezTo>
                  <a:cubicBezTo>
                    <a:pt x="0" y="31428"/>
                    <a:pt x="25185" y="65714"/>
                    <a:pt x="37037" y="74285"/>
                  </a:cubicBezTo>
                  <a:cubicBezTo>
                    <a:pt x="59259" y="94285"/>
                    <a:pt x="85925" y="94285"/>
                    <a:pt x="108148" y="114285"/>
                  </a:cubicBezTo>
                  <a:cubicBezTo>
                    <a:pt x="114074" y="120000"/>
                    <a:pt x="120000" y="108571"/>
                    <a:pt x="115555" y="100000"/>
                  </a:cubicBezTo>
                  <a:close/>
                </a:path>
              </a:pathLst>
            </a:custGeom>
            <a:solidFill>
              <a:srgbClr val="0D0138">
                <a:alpha val="1647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19" name="Shape 98"/>
            <p:cNvSpPr>
              <a:spLocks/>
            </p:cNvSpPr>
            <p:nvPr/>
          </p:nvSpPr>
          <p:spPr bwMode="auto">
            <a:xfrm>
              <a:off x="5166438" y="4271963"/>
              <a:ext cx="342357" cy="355185"/>
            </a:xfrm>
            <a:custGeom>
              <a:avLst/>
              <a:gdLst>
                <a:gd name="T0" fmla="*/ 99622 w 120000"/>
                <a:gd name="T1" fmla="*/ 10909 h 120000"/>
                <a:gd name="T2" fmla="*/ 65660 w 120000"/>
                <a:gd name="T3" fmla="*/ 74181 h 120000"/>
                <a:gd name="T4" fmla="*/ 0 w 120000"/>
                <a:gd name="T5" fmla="*/ 111272 h 120000"/>
                <a:gd name="T6" fmla="*/ 0 w 120000"/>
                <a:gd name="T7" fmla="*/ 111272 h 120000"/>
                <a:gd name="T8" fmla="*/ 65660 w 120000"/>
                <a:gd name="T9" fmla="*/ 89454 h 120000"/>
                <a:gd name="T10" fmla="*/ 115471 w 120000"/>
                <a:gd name="T11" fmla="*/ 15272 h 120000"/>
                <a:gd name="T12" fmla="*/ 99622 w 120000"/>
                <a:gd name="T13" fmla="*/ 10909 h 120000"/>
                <a:gd name="T14" fmla="*/ 0 w 120000"/>
                <a:gd name="T15" fmla="*/ 0 h 120000"/>
                <a:gd name="T16" fmla="*/ 120000 w 120000"/>
                <a:gd name="T17" fmla="*/ 120000 h 120000"/>
              </a:gdLst>
              <a:ahLst/>
              <a:cxnLst>
                <a:cxn ang="0">
                  <a:pos x="T0" y="T1"/>
                </a:cxn>
                <a:cxn ang="0">
                  <a:pos x="T2" y="T3"/>
                </a:cxn>
                <a:cxn ang="0">
                  <a:pos x="T4" y="T5"/>
                </a:cxn>
                <a:cxn ang="0">
                  <a:pos x="T6" y="T7"/>
                </a:cxn>
                <a:cxn ang="0">
                  <a:pos x="T8" y="T9"/>
                </a:cxn>
                <a:cxn ang="0">
                  <a:pos x="T10" y="T11"/>
                </a:cxn>
                <a:cxn ang="0">
                  <a:pos x="T12" y="T13"/>
                </a:cxn>
              </a:cxnLst>
              <a:rect l="T14" t="T15" r="T16" b="T17"/>
              <a:pathLst>
                <a:path w="120000" h="120000" extrusionOk="0">
                  <a:moveTo>
                    <a:pt x="99622" y="10909"/>
                  </a:moveTo>
                  <a:cubicBezTo>
                    <a:pt x="90566" y="34909"/>
                    <a:pt x="83773" y="54545"/>
                    <a:pt x="65660" y="74181"/>
                  </a:cubicBezTo>
                  <a:cubicBezTo>
                    <a:pt x="47547" y="93818"/>
                    <a:pt x="24905" y="102545"/>
                    <a:pt x="0" y="111272"/>
                  </a:cubicBezTo>
                  <a:cubicBezTo>
                    <a:pt x="0" y="111272"/>
                    <a:pt x="0" y="111272"/>
                    <a:pt x="0" y="111272"/>
                  </a:cubicBezTo>
                  <a:cubicBezTo>
                    <a:pt x="24905" y="120000"/>
                    <a:pt x="49811" y="104727"/>
                    <a:pt x="65660" y="89454"/>
                  </a:cubicBezTo>
                  <a:cubicBezTo>
                    <a:pt x="92830" y="69818"/>
                    <a:pt x="101886" y="45818"/>
                    <a:pt x="115471" y="15272"/>
                  </a:cubicBezTo>
                  <a:cubicBezTo>
                    <a:pt x="120000" y="6545"/>
                    <a:pt x="104150" y="0"/>
                    <a:pt x="99622" y="10909"/>
                  </a:cubicBezTo>
                  <a:close/>
                </a:path>
              </a:pathLst>
            </a:custGeom>
            <a:solidFill>
              <a:srgbClr val="0D0138">
                <a:alpha val="1647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20" name="Shape 99"/>
            <p:cNvSpPr>
              <a:spLocks/>
            </p:cNvSpPr>
            <p:nvPr/>
          </p:nvSpPr>
          <p:spPr bwMode="auto">
            <a:xfrm>
              <a:off x="5063732" y="4471471"/>
              <a:ext cx="173192" cy="149631"/>
            </a:xfrm>
            <a:custGeom>
              <a:avLst/>
              <a:gdLst>
                <a:gd name="T0" fmla="*/ 115555 w 120000"/>
                <a:gd name="T1" fmla="*/ 0 h 120000"/>
                <a:gd name="T2" fmla="*/ 53333 w 120000"/>
                <a:gd name="T3" fmla="*/ 36521 h 120000"/>
                <a:gd name="T4" fmla="*/ 0 w 120000"/>
                <a:gd name="T5" fmla="*/ 120000 h 120000"/>
                <a:gd name="T6" fmla="*/ 0 w 120000"/>
                <a:gd name="T7" fmla="*/ 120000 h 120000"/>
                <a:gd name="T8" fmla="*/ 53333 w 120000"/>
                <a:gd name="T9" fmla="*/ 52173 h 120000"/>
                <a:gd name="T10" fmla="*/ 120000 w 120000"/>
                <a:gd name="T11" fmla="*/ 0 h 120000"/>
                <a:gd name="T12" fmla="*/ 115555 w 120000"/>
                <a:gd name="T13" fmla="*/ 0 h 120000"/>
                <a:gd name="T14" fmla="*/ 0 w 120000"/>
                <a:gd name="T15" fmla="*/ 0 h 120000"/>
                <a:gd name="T16" fmla="*/ 120000 w 120000"/>
                <a:gd name="T17" fmla="*/ 120000 h 120000"/>
              </a:gdLst>
              <a:ahLst/>
              <a:cxnLst>
                <a:cxn ang="0">
                  <a:pos x="T0" y="T1"/>
                </a:cxn>
                <a:cxn ang="0">
                  <a:pos x="T2" y="T3"/>
                </a:cxn>
                <a:cxn ang="0">
                  <a:pos x="T4" y="T5"/>
                </a:cxn>
                <a:cxn ang="0">
                  <a:pos x="T6" y="T7"/>
                </a:cxn>
                <a:cxn ang="0">
                  <a:pos x="T8" y="T9"/>
                </a:cxn>
                <a:cxn ang="0">
                  <a:pos x="T10" y="T11"/>
                </a:cxn>
                <a:cxn ang="0">
                  <a:pos x="T12" y="T13"/>
                </a:cxn>
              </a:cxnLst>
              <a:rect l="T14" t="T15" r="T16" b="T17"/>
              <a:pathLst>
                <a:path w="120000" h="120000" extrusionOk="0">
                  <a:moveTo>
                    <a:pt x="115555" y="0"/>
                  </a:moveTo>
                  <a:cubicBezTo>
                    <a:pt x="93333" y="0"/>
                    <a:pt x="71111" y="20869"/>
                    <a:pt x="53333" y="36521"/>
                  </a:cubicBezTo>
                  <a:cubicBezTo>
                    <a:pt x="31111" y="62608"/>
                    <a:pt x="13333" y="88695"/>
                    <a:pt x="0" y="120000"/>
                  </a:cubicBezTo>
                  <a:cubicBezTo>
                    <a:pt x="0" y="120000"/>
                    <a:pt x="0" y="120000"/>
                    <a:pt x="0" y="120000"/>
                  </a:cubicBezTo>
                  <a:cubicBezTo>
                    <a:pt x="17777" y="93913"/>
                    <a:pt x="35555" y="73043"/>
                    <a:pt x="53333" y="52173"/>
                  </a:cubicBezTo>
                  <a:cubicBezTo>
                    <a:pt x="71111" y="31304"/>
                    <a:pt x="97777" y="15652"/>
                    <a:pt x="120000" y="0"/>
                  </a:cubicBezTo>
                  <a:cubicBezTo>
                    <a:pt x="120000" y="0"/>
                    <a:pt x="120000" y="0"/>
                    <a:pt x="115555" y="0"/>
                  </a:cubicBezTo>
                  <a:close/>
                </a:path>
              </a:pathLst>
            </a:custGeom>
            <a:solidFill>
              <a:srgbClr val="0D0138">
                <a:alpha val="1647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21" name="Shape 100"/>
            <p:cNvSpPr>
              <a:spLocks/>
            </p:cNvSpPr>
            <p:nvPr/>
          </p:nvSpPr>
          <p:spPr bwMode="auto">
            <a:xfrm>
              <a:off x="5077828" y="4536463"/>
              <a:ext cx="147013" cy="90685"/>
            </a:xfrm>
            <a:custGeom>
              <a:avLst/>
              <a:gdLst>
                <a:gd name="T0" fmla="*/ 114782 w 120000"/>
                <a:gd name="T1" fmla="*/ 0 h 120000"/>
                <a:gd name="T2" fmla="*/ 57391 w 120000"/>
                <a:gd name="T3" fmla="*/ 51428 h 120000"/>
                <a:gd name="T4" fmla="*/ 0 w 120000"/>
                <a:gd name="T5" fmla="*/ 119999 h 120000"/>
                <a:gd name="T6" fmla="*/ 5217 w 120000"/>
                <a:gd name="T7" fmla="*/ 119999 h 120000"/>
                <a:gd name="T8" fmla="*/ 73043 w 120000"/>
                <a:gd name="T9" fmla="*/ 68571 h 120000"/>
                <a:gd name="T10" fmla="*/ 120000 w 120000"/>
                <a:gd name="T11" fmla="*/ 8571 h 120000"/>
                <a:gd name="T12" fmla="*/ 114782 w 120000"/>
                <a:gd name="T13" fmla="*/ 0 h 120000"/>
                <a:gd name="T14" fmla="*/ 0 w 120000"/>
                <a:gd name="T15" fmla="*/ 0 h 120000"/>
                <a:gd name="T16" fmla="*/ 120000 w 120000"/>
                <a:gd name="T17" fmla="*/ 120000 h 120000"/>
              </a:gdLst>
              <a:ahLst/>
              <a:cxnLst>
                <a:cxn ang="0">
                  <a:pos x="T0" y="T1"/>
                </a:cxn>
                <a:cxn ang="0">
                  <a:pos x="T2" y="T3"/>
                </a:cxn>
                <a:cxn ang="0">
                  <a:pos x="T4" y="T5"/>
                </a:cxn>
                <a:cxn ang="0">
                  <a:pos x="T6" y="T7"/>
                </a:cxn>
                <a:cxn ang="0">
                  <a:pos x="T8" y="T9"/>
                </a:cxn>
                <a:cxn ang="0">
                  <a:pos x="T10" y="T11"/>
                </a:cxn>
                <a:cxn ang="0">
                  <a:pos x="T12" y="T13"/>
                </a:cxn>
              </a:cxnLst>
              <a:rect l="T14" t="T15" r="T16" b="T17"/>
              <a:pathLst>
                <a:path w="120000" h="120000" extrusionOk="0">
                  <a:moveTo>
                    <a:pt x="114782" y="0"/>
                  </a:moveTo>
                  <a:cubicBezTo>
                    <a:pt x="93913" y="8571"/>
                    <a:pt x="73043" y="34285"/>
                    <a:pt x="57391" y="51428"/>
                  </a:cubicBezTo>
                  <a:cubicBezTo>
                    <a:pt x="36521" y="77142"/>
                    <a:pt x="20869" y="94285"/>
                    <a:pt x="0" y="119999"/>
                  </a:cubicBezTo>
                  <a:cubicBezTo>
                    <a:pt x="0" y="119999"/>
                    <a:pt x="0" y="119999"/>
                    <a:pt x="5217" y="119999"/>
                  </a:cubicBezTo>
                  <a:cubicBezTo>
                    <a:pt x="26086" y="102857"/>
                    <a:pt x="46956" y="85714"/>
                    <a:pt x="73043" y="68571"/>
                  </a:cubicBezTo>
                  <a:cubicBezTo>
                    <a:pt x="88695" y="51428"/>
                    <a:pt x="109565" y="42857"/>
                    <a:pt x="120000" y="8571"/>
                  </a:cubicBezTo>
                  <a:cubicBezTo>
                    <a:pt x="120000" y="8571"/>
                    <a:pt x="120000" y="0"/>
                    <a:pt x="114782" y="0"/>
                  </a:cubicBezTo>
                  <a:close/>
                </a:path>
              </a:pathLst>
            </a:custGeom>
            <a:solidFill>
              <a:srgbClr val="0D0138">
                <a:alpha val="1647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22" name="Shape 101"/>
            <p:cNvSpPr>
              <a:spLocks/>
            </p:cNvSpPr>
            <p:nvPr/>
          </p:nvSpPr>
          <p:spPr bwMode="auto">
            <a:xfrm>
              <a:off x="5089911" y="4654354"/>
              <a:ext cx="62430" cy="45343"/>
            </a:xfrm>
            <a:custGeom>
              <a:avLst/>
              <a:gdLst>
                <a:gd name="T0" fmla="*/ 108000 w 120000"/>
                <a:gd name="T1" fmla="*/ 102857 h 120000"/>
                <a:gd name="T2" fmla="*/ 96000 w 120000"/>
                <a:gd name="T3" fmla="*/ 68571 h 120000"/>
                <a:gd name="T4" fmla="*/ 72000 w 120000"/>
                <a:gd name="T5" fmla="*/ 34285 h 120000"/>
                <a:gd name="T6" fmla="*/ 12000 w 120000"/>
                <a:gd name="T7" fmla="*/ 0 h 120000"/>
                <a:gd name="T8" fmla="*/ 0 w 120000"/>
                <a:gd name="T9" fmla="*/ 17142 h 120000"/>
                <a:gd name="T10" fmla="*/ 48000 w 120000"/>
                <a:gd name="T11" fmla="*/ 68571 h 120000"/>
                <a:gd name="T12" fmla="*/ 72000 w 120000"/>
                <a:gd name="T13" fmla="*/ 102857 h 120000"/>
                <a:gd name="T14" fmla="*/ 108000 w 120000"/>
                <a:gd name="T15" fmla="*/ 119999 h 120000"/>
                <a:gd name="T16" fmla="*/ 108000 w 120000"/>
                <a:gd name="T17" fmla="*/ 102857 h 120000"/>
                <a:gd name="T18" fmla="*/ 0 w 120000"/>
                <a:gd name="T19" fmla="*/ 0 h 120000"/>
                <a:gd name="T20" fmla="*/ 120000 w 120000"/>
                <a:gd name="T21" fmla="*/ 120000 h 1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T18" t="T19" r="T20" b="T21"/>
              <a:pathLst>
                <a:path w="120000" h="120000" extrusionOk="0">
                  <a:moveTo>
                    <a:pt x="108000" y="102857"/>
                  </a:moveTo>
                  <a:cubicBezTo>
                    <a:pt x="108000" y="102857"/>
                    <a:pt x="108000" y="85714"/>
                    <a:pt x="96000" y="68571"/>
                  </a:cubicBezTo>
                  <a:cubicBezTo>
                    <a:pt x="96000" y="68571"/>
                    <a:pt x="84000" y="51428"/>
                    <a:pt x="72000" y="34285"/>
                  </a:cubicBezTo>
                  <a:cubicBezTo>
                    <a:pt x="48000" y="17142"/>
                    <a:pt x="36000" y="17142"/>
                    <a:pt x="12000" y="0"/>
                  </a:cubicBezTo>
                  <a:cubicBezTo>
                    <a:pt x="0" y="0"/>
                    <a:pt x="0" y="17142"/>
                    <a:pt x="0" y="17142"/>
                  </a:cubicBezTo>
                  <a:cubicBezTo>
                    <a:pt x="24000" y="34285"/>
                    <a:pt x="36000" y="51428"/>
                    <a:pt x="48000" y="68571"/>
                  </a:cubicBezTo>
                  <a:cubicBezTo>
                    <a:pt x="60000" y="85714"/>
                    <a:pt x="72000" y="102857"/>
                    <a:pt x="72000" y="102857"/>
                  </a:cubicBezTo>
                  <a:cubicBezTo>
                    <a:pt x="84000" y="119999"/>
                    <a:pt x="96000" y="119999"/>
                    <a:pt x="108000" y="119999"/>
                  </a:cubicBezTo>
                  <a:cubicBezTo>
                    <a:pt x="108000" y="119999"/>
                    <a:pt x="120000" y="119999"/>
                    <a:pt x="108000" y="102857"/>
                  </a:cubicBezTo>
                  <a:close/>
                </a:path>
              </a:pathLst>
            </a:custGeom>
            <a:solidFill>
              <a:srgbClr val="0D0138">
                <a:alpha val="1647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23" name="Shape 102"/>
            <p:cNvSpPr>
              <a:spLocks/>
            </p:cNvSpPr>
            <p:nvPr/>
          </p:nvSpPr>
          <p:spPr bwMode="auto">
            <a:xfrm>
              <a:off x="5043593" y="4654354"/>
              <a:ext cx="142984" cy="148120"/>
            </a:xfrm>
            <a:custGeom>
              <a:avLst/>
              <a:gdLst>
                <a:gd name="T0" fmla="*/ 120000 w 120000"/>
                <a:gd name="T1" fmla="*/ 114782 h 120000"/>
                <a:gd name="T2" fmla="*/ 54545 w 120000"/>
                <a:gd name="T3" fmla="*/ 62608 h 120000"/>
                <a:gd name="T4" fmla="*/ 10909 w 120000"/>
                <a:gd name="T5" fmla="*/ 0 h 120000"/>
                <a:gd name="T6" fmla="*/ 5454 w 120000"/>
                <a:gd name="T7" fmla="*/ 5217 h 120000"/>
                <a:gd name="T8" fmla="*/ 38181 w 120000"/>
                <a:gd name="T9" fmla="*/ 67826 h 120000"/>
                <a:gd name="T10" fmla="*/ 114545 w 120000"/>
                <a:gd name="T11" fmla="*/ 120000 h 120000"/>
                <a:gd name="T12" fmla="*/ 120000 w 120000"/>
                <a:gd name="T13" fmla="*/ 114782 h 120000"/>
                <a:gd name="T14" fmla="*/ 0 w 120000"/>
                <a:gd name="T15" fmla="*/ 0 h 120000"/>
                <a:gd name="T16" fmla="*/ 120000 w 120000"/>
                <a:gd name="T17" fmla="*/ 120000 h 120000"/>
              </a:gdLst>
              <a:ahLst/>
              <a:cxnLst>
                <a:cxn ang="0">
                  <a:pos x="T0" y="T1"/>
                </a:cxn>
                <a:cxn ang="0">
                  <a:pos x="T2" y="T3"/>
                </a:cxn>
                <a:cxn ang="0">
                  <a:pos x="T4" y="T5"/>
                </a:cxn>
                <a:cxn ang="0">
                  <a:pos x="T6" y="T7"/>
                </a:cxn>
                <a:cxn ang="0">
                  <a:pos x="T8" y="T9"/>
                </a:cxn>
                <a:cxn ang="0">
                  <a:pos x="T10" y="T11"/>
                </a:cxn>
                <a:cxn ang="0">
                  <a:pos x="T12" y="T13"/>
                </a:cxn>
              </a:cxnLst>
              <a:rect l="T14" t="T15" r="T16" b="T17"/>
              <a:pathLst>
                <a:path w="120000" h="120000" extrusionOk="0">
                  <a:moveTo>
                    <a:pt x="120000" y="114782"/>
                  </a:moveTo>
                  <a:cubicBezTo>
                    <a:pt x="103636" y="93913"/>
                    <a:pt x="76363" y="83478"/>
                    <a:pt x="54545" y="62608"/>
                  </a:cubicBezTo>
                  <a:cubicBezTo>
                    <a:pt x="38181" y="41739"/>
                    <a:pt x="27272" y="20869"/>
                    <a:pt x="10909" y="0"/>
                  </a:cubicBezTo>
                  <a:cubicBezTo>
                    <a:pt x="10909" y="0"/>
                    <a:pt x="5454" y="0"/>
                    <a:pt x="5454" y="5217"/>
                  </a:cubicBezTo>
                  <a:cubicBezTo>
                    <a:pt x="0" y="26086"/>
                    <a:pt x="21818" y="52173"/>
                    <a:pt x="38181" y="67826"/>
                  </a:cubicBezTo>
                  <a:cubicBezTo>
                    <a:pt x="60000" y="88695"/>
                    <a:pt x="87272" y="114782"/>
                    <a:pt x="114545" y="120000"/>
                  </a:cubicBezTo>
                  <a:cubicBezTo>
                    <a:pt x="120000" y="120000"/>
                    <a:pt x="120000" y="114782"/>
                    <a:pt x="120000" y="114782"/>
                  </a:cubicBezTo>
                  <a:close/>
                </a:path>
              </a:pathLst>
            </a:custGeom>
            <a:solidFill>
              <a:srgbClr val="0D0138">
                <a:alpha val="1647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24" name="Shape 103"/>
            <p:cNvSpPr>
              <a:spLocks/>
            </p:cNvSpPr>
            <p:nvPr/>
          </p:nvSpPr>
          <p:spPr bwMode="auto">
            <a:xfrm>
              <a:off x="4721375" y="4154072"/>
              <a:ext cx="96666" cy="78594"/>
            </a:xfrm>
            <a:custGeom>
              <a:avLst/>
              <a:gdLst>
                <a:gd name="T0" fmla="*/ 120000 w 120000"/>
                <a:gd name="T1" fmla="*/ 10000 h 120000"/>
                <a:gd name="T2" fmla="*/ 0 w 120000"/>
                <a:gd name="T3" fmla="*/ 100000 h 120000"/>
                <a:gd name="T4" fmla="*/ 16000 w 120000"/>
                <a:gd name="T5" fmla="*/ 110000 h 120000"/>
                <a:gd name="T6" fmla="*/ 64000 w 120000"/>
                <a:gd name="T7" fmla="*/ 60000 h 120000"/>
                <a:gd name="T8" fmla="*/ 120000 w 120000"/>
                <a:gd name="T9" fmla="*/ 20000 h 120000"/>
                <a:gd name="T10" fmla="*/ 120000 w 120000"/>
                <a:gd name="T11" fmla="*/ 10000 h 120000"/>
                <a:gd name="T12" fmla="*/ 0 w 120000"/>
                <a:gd name="T13" fmla="*/ 0 h 120000"/>
                <a:gd name="T14" fmla="*/ 120000 w 120000"/>
                <a:gd name="T15" fmla="*/ 120000 h 120000"/>
              </a:gdLst>
              <a:ahLst/>
              <a:cxnLst>
                <a:cxn ang="0">
                  <a:pos x="T0" y="T1"/>
                </a:cxn>
                <a:cxn ang="0">
                  <a:pos x="T2" y="T3"/>
                </a:cxn>
                <a:cxn ang="0">
                  <a:pos x="T4" y="T5"/>
                </a:cxn>
                <a:cxn ang="0">
                  <a:pos x="T6" y="T7"/>
                </a:cxn>
                <a:cxn ang="0">
                  <a:pos x="T8" y="T9"/>
                </a:cxn>
                <a:cxn ang="0">
                  <a:pos x="T10" y="T11"/>
                </a:cxn>
              </a:cxnLst>
              <a:rect l="T12" t="T13" r="T14" b="T15"/>
              <a:pathLst>
                <a:path w="120000" h="120000" extrusionOk="0">
                  <a:moveTo>
                    <a:pt x="120000" y="10000"/>
                  </a:moveTo>
                  <a:cubicBezTo>
                    <a:pt x="72000" y="0"/>
                    <a:pt x="32000" y="60000"/>
                    <a:pt x="0" y="100000"/>
                  </a:cubicBezTo>
                  <a:cubicBezTo>
                    <a:pt x="0" y="110000"/>
                    <a:pt x="8000" y="120000"/>
                    <a:pt x="16000" y="110000"/>
                  </a:cubicBezTo>
                  <a:cubicBezTo>
                    <a:pt x="32000" y="90000"/>
                    <a:pt x="48000" y="80000"/>
                    <a:pt x="64000" y="60000"/>
                  </a:cubicBezTo>
                  <a:cubicBezTo>
                    <a:pt x="80000" y="40000"/>
                    <a:pt x="104000" y="30000"/>
                    <a:pt x="120000" y="20000"/>
                  </a:cubicBezTo>
                  <a:cubicBezTo>
                    <a:pt x="120000" y="10000"/>
                    <a:pt x="120000" y="10000"/>
                    <a:pt x="120000" y="10000"/>
                  </a:cubicBezTo>
                  <a:close/>
                </a:path>
              </a:pathLst>
            </a:custGeom>
            <a:solidFill>
              <a:srgbClr val="0D0138">
                <a:alpha val="1647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25" name="Shape 104"/>
            <p:cNvSpPr>
              <a:spLocks/>
            </p:cNvSpPr>
            <p:nvPr/>
          </p:nvSpPr>
          <p:spPr bwMode="auto">
            <a:xfrm>
              <a:off x="4791859" y="4200927"/>
              <a:ext cx="104721" cy="102777"/>
            </a:xfrm>
            <a:custGeom>
              <a:avLst/>
              <a:gdLst>
                <a:gd name="T0" fmla="*/ 112500 w 120000"/>
                <a:gd name="T1" fmla="*/ 0 h 120000"/>
                <a:gd name="T2" fmla="*/ 45000 w 120000"/>
                <a:gd name="T3" fmla="*/ 52500 h 120000"/>
                <a:gd name="T4" fmla="*/ 0 w 120000"/>
                <a:gd name="T5" fmla="*/ 120000 h 120000"/>
                <a:gd name="T6" fmla="*/ 7500 w 120000"/>
                <a:gd name="T7" fmla="*/ 120000 h 120000"/>
                <a:gd name="T8" fmla="*/ 30000 w 120000"/>
                <a:gd name="T9" fmla="*/ 105000 h 120000"/>
                <a:gd name="T10" fmla="*/ 60000 w 120000"/>
                <a:gd name="T11" fmla="*/ 67500 h 120000"/>
                <a:gd name="T12" fmla="*/ 90000 w 120000"/>
                <a:gd name="T13" fmla="*/ 37500 h 120000"/>
                <a:gd name="T14" fmla="*/ 120000 w 120000"/>
                <a:gd name="T15" fmla="*/ 7500 h 120000"/>
                <a:gd name="T16" fmla="*/ 112500 w 120000"/>
                <a:gd name="T17" fmla="*/ 0 h 120000"/>
                <a:gd name="T18" fmla="*/ 0 w 120000"/>
                <a:gd name="T19" fmla="*/ 0 h 120000"/>
                <a:gd name="T20" fmla="*/ 120000 w 120000"/>
                <a:gd name="T21" fmla="*/ 120000 h 1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T18" t="T19" r="T20" b="T21"/>
              <a:pathLst>
                <a:path w="120000" h="120000" extrusionOk="0">
                  <a:moveTo>
                    <a:pt x="112500" y="0"/>
                  </a:moveTo>
                  <a:cubicBezTo>
                    <a:pt x="82500" y="0"/>
                    <a:pt x="60000" y="30000"/>
                    <a:pt x="45000" y="52500"/>
                  </a:cubicBezTo>
                  <a:cubicBezTo>
                    <a:pt x="30000" y="67500"/>
                    <a:pt x="0" y="97500"/>
                    <a:pt x="0" y="120000"/>
                  </a:cubicBezTo>
                  <a:cubicBezTo>
                    <a:pt x="0" y="120000"/>
                    <a:pt x="7500" y="120000"/>
                    <a:pt x="7500" y="120000"/>
                  </a:cubicBezTo>
                  <a:cubicBezTo>
                    <a:pt x="15000" y="120000"/>
                    <a:pt x="22500" y="112500"/>
                    <a:pt x="30000" y="105000"/>
                  </a:cubicBezTo>
                  <a:cubicBezTo>
                    <a:pt x="37500" y="90000"/>
                    <a:pt x="45000" y="75000"/>
                    <a:pt x="60000" y="67500"/>
                  </a:cubicBezTo>
                  <a:cubicBezTo>
                    <a:pt x="67500" y="52500"/>
                    <a:pt x="82500" y="45000"/>
                    <a:pt x="90000" y="37500"/>
                  </a:cubicBezTo>
                  <a:cubicBezTo>
                    <a:pt x="105000" y="30000"/>
                    <a:pt x="112500" y="22500"/>
                    <a:pt x="120000" y="7500"/>
                  </a:cubicBezTo>
                  <a:cubicBezTo>
                    <a:pt x="120000" y="0"/>
                    <a:pt x="112500" y="0"/>
                    <a:pt x="112500" y="0"/>
                  </a:cubicBezTo>
                  <a:close/>
                </a:path>
              </a:pathLst>
            </a:custGeom>
            <a:solidFill>
              <a:srgbClr val="0D0138">
                <a:alpha val="1647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26" name="Shape 105"/>
            <p:cNvSpPr>
              <a:spLocks/>
            </p:cNvSpPr>
            <p:nvPr/>
          </p:nvSpPr>
          <p:spPr bwMode="auto">
            <a:xfrm>
              <a:off x="4759637" y="4187323"/>
              <a:ext cx="76527" cy="72548"/>
            </a:xfrm>
            <a:custGeom>
              <a:avLst/>
              <a:gdLst>
                <a:gd name="T0" fmla="*/ 120000 w 120000"/>
                <a:gd name="T1" fmla="*/ 0 h 120000"/>
                <a:gd name="T2" fmla="*/ 60000 w 120000"/>
                <a:gd name="T3" fmla="*/ 32727 h 120000"/>
                <a:gd name="T4" fmla="*/ 10000 w 120000"/>
                <a:gd name="T5" fmla="*/ 109090 h 120000"/>
                <a:gd name="T6" fmla="*/ 10000 w 120000"/>
                <a:gd name="T7" fmla="*/ 120000 h 120000"/>
                <a:gd name="T8" fmla="*/ 70000 w 120000"/>
                <a:gd name="T9" fmla="*/ 65454 h 120000"/>
                <a:gd name="T10" fmla="*/ 100000 w 120000"/>
                <a:gd name="T11" fmla="*/ 32727 h 120000"/>
                <a:gd name="T12" fmla="*/ 120000 w 120000"/>
                <a:gd name="T13" fmla="*/ 10909 h 120000"/>
                <a:gd name="T14" fmla="*/ 120000 w 120000"/>
                <a:gd name="T15" fmla="*/ 0 h 120000"/>
                <a:gd name="T16" fmla="*/ 0 w 120000"/>
                <a:gd name="T17" fmla="*/ 0 h 120000"/>
                <a:gd name="T18" fmla="*/ 120000 w 120000"/>
                <a:gd name="T19" fmla="*/ 120000 h 1200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120000" h="120000" extrusionOk="0">
                  <a:moveTo>
                    <a:pt x="120000" y="0"/>
                  </a:moveTo>
                  <a:cubicBezTo>
                    <a:pt x="100000" y="0"/>
                    <a:pt x="70000" y="21818"/>
                    <a:pt x="60000" y="32727"/>
                  </a:cubicBezTo>
                  <a:cubicBezTo>
                    <a:pt x="40000" y="54545"/>
                    <a:pt x="20000" y="76363"/>
                    <a:pt x="10000" y="109090"/>
                  </a:cubicBezTo>
                  <a:cubicBezTo>
                    <a:pt x="0" y="109090"/>
                    <a:pt x="10000" y="120000"/>
                    <a:pt x="10000" y="120000"/>
                  </a:cubicBezTo>
                  <a:cubicBezTo>
                    <a:pt x="30000" y="98181"/>
                    <a:pt x="50000" y="87272"/>
                    <a:pt x="70000" y="65454"/>
                  </a:cubicBezTo>
                  <a:cubicBezTo>
                    <a:pt x="80000" y="54545"/>
                    <a:pt x="90000" y="43636"/>
                    <a:pt x="100000" y="32727"/>
                  </a:cubicBezTo>
                  <a:cubicBezTo>
                    <a:pt x="110000" y="32727"/>
                    <a:pt x="120000" y="21818"/>
                    <a:pt x="120000" y="10909"/>
                  </a:cubicBezTo>
                  <a:cubicBezTo>
                    <a:pt x="120000" y="10909"/>
                    <a:pt x="120000" y="0"/>
                    <a:pt x="120000" y="0"/>
                  </a:cubicBezTo>
                  <a:close/>
                </a:path>
              </a:pathLst>
            </a:custGeom>
            <a:solidFill>
              <a:srgbClr val="0D0138">
                <a:alpha val="1647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27" name="Shape 106"/>
            <p:cNvSpPr>
              <a:spLocks/>
            </p:cNvSpPr>
            <p:nvPr/>
          </p:nvSpPr>
          <p:spPr bwMode="auto">
            <a:xfrm>
              <a:off x="4799915" y="4997446"/>
              <a:ext cx="50347" cy="84640"/>
            </a:xfrm>
            <a:custGeom>
              <a:avLst/>
              <a:gdLst>
                <a:gd name="T0" fmla="*/ 75000 w 120000"/>
                <a:gd name="T1" fmla="*/ 55384 h 120000"/>
                <a:gd name="T2" fmla="*/ 15000 w 120000"/>
                <a:gd name="T3" fmla="*/ 9230 h 120000"/>
                <a:gd name="T4" fmla="*/ 0 w 120000"/>
                <a:gd name="T5" fmla="*/ 9230 h 120000"/>
                <a:gd name="T6" fmla="*/ 30000 w 120000"/>
                <a:gd name="T7" fmla="*/ 64615 h 120000"/>
                <a:gd name="T8" fmla="*/ 105000 w 120000"/>
                <a:gd name="T9" fmla="*/ 110769 h 120000"/>
                <a:gd name="T10" fmla="*/ 120000 w 120000"/>
                <a:gd name="T11" fmla="*/ 110769 h 120000"/>
                <a:gd name="T12" fmla="*/ 75000 w 120000"/>
                <a:gd name="T13" fmla="*/ 55384 h 120000"/>
                <a:gd name="T14" fmla="*/ 0 w 120000"/>
                <a:gd name="T15" fmla="*/ 0 h 120000"/>
                <a:gd name="T16" fmla="*/ 120000 w 120000"/>
                <a:gd name="T17" fmla="*/ 120000 h 120000"/>
              </a:gdLst>
              <a:ahLst/>
              <a:cxnLst>
                <a:cxn ang="0">
                  <a:pos x="T0" y="T1"/>
                </a:cxn>
                <a:cxn ang="0">
                  <a:pos x="T2" y="T3"/>
                </a:cxn>
                <a:cxn ang="0">
                  <a:pos x="T4" y="T5"/>
                </a:cxn>
                <a:cxn ang="0">
                  <a:pos x="T6" y="T7"/>
                </a:cxn>
                <a:cxn ang="0">
                  <a:pos x="T8" y="T9"/>
                </a:cxn>
                <a:cxn ang="0">
                  <a:pos x="T10" y="T11"/>
                </a:cxn>
                <a:cxn ang="0">
                  <a:pos x="T12" y="T13"/>
                </a:cxn>
              </a:cxnLst>
              <a:rect l="T14" t="T15" r="T16" b="T17"/>
              <a:pathLst>
                <a:path w="120000" h="120000" extrusionOk="0">
                  <a:moveTo>
                    <a:pt x="75000" y="55384"/>
                  </a:moveTo>
                  <a:cubicBezTo>
                    <a:pt x="60000" y="36923"/>
                    <a:pt x="45000" y="18461"/>
                    <a:pt x="15000" y="9230"/>
                  </a:cubicBezTo>
                  <a:cubicBezTo>
                    <a:pt x="15000" y="0"/>
                    <a:pt x="0" y="0"/>
                    <a:pt x="0" y="9230"/>
                  </a:cubicBezTo>
                  <a:cubicBezTo>
                    <a:pt x="0" y="27692"/>
                    <a:pt x="15000" y="46153"/>
                    <a:pt x="30000" y="64615"/>
                  </a:cubicBezTo>
                  <a:cubicBezTo>
                    <a:pt x="45000" y="83076"/>
                    <a:pt x="75000" y="101538"/>
                    <a:pt x="105000" y="110769"/>
                  </a:cubicBezTo>
                  <a:cubicBezTo>
                    <a:pt x="105000" y="120000"/>
                    <a:pt x="120000" y="110769"/>
                    <a:pt x="120000" y="110769"/>
                  </a:cubicBezTo>
                  <a:cubicBezTo>
                    <a:pt x="120000" y="83076"/>
                    <a:pt x="90000" y="73846"/>
                    <a:pt x="75000" y="55384"/>
                  </a:cubicBezTo>
                  <a:close/>
                </a:path>
              </a:pathLst>
            </a:custGeom>
            <a:solidFill>
              <a:srgbClr val="0D0138">
                <a:alpha val="1647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28" name="Shape 107"/>
            <p:cNvSpPr>
              <a:spLocks/>
            </p:cNvSpPr>
            <p:nvPr/>
          </p:nvSpPr>
          <p:spPr bwMode="auto">
            <a:xfrm>
              <a:off x="4824081" y="4991401"/>
              <a:ext cx="40277" cy="49877"/>
            </a:xfrm>
            <a:custGeom>
              <a:avLst/>
              <a:gdLst>
                <a:gd name="T0" fmla="*/ 0 w 120000"/>
                <a:gd name="T1" fmla="*/ 0 h 120000"/>
                <a:gd name="T2" fmla="*/ 0 w 120000"/>
                <a:gd name="T3" fmla="*/ 0 h 120000"/>
                <a:gd name="T4" fmla="*/ 60000 w 120000"/>
                <a:gd name="T5" fmla="*/ 60000 h 120000"/>
                <a:gd name="T6" fmla="*/ 100000 w 120000"/>
                <a:gd name="T7" fmla="*/ 105000 h 120000"/>
                <a:gd name="T8" fmla="*/ 120000 w 120000"/>
                <a:gd name="T9" fmla="*/ 105000 h 120000"/>
                <a:gd name="T10" fmla="*/ 0 w 120000"/>
                <a:gd name="T11" fmla="*/ 0 h 120000"/>
                <a:gd name="T12" fmla="*/ 0 w 120000"/>
                <a:gd name="T13" fmla="*/ 0 h 120000"/>
                <a:gd name="T14" fmla="*/ 120000 w 120000"/>
                <a:gd name="T15" fmla="*/ 120000 h 120000"/>
              </a:gdLst>
              <a:ahLst/>
              <a:cxnLst>
                <a:cxn ang="0">
                  <a:pos x="T0" y="T1"/>
                </a:cxn>
                <a:cxn ang="0">
                  <a:pos x="T2" y="T3"/>
                </a:cxn>
                <a:cxn ang="0">
                  <a:pos x="T4" y="T5"/>
                </a:cxn>
                <a:cxn ang="0">
                  <a:pos x="T6" y="T7"/>
                </a:cxn>
                <a:cxn ang="0">
                  <a:pos x="T8" y="T9"/>
                </a:cxn>
                <a:cxn ang="0">
                  <a:pos x="T10" y="T11"/>
                </a:cxn>
              </a:cxnLst>
              <a:rect l="T12" t="T13" r="T14" b="T15"/>
              <a:pathLst>
                <a:path w="120000" h="120000" extrusionOk="0">
                  <a:moveTo>
                    <a:pt x="0" y="0"/>
                  </a:moveTo>
                  <a:cubicBezTo>
                    <a:pt x="0" y="0"/>
                    <a:pt x="0" y="0"/>
                    <a:pt x="0" y="0"/>
                  </a:cubicBezTo>
                  <a:cubicBezTo>
                    <a:pt x="20000" y="15000"/>
                    <a:pt x="40000" y="30000"/>
                    <a:pt x="60000" y="60000"/>
                  </a:cubicBezTo>
                  <a:cubicBezTo>
                    <a:pt x="60000" y="75000"/>
                    <a:pt x="80000" y="90000"/>
                    <a:pt x="100000" y="105000"/>
                  </a:cubicBezTo>
                  <a:cubicBezTo>
                    <a:pt x="100000" y="120000"/>
                    <a:pt x="120000" y="120000"/>
                    <a:pt x="120000" y="105000"/>
                  </a:cubicBezTo>
                  <a:cubicBezTo>
                    <a:pt x="120000" y="60000"/>
                    <a:pt x="40000" y="15000"/>
                    <a:pt x="0" y="0"/>
                  </a:cubicBezTo>
                  <a:close/>
                </a:path>
              </a:pathLst>
            </a:custGeom>
            <a:solidFill>
              <a:srgbClr val="0D0138">
                <a:alpha val="1647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29" name="Shape 108"/>
            <p:cNvSpPr>
              <a:spLocks/>
            </p:cNvSpPr>
            <p:nvPr/>
          </p:nvSpPr>
          <p:spPr bwMode="auto">
            <a:xfrm>
              <a:off x="4824081" y="4964195"/>
              <a:ext cx="72499" cy="33251"/>
            </a:xfrm>
            <a:custGeom>
              <a:avLst/>
              <a:gdLst>
                <a:gd name="T0" fmla="*/ 109090 w 120000"/>
                <a:gd name="T1" fmla="*/ 72000 h 120000"/>
                <a:gd name="T2" fmla="*/ 54545 w 120000"/>
                <a:gd name="T3" fmla="*/ 24000 h 120000"/>
                <a:gd name="T4" fmla="*/ 0 w 120000"/>
                <a:gd name="T5" fmla="*/ 0 h 120000"/>
                <a:gd name="T6" fmla="*/ 0 w 120000"/>
                <a:gd name="T7" fmla="*/ 24000 h 120000"/>
                <a:gd name="T8" fmla="*/ 43636 w 120000"/>
                <a:gd name="T9" fmla="*/ 72000 h 120000"/>
                <a:gd name="T10" fmla="*/ 109090 w 120000"/>
                <a:gd name="T11" fmla="*/ 120000 h 120000"/>
                <a:gd name="T12" fmla="*/ 109090 w 120000"/>
                <a:gd name="T13" fmla="*/ 72000 h 120000"/>
                <a:gd name="T14" fmla="*/ 0 w 120000"/>
                <a:gd name="T15" fmla="*/ 0 h 120000"/>
                <a:gd name="T16" fmla="*/ 120000 w 120000"/>
                <a:gd name="T17" fmla="*/ 120000 h 120000"/>
              </a:gdLst>
              <a:ahLst/>
              <a:cxnLst>
                <a:cxn ang="0">
                  <a:pos x="T0" y="T1"/>
                </a:cxn>
                <a:cxn ang="0">
                  <a:pos x="T2" y="T3"/>
                </a:cxn>
                <a:cxn ang="0">
                  <a:pos x="T4" y="T5"/>
                </a:cxn>
                <a:cxn ang="0">
                  <a:pos x="T6" y="T7"/>
                </a:cxn>
                <a:cxn ang="0">
                  <a:pos x="T8" y="T9"/>
                </a:cxn>
                <a:cxn ang="0">
                  <a:pos x="T10" y="T11"/>
                </a:cxn>
                <a:cxn ang="0">
                  <a:pos x="T12" y="T13"/>
                </a:cxn>
              </a:cxnLst>
              <a:rect l="T14" t="T15" r="T16" b="T17"/>
              <a:pathLst>
                <a:path w="120000" h="120000" extrusionOk="0">
                  <a:moveTo>
                    <a:pt x="109090" y="72000"/>
                  </a:moveTo>
                  <a:cubicBezTo>
                    <a:pt x="98181" y="48000"/>
                    <a:pt x="76363" y="48000"/>
                    <a:pt x="54545" y="24000"/>
                  </a:cubicBezTo>
                  <a:cubicBezTo>
                    <a:pt x="32727" y="24000"/>
                    <a:pt x="10909" y="0"/>
                    <a:pt x="0" y="0"/>
                  </a:cubicBezTo>
                  <a:cubicBezTo>
                    <a:pt x="0" y="24000"/>
                    <a:pt x="0" y="24000"/>
                    <a:pt x="0" y="24000"/>
                  </a:cubicBezTo>
                  <a:cubicBezTo>
                    <a:pt x="10909" y="72000"/>
                    <a:pt x="32727" y="72000"/>
                    <a:pt x="43636" y="72000"/>
                  </a:cubicBezTo>
                  <a:cubicBezTo>
                    <a:pt x="65454" y="96000"/>
                    <a:pt x="87272" y="120000"/>
                    <a:pt x="109090" y="120000"/>
                  </a:cubicBezTo>
                  <a:cubicBezTo>
                    <a:pt x="120000" y="96000"/>
                    <a:pt x="120000" y="96000"/>
                    <a:pt x="109090" y="72000"/>
                  </a:cubicBezTo>
                  <a:close/>
                </a:path>
              </a:pathLst>
            </a:custGeom>
            <a:solidFill>
              <a:srgbClr val="0D0138">
                <a:alpha val="1647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30" name="Shape 109"/>
            <p:cNvSpPr>
              <a:spLocks/>
            </p:cNvSpPr>
            <p:nvPr/>
          </p:nvSpPr>
          <p:spPr bwMode="auto">
            <a:xfrm>
              <a:off x="3849371" y="4932456"/>
              <a:ext cx="72499" cy="39297"/>
            </a:xfrm>
            <a:custGeom>
              <a:avLst/>
              <a:gdLst>
                <a:gd name="T0" fmla="*/ 120000 w 120000"/>
                <a:gd name="T1" fmla="*/ 20000 h 120000"/>
                <a:gd name="T2" fmla="*/ 54545 w 120000"/>
                <a:gd name="T3" fmla="*/ 20000 h 120000"/>
                <a:gd name="T4" fmla="*/ 10909 w 120000"/>
                <a:gd name="T5" fmla="*/ 80000 h 120000"/>
                <a:gd name="T6" fmla="*/ 10909 w 120000"/>
                <a:gd name="T7" fmla="*/ 100000 h 120000"/>
                <a:gd name="T8" fmla="*/ 54545 w 120000"/>
                <a:gd name="T9" fmla="*/ 80000 h 120000"/>
                <a:gd name="T10" fmla="*/ 120000 w 120000"/>
                <a:gd name="T11" fmla="*/ 40000 h 120000"/>
                <a:gd name="T12" fmla="*/ 120000 w 120000"/>
                <a:gd name="T13" fmla="*/ 20000 h 120000"/>
                <a:gd name="T14" fmla="*/ 0 w 120000"/>
                <a:gd name="T15" fmla="*/ 0 h 120000"/>
                <a:gd name="T16" fmla="*/ 120000 w 120000"/>
                <a:gd name="T17" fmla="*/ 120000 h 120000"/>
              </a:gdLst>
              <a:ahLst/>
              <a:cxnLst>
                <a:cxn ang="0">
                  <a:pos x="T0" y="T1"/>
                </a:cxn>
                <a:cxn ang="0">
                  <a:pos x="T2" y="T3"/>
                </a:cxn>
                <a:cxn ang="0">
                  <a:pos x="T4" y="T5"/>
                </a:cxn>
                <a:cxn ang="0">
                  <a:pos x="T6" y="T7"/>
                </a:cxn>
                <a:cxn ang="0">
                  <a:pos x="T8" y="T9"/>
                </a:cxn>
                <a:cxn ang="0">
                  <a:pos x="T10" y="T11"/>
                </a:cxn>
                <a:cxn ang="0">
                  <a:pos x="T12" y="T13"/>
                </a:cxn>
              </a:cxnLst>
              <a:rect l="T14" t="T15" r="T16" b="T17"/>
              <a:pathLst>
                <a:path w="120000" h="120000" extrusionOk="0">
                  <a:moveTo>
                    <a:pt x="120000" y="20000"/>
                  </a:moveTo>
                  <a:cubicBezTo>
                    <a:pt x="98181" y="0"/>
                    <a:pt x="76363" y="20000"/>
                    <a:pt x="54545" y="20000"/>
                  </a:cubicBezTo>
                  <a:cubicBezTo>
                    <a:pt x="43636" y="40000"/>
                    <a:pt x="10909" y="40000"/>
                    <a:pt x="10909" y="80000"/>
                  </a:cubicBezTo>
                  <a:cubicBezTo>
                    <a:pt x="0" y="80000"/>
                    <a:pt x="0" y="100000"/>
                    <a:pt x="10909" y="100000"/>
                  </a:cubicBezTo>
                  <a:cubicBezTo>
                    <a:pt x="21818" y="120000"/>
                    <a:pt x="43636" y="100000"/>
                    <a:pt x="54545" y="80000"/>
                  </a:cubicBezTo>
                  <a:cubicBezTo>
                    <a:pt x="76363" y="80000"/>
                    <a:pt x="109090" y="80000"/>
                    <a:pt x="120000" y="40000"/>
                  </a:cubicBezTo>
                  <a:cubicBezTo>
                    <a:pt x="120000" y="40000"/>
                    <a:pt x="120000" y="20000"/>
                    <a:pt x="120000" y="20000"/>
                  </a:cubicBezTo>
                  <a:close/>
                </a:path>
              </a:pathLst>
            </a:custGeom>
            <a:solidFill>
              <a:srgbClr val="0D0138">
                <a:alpha val="1647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31" name="Shape 110"/>
            <p:cNvSpPr>
              <a:spLocks/>
            </p:cNvSpPr>
            <p:nvPr/>
          </p:nvSpPr>
          <p:spPr bwMode="auto">
            <a:xfrm>
              <a:off x="3883607" y="4952104"/>
              <a:ext cx="50346" cy="39297"/>
            </a:xfrm>
            <a:custGeom>
              <a:avLst/>
              <a:gdLst>
                <a:gd name="T0" fmla="*/ 105000 w 120000"/>
                <a:gd name="T1" fmla="*/ 0 h 120000"/>
                <a:gd name="T2" fmla="*/ 60000 w 120000"/>
                <a:gd name="T3" fmla="*/ 40000 h 120000"/>
                <a:gd name="T4" fmla="*/ 0 w 120000"/>
                <a:gd name="T5" fmla="*/ 100000 h 120000"/>
                <a:gd name="T6" fmla="*/ 0 w 120000"/>
                <a:gd name="T7" fmla="*/ 120000 h 120000"/>
                <a:gd name="T8" fmla="*/ 60000 w 120000"/>
                <a:gd name="T9" fmla="*/ 60000 h 120000"/>
                <a:gd name="T10" fmla="*/ 105000 w 120000"/>
                <a:gd name="T11" fmla="*/ 20000 h 120000"/>
                <a:gd name="T12" fmla="*/ 105000 w 120000"/>
                <a:gd name="T13" fmla="*/ 0 h 120000"/>
                <a:gd name="T14" fmla="*/ 0 w 120000"/>
                <a:gd name="T15" fmla="*/ 0 h 120000"/>
                <a:gd name="T16" fmla="*/ 120000 w 120000"/>
                <a:gd name="T17" fmla="*/ 120000 h 120000"/>
              </a:gdLst>
              <a:ahLst/>
              <a:cxnLst>
                <a:cxn ang="0">
                  <a:pos x="T0" y="T1"/>
                </a:cxn>
                <a:cxn ang="0">
                  <a:pos x="T2" y="T3"/>
                </a:cxn>
                <a:cxn ang="0">
                  <a:pos x="T4" y="T5"/>
                </a:cxn>
                <a:cxn ang="0">
                  <a:pos x="T6" y="T7"/>
                </a:cxn>
                <a:cxn ang="0">
                  <a:pos x="T8" y="T9"/>
                </a:cxn>
                <a:cxn ang="0">
                  <a:pos x="T10" y="T11"/>
                </a:cxn>
                <a:cxn ang="0">
                  <a:pos x="T12" y="T13"/>
                </a:cxn>
              </a:cxnLst>
              <a:rect l="T14" t="T15" r="T16" b="T17"/>
              <a:pathLst>
                <a:path w="120000" h="120000" extrusionOk="0">
                  <a:moveTo>
                    <a:pt x="105000" y="0"/>
                  </a:moveTo>
                  <a:cubicBezTo>
                    <a:pt x="90000" y="20000"/>
                    <a:pt x="75000" y="40000"/>
                    <a:pt x="60000" y="40000"/>
                  </a:cubicBezTo>
                  <a:cubicBezTo>
                    <a:pt x="45000" y="80000"/>
                    <a:pt x="15000" y="100000"/>
                    <a:pt x="0" y="100000"/>
                  </a:cubicBezTo>
                  <a:cubicBezTo>
                    <a:pt x="0" y="120000"/>
                    <a:pt x="0" y="120000"/>
                    <a:pt x="0" y="120000"/>
                  </a:cubicBezTo>
                  <a:cubicBezTo>
                    <a:pt x="30000" y="100000"/>
                    <a:pt x="45000" y="80000"/>
                    <a:pt x="60000" y="60000"/>
                  </a:cubicBezTo>
                  <a:cubicBezTo>
                    <a:pt x="75000" y="60000"/>
                    <a:pt x="105000" y="40000"/>
                    <a:pt x="105000" y="20000"/>
                  </a:cubicBezTo>
                  <a:cubicBezTo>
                    <a:pt x="120000" y="20000"/>
                    <a:pt x="105000" y="0"/>
                    <a:pt x="105000" y="0"/>
                  </a:cubicBezTo>
                  <a:close/>
                </a:path>
              </a:pathLst>
            </a:custGeom>
            <a:solidFill>
              <a:srgbClr val="0D0138">
                <a:alpha val="1647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32" name="Shape 111"/>
            <p:cNvSpPr>
              <a:spLocks/>
            </p:cNvSpPr>
            <p:nvPr/>
          </p:nvSpPr>
          <p:spPr bwMode="auto">
            <a:xfrm>
              <a:off x="3895690" y="4964195"/>
              <a:ext cx="64444" cy="71037"/>
            </a:xfrm>
            <a:custGeom>
              <a:avLst/>
              <a:gdLst>
                <a:gd name="T0" fmla="*/ 96000 w 120000"/>
                <a:gd name="T1" fmla="*/ 0 h 120000"/>
                <a:gd name="T2" fmla="*/ 48000 w 120000"/>
                <a:gd name="T3" fmla="*/ 54545 h 120000"/>
                <a:gd name="T4" fmla="*/ 0 w 120000"/>
                <a:gd name="T5" fmla="*/ 120000 h 120000"/>
                <a:gd name="T6" fmla="*/ 0 w 120000"/>
                <a:gd name="T7" fmla="*/ 120000 h 120000"/>
                <a:gd name="T8" fmla="*/ 72000 w 120000"/>
                <a:gd name="T9" fmla="*/ 76363 h 120000"/>
                <a:gd name="T10" fmla="*/ 120000 w 120000"/>
                <a:gd name="T11" fmla="*/ 10909 h 120000"/>
                <a:gd name="T12" fmla="*/ 96000 w 120000"/>
                <a:gd name="T13" fmla="*/ 0 h 120000"/>
                <a:gd name="T14" fmla="*/ 0 w 120000"/>
                <a:gd name="T15" fmla="*/ 0 h 120000"/>
                <a:gd name="T16" fmla="*/ 120000 w 120000"/>
                <a:gd name="T17" fmla="*/ 120000 h 120000"/>
              </a:gdLst>
              <a:ahLst/>
              <a:cxnLst>
                <a:cxn ang="0">
                  <a:pos x="T0" y="T1"/>
                </a:cxn>
                <a:cxn ang="0">
                  <a:pos x="T2" y="T3"/>
                </a:cxn>
                <a:cxn ang="0">
                  <a:pos x="T4" y="T5"/>
                </a:cxn>
                <a:cxn ang="0">
                  <a:pos x="T6" y="T7"/>
                </a:cxn>
                <a:cxn ang="0">
                  <a:pos x="T8" y="T9"/>
                </a:cxn>
                <a:cxn ang="0">
                  <a:pos x="T10" y="T11"/>
                </a:cxn>
                <a:cxn ang="0">
                  <a:pos x="T12" y="T13"/>
                </a:cxn>
              </a:cxnLst>
              <a:rect l="T14" t="T15" r="T16" b="T17"/>
              <a:pathLst>
                <a:path w="120000" h="120000" extrusionOk="0">
                  <a:moveTo>
                    <a:pt x="96000" y="0"/>
                  </a:moveTo>
                  <a:cubicBezTo>
                    <a:pt x="72000" y="10909"/>
                    <a:pt x="60000" y="32727"/>
                    <a:pt x="48000" y="54545"/>
                  </a:cubicBezTo>
                  <a:cubicBezTo>
                    <a:pt x="24000" y="65454"/>
                    <a:pt x="12000" y="87272"/>
                    <a:pt x="0" y="120000"/>
                  </a:cubicBezTo>
                  <a:cubicBezTo>
                    <a:pt x="0" y="120000"/>
                    <a:pt x="0" y="120000"/>
                    <a:pt x="0" y="120000"/>
                  </a:cubicBezTo>
                  <a:cubicBezTo>
                    <a:pt x="36000" y="109090"/>
                    <a:pt x="48000" y="98181"/>
                    <a:pt x="72000" y="76363"/>
                  </a:cubicBezTo>
                  <a:cubicBezTo>
                    <a:pt x="84000" y="65454"/>
                    <a:pt x="108000" y="32727"/>
                    <a:pt x="120000" y="10909"/>
                  </a:cubicBezTo>
                  <a:cubicBezTo>
                    <a:pt x="120000" y="0"/>
                    <a:pt x="108000" y="0"/>
                    <a:pt x="96000" y="0"/>
                  </a:cubicBezTo>
                  <a:close/>
                </a:path>
              </a:pathLst>
            </a:custGeom>
            <a:solidFill>
              <a:srgbClr val="0D0138">
                <a:alpha val="1647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33" name="Shape 112"/>
            <p:cNvSpPr>
              <a:spLocks/>
            </p:cNvSpPr>
            <p:nvPr/>
          </p:nvSpPr>
          <p:spPr bwMode="auto">
            <a:xfrm>
              <a:off x="3952078" y="4796428"/>
              <a:ext cx="163122" cy="83128"/>
            </a:xfrm>
            <a:custGeom>
              <a:avLst/>
              <a:gdLst>
                <a:gd name="T0" fmla="*/ 100800 w 120000"/>
                <a:gd name="T1" fmla="*/ 27692 h 120000"/>
                <a:gd name="T2" fmla="*/ 57600 w 120000"/>
                <a:gd name="T3" fmla="*/ 9230 h 120000"/>
                <a:gd name="T4" fmla="*/ 9600 w 120000"/>
                <a:gd name="T5" fmla="*/ 18461 h 120000"/>
                <a:gd name="T6" fmla="*/ 9600 w 120000"/>
                <a:gd name="T7" fmla="*/ 73846 h 120000"/>
                <a:gd name="T8" fmla="*/ 48000 w 120000"/>
                <a:gd name="T9" fmla="*/ 101538 h 120000"/>
                <a:gd name="T10" fmla="*/ 96000 w 120000"/>
                <a:gd name="T11" fmla="*/ 110769 h 120000"/>
                <a:gd name="T12" fmla="*/ 100800 w 120000"/>
                <a:gd name="T13" fmla="*/ 27692 h 120000"/>
                <a:gd name="T14" fmla="*/ 0 w 120000"/>
                <a:gd name="T15" fmla="*/ 0 h 120000"/>
                <a:gd name="T16" fmla="*/ 120000 w 120000"/>
                <a:gd name="T17" fmla="*/ 120000 h 120000"/>
              </a:gdLst>
              <a:ahLst/>
              <a:cxnLst>
                <a:cxn ang="0">
                  <a:pos x="T0" y="T1"/>
                </a:cxn>
                <a:cxn ang="0">
                  <a:pos x="T2" y="T3"/>
                </a:cxn>
                <a:cxn ang="0">
                  <a:pos x="T4" y="T5"/>
                </a:cxn>
                <a:cxn ang="0">
                  <a:pos x="T6" y="T7"/>
                </a:cxn>
                <a:cxn ang="0">
                  <a:pos x="T8" y="T9"/>
                </a:cxn>
                <a:cxn ang="0">
                  <a:pos x="T10" y="T11"/>
                </a:cxn>
                <a:cxn ang="0">
                  <a:pos x="T12" y="T13"/>
                </a:cxn>
              </a:cxnLst>
              <a:rect l="T14" t="T15" r="T16" b="T17"/>
              <a:pathLst>
                <a:path w="120000" h="120000" extrusionOk="0">
                  <a:moveTo>
                    <a:pt x="100800" y="27692"/>
                  </a:moveTo>
                  <a:cubicBezTo>
                    <a:pt x="86400" y="9230"/>
                    <a:pt x="72000" y="9230"/>
                    <a:pt x="57600" y="9230"/>
                  </a:cubicBezTo>
                  <a:cubicBezTo>
                    <a:pt x="43200" y="9230"/>
                    <a:pt x="24000" y="0"/>
                    <a:pt x="9600" y="18461"/>
                  </a:cubicBezTo>
                  <a:cubicBezTo>
                    <a:pt x="0" y="36923"/>
                    <a:pt x="0" y="55384"/>
                    <a:pt x="9600" y="73846"/>
                  </a:cubicBezTo>
                  <a:cubicBezTo>
                    <a:pt x="19200" y="92307"/>
                    <a:pt x="33600" y="101538"/>
                    <a:pt x="48000" y="101538"/>
                  </a:cubicBezTo>
                  <a:cubicBezTo>
                    <a:pt x="62400" y="110769"/>
                    <a:pt x="81600" y="120000"/>
                    <a:pt x="96000" y="110769"/>
                  </a:cubicBezTo>
                  <a:cubicBezTo>
                    <a:pt x="115200" y="101538"/>
                    <a:pt x="120000" y="36923"/>
                    <a:pt x="100800" y="27692"/>
                  </a:cubicBezTo>
                  <a:close/>
                </a:path>
              </a:pathLst>
            </a:custGeom>
            <a:solidFill>
              <a:srgbClr val="F4CCCC"/>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34" name="Shape 113"/>
            <p:cNvSpPr>
              <a:spLocks/>
            </p:cNvSpPr>
            <p:nvPr/>
          </p:nvSpPr>
          <p:spPr bwMode="auto">
            <a:xfrm>
              <a:off x="4437419" y="4847816"/>
              <a:ext cx="167151" cy="84640"/>
            </a:xfrm>
            <a:custGeom>
              <a:avLst/>
              <a:gdLst>
                <a:gd name="T0" fmla="*/ 73846 w 120000"/>
                <a:gd name="T1" fmla="*/ 9230 h 120000"/>
                <a:gd name="T2" fmla="*/ 4615 w 120000"/>
                <a:gd name="T3" fmla="*/ 36923 h 120000"/>
                <a:gd name="T4" fmla="*/ 9230 w 120000"/>
                <a:gd name="T5" fmla="*/ 83076 h 120000"/>
                <a:gd name="T6" fmla="*/ 41538 w 120000"/>
                <a:gd name="T7" fmla="*/ 110769 h 120000"/>
                <a:gd name="T8" fmla="*/ 87692 w 120000"/>
                <a:gd name="T9" fmla="*/ 110769 h 120000"/>
                <a:gd name="T10" fmla="*/ 73846 w 120000"/>
                <a:gd name="T11" fmla="*/ 9230 h 120000"/>
                <a:gd name="T12" fmla="*/ 0 w 120000"/>
                <a:gd name="T13" fmla="*/ 0 h 120000"/>
                <a:gd name="T14" fmla="*/ 120000 w 120000"/>
                <a:gd name="T15" fmla="*/ 120000 h 120000"/>
              </a:gdLst>
              <a:ahLst/>
              <a:cxnLst>
                <a:cxn ang="0">
                  <a:pos x="T0" y="T1"/>
                </a:cxn>
                <a:cxn ang="0">
                  <a:pos x="T2" y="T3"/>
                </a:cxn>
                <a:cxn ang="0">
                  <a:pos x="T4" y="T5"/>
                </a:cxn>
                <a:cxn ang="0">
                  <a:pos x="T6" y="T7"/>
                </a:cxn>
                <a:cxn ang="0">
                  <a:pos x="T8" y="T9"/>
                </a:cxn>
                <a:cxn ang="0">
                  <a:pos x="T10" y="T11"/>
                </a:cxn>
              </a:cxnLst>
              <a:rect l="T12" t="T13" r="T14" b="T15"/>
              <a:pathLst>
                <a:path w="120000" h="120000" extrusionOk="0">
                  <a:moveTo>
                    <a:pt x="73846" y="9230"/>
                  </a:moveTo>
                  <a:cubicBezTo>
                    <a:pt x="50769" y="18461"/>
                    <a:pt x="23076" y="0"/>
                    <a:pt x="4615" y="36923"/>
                  </a:cubicBezTo>
                  <a:cubicBezTo>
                    <a:pt x="0" y="46153"/>
                    <a:pt x="4615" y="73846"/>
                    <a:pt x="9230" y="83076"/>
                  </a:cubicBezTo>
                  <a:cubicBezTo>
                    <a:pt x="18461" y="101538"/>
                    <a:pt x="32307" y="101538"/>
                    <a:pt x="41538" y="110769"/>
                  </a:cubicBezTo>
                  <a:cubicBezTo>
                    <a:pt x="60000" y="120000"/>
                    <a:pt x="73846" y="120000"/>
                    <a:pt x="87692" y="110769"/>
                  </a:cubicBezTo>
                  <a:cubicBezTo>
                    <a:pt x="120000" y="92307"/>
                    <a:pt x="106153" y="0"/>
                    <a:pt x="73846" y="9230"/>
                  </a:cubicBezTo>
                  <a:close/>
                </a:path>
              </a:pathLst>
            </a:custGeom>
            <a:solidFill>
              <a:srgbClr val="F4CCCC"/>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35" name="Shape 114"/>
            <p:cNvSpPr>
              <a:spLocks/>
            </p:cNvSpPr>
            <p:nvPr/>
          </p:nvSpPr>
          <p:spPr bwMode="auto">
            <a:xfrm>
              <a:off x="3708400" y="3966656"/>
              <a:ext cx="1844700" cy="1218207"/>
            </a:xfrm>
            <a:custGeom>
              <a:avLst/>
              <a:gdLst>
                <a:gd name="T0" fmla="*/ 119580 w 120000"/>
                <a:gd name="T1" fmla="*/ 27446 h 120000"/>
                <a:gd name="T2" fmla="*/ 114965 w 120000"/>
                <a:gd name="T3" fmla="*/ 27446 h 120000"/>
                <a:gd name="T4" fmla="*/ 95244 w 120000"/>
                <a:gd name="T5" fmla="*/ 33829 h 120000"/>
                <a:gd name="T6" fmla="*/ 76363 w 120000"/>
                <a:gd name="T7" fmla="*/ 36382 h 120000"/>
                <a:gd name="T8" fmla="*/ 87692 w 120000"/>
                <a:gd name="T9" fmla="*/ 15319 h 120000"/>
                <a:gd name="T10" fmla="*/ 66713 w 120000"/>
                <a:gd name="T11" fmla="*/ 1914 h 120000"/>
                <a:gd name="T12" fmla="*/ 44055 w 120000"/>
                <a:gd name="T13" fmla="*/ 7021 h 120000"/>
                <a:gd name="T14" fmla="*/ 31048 w 120000"/>
                <a:gd name="T15" fmla="*/ 16595 h 120000"/>
                <a:gd name="T16" fmla="*/ 15944 w 120000"/>
                <a:gd name="T17" fmla="*/ 37021 h 120000"/>
                <a:gd name="T18" fmla="*/ 0 w 120000"/>
                <a:gd name="T19" fmla="*/ 97659 h 120000"/>
                <a:gd name="T20" fmla="*/ 17202 w 120000"/>
                <a:gd name="T21" fmla="*/ 108510 h 120000"/>
                <a:gd name="T22" fmla="*/ 21818 w 120000"/>
                <a:gd name="T23" fmla="*/ 109787 h 120000"/>
                <a:gd name="T24" fmla="*/ 54125 w 120000"/>
                <a:gd name="T25" fmla="*/ 118085 h 120000"/>
                <a:gd name="T26" fmla="*/ 62937 w 120000"/>
                <a:gd name="T27" fmla="*/ 113617 h 120000"/>
                <a:gd name="T28" fmla="*/ 73426 w 120000"/>
                <a:gd name="T29" fmla="*/ 116170 h 120000"/>
                <a:gd name="T30" fmla="*/ 86433 w 120000"/>
                <a:gd name="T31" fmla="*/ 97021 h 120000"/>
                <a:gd name="T32" fmla="*/ 84335 w 120000"/>
                <a:gd name="T33" fmla="*/ 79148 h 120000"/>
                <a:gd name="T34" fmla="*/ 109510 w 120000"/>
                <a:gd name="T35" fmla="*/ 98936 h 120000"/>
                <a:gd name="T36" fmla="*/ 115804 w 120000"/>
                <a:gd name="T37" fmla="*/ 104680 h 120000"/>
                <a:gd name="T38" fmla="*/ 119580 w 120000"/>
                <a:gd name="T39" fmla="*/ 98297 h 120000"/>
                <a:gd name="T40" fmla="*/ 104895 w 120000"/>
                <a:gd name="T41" fmla="*/ 64468 h 120000"/>
                <a:gd name="T42" fmla="*/ 109510 w 120000"/>
                <a:gd name="T43" fmla="*/ 93829 h 120000"/>
                <a:gd name="T44" fmla="*/ 86853 w 120000"/>
                <a:gd name="T45" fmla="*/ 74680 h 120000"/>
                <a:gd name="T46" fmla="*/ 82657 w 120000"/>
                <a:gd name="T47" fmla="*/ 73404 h 120000"/>
                <a:gd name="T48" fmla="*/ 76363 w 120000"/>
                <a:gd name="T49" fmla="*/ 91914 h 120000"/>
                <a:gd name="T50" fmla="*/ 72587 w 120000"/>
                <a:gd name="T51" fmla="*/ 94468 h 120000"/>
                <a:gd name="T52" fmla="*/ 83076 w 120000"/>
                <a:gd name="T53" fmla="*/ 100212 h 120000"/>
                <a:gd name="T54" fmla="*/ 73006 w 120000"/>
                <a:gd name="T55" fmla="*/ 109787 h 120000"/>
                <a:gd name="T56" fmla="*/ 63776 w 120000"/>
                <a:gd name="T57" fmla="*/ 107872 h 120000"/>
                <a:gd name="T58" fmla="*/ 69650 w 120000"/>
                <a:gd name="T59" fmla="*/ 93829 h 120000"/>
                <a:gd name="T60" fmla="*/ 73426 w 120000"/>
                <a:gd name="T61" fmla="*/ 66382 h 120000"/>
                <a:gd name="T62" fmla="*/ 71328 w 120000"/>
                <a:gd name="T63" fmla="*/ 80425 h 120000"/>
                <a:gd name="T64" fmla="*/ 31048 w 120000"/>
                <a:gd name="T65" fmla="*/ 111063 h 120000"/>
                <a:gd name="T66" fmla="*/ 18461 w 120000"/>
                <a:gd name="T67" fmla="*/ 40212 h 120000"/>
                <a:gd name="T68" fmla="*/ 33986 w 120000"/>
                <a:gd name="T69" fmla="*/ 26170 h 120000"/>
                <a:gd name="T70" fmla="*/ 47412 w 120000"/>
                <a:gd name="T71" fmla="*/ 9574 h 120000"/>
                <a:gd name="T72" fmla="*/ 82657 w 120000"/>
                <a:gd name="T73" fmla="*/ 17872 h 120000"/>
                <a:gd name="T74" fmla="*/ 49090 w 120000"/>
                <a:gd name="T75" fmla="*/ 15319 h 120000"/>
                <a:gd name="T76" fmla="*/ 49930 w 120000"/>
                <a:gd name="T77" fmla="*/ 18510 h 120000"/>
                <a:gd name="T78" fmla="*/ 78881 w 120000"/>
                <a:gd name="T79" fmla="*/ 54255 h 120000"/>
                <a:gd name="T80" fmla="*/ 87692 w 120000"/>
                <a:gd name="T81" fmla="*/ 51702 h 120000"/>
                <a:gd name="T82" fmla="*/ 115804 w 120000"/>
                <a:gd name="T83" fmla="*/ 32553 h 120000"/>
                <a:gd name="T84" fmla="*/ 97762 w 120000"/>
                <a:gd name="T85" fmla="*/ 61914 h 120000"/>
                <a:gd name="T86" fmla="*/ 97762 w 120000"/>
                <a:gd name="T87" fmla="*/ 67021 h 120000"/>
                <a:gd name="T88" fmla="*/ 115804 w 120000"/>
                <a:gd name="T89" fmla="*/ 96382 h 120000"/>
                <a:gd name="T90" fmla="*/ 109510 w 120000"/>
                <a:gd name="T91" fmla="*/ 93829 h 120000"/>
                <a:gd name="T92" fmla="*/ 109510 w 120000"/>
                <a:gd name="T93" fmla="*/ 93829 h 120000"/>
                <a:gd name="T94" fmla="*/ 4195 w 120000"/>
                <a:gd name="T95" fmla="*/ 96382 h 120000"/>
                <a:gd name="T96" fmla="*/ 12587 w 120000"/>
                <a:gd name="T97" fmla="*/ 94468 h 120000"/>
                <a:gd name="T98" fmla="*/ 11748 w 120000"/>
                <a:gd name="T99" fmla="*/ 107872 h 120000"/>
                <a:gd name="T100" fmla="*/ 4195 w 120000"/>
                <a:gd name="T101" fmla="*/ 98936 h 120000"/>
                <a:gd name="T102" fmla="*/ 0 w 120000"/>
                <a:gd name="T103" fmla="*/ 0 h 120000"/>
                <a:gd name="T104" fmla="*/ 120000 w 120000"/>
                <a:gd name="T105" fmla="*/ 120000 h 1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T102" t="T103" r="T104" b="T105"/>
              <a:pathLst>
                <a:path w="120000" h="120000" extrusionOk="0">
                  <a:moveTo>
                    <a:pt x="117062" y="44042"/>
                  </a:moveTo>
                  <a:cubicBezTo>
                    <a:pt x="118321" y="38936"/>
                    <a:pt x="120000" y="32553"/>
                    <a:pt x="119580" y="27446"/>
                  </a:cubicBezTo>
                  <a:cubicBezTo>
                    <a:pt x="119580" y="25531"/>
                    <a:pt x="118741" y="22978"/>
                    <a:pt x="117062" y="22978"/>
                  </a:cubicBezTo>
                  <a:cubicBezTo>
                    <a:pt x="115804" y="23617"/>
                    <a:pt x="115804" y="25531"/>
                    <a:pt x="114965" y="27446"/>
                  </a:cubicBezTo>
                  <a:cubicBezTo>
                    <a:pt x="113286" y="30000"/>
                    <a:pt x="109510" y="30000"/>
                    <a:pt x="107412" y="30638"/>
                  </a:cubicBezTo>
                  <a:cubicBezTo>
                    <a:pt x="103216" y="31276"/>
                    <a:pt x="99020" y="31914"/>
                    <a:pt x="95244" y="33829"/>
                  </a:cubicBezTo>
                  <a:cubicBezTo>
                    <a:pt x="88951" y="37021"/>
                    <a:pt x="84755" y="45319"/>
                    <a:pt x="83916" y="55531"/>
                  </a:cubicBezTo>
                  <a:cubicBezTo>
                    <a:pt x="80979" y="51702"/>
                    <a:pt x="75524" y="42127"/>
                    <a:pt x="76363" y="36382"/>
                  </a:cubicBezTo>
                  <a:cubicBezTo>
                    <a:pt x="77202" y="29361"/>
                    <a:pt x="82237" y="24893"/>
                    <a:pt x="85594" y="21063"/>
                  </a:cubicBezTo>
                  <a:cubicBezTo>
                    <a:pt x="86853" y="19787"/>
                    <a:pt x="88531" y="17872"/>
                    <a:pt x="87692" y="15319"/>
                  </a:cubicBezTo>
                  <a:cubicBezTo>
                    <a:pt x="86433" y="12765"/>
                    <a:pt x="82237" y="12765"/>
                    <a:pt x="80559" y="11489"/>
                  </a:cubicBezTo>
                  <a:cubicBezTo>
                    <a:pt x="75524" y="8297"/>
                    <a:pt x="71748" y="3829"/>
                    <a:pt x="66713" y="1914"/>
                  </a:cubicBezTo>
                  <a:cubicBezTo>
                    <a:pt x="61258" y="0"/>
                    <a:pt x="55384" y="638"/>
                    <a:pt x="49930" y="2553"/>
                  </a:cubicBezTo>
                  <a:cubicBezTo>
                    <a:pt x="47832" y="3829"/>
                    <a:pt x="45734" y="5106"/>
                    <a:pt x="44055" y="7021"/>
                  </a:cubicBezTo>
                  <a:cubicBezTo>
                    <a:pt x="41538" y="8936"/>
                    <a:pt x="39860" y="12127"/>
                    <a:pt x="37762" y="14042"/>
                  </a:cubicBezTo>
                  <a:cubicBezTo>
                    <a:pt x="36083" y="15319"/>
                    <a:pt x="33146" y="15319"/>
                    <a:pt x="31048" y="16595"/>
                  </a:cubicBezTo>
                  <a:cubicBezTo>
                    <a:pt x="28951" y="17872"/>
                    <a:pt x="26853" y="19787"/>
                    <a:pt x="24755" y="21702"/>
                  </a:cubicBezTo>
                  <a:cubicBezTo>
                    <a:pt x="20979" y="25531"/>
                    <a:pt x="18041" y="31276"/>
                    <a:pt x="15944" y="37021"/>
                  </a:cubicBezTo>
                  <a:cubicBezTo>
                    <a:pt x="10069" y="51702"/>
                    <a:pt x="4615" y="72765"/>
                    <a:pt x="9650" y="89361"/>
                  </a:cubicBezTo>
                  <a:cubicBezTo>
                    <a:pt x="6293" y="89361"/>
                    <a:pt x="0" y="90638"/>
                    <a:pt x="0" y="97659"/>
                  </a:cubicBezTo>
                  <a:cubicBezTo>
                    <a:pt x="419" y="102765"/>
                    <a:pt x="3776" y="108510"/>
                    <a:pt x="6713" y="111063"/>
                  </a:cubicBezTo>
                  <a:cubicBezTo>
                    <a:pt x="10489" y="114255"/>
                    <a:pt x="14265" y="113617"/>
                    <a:pt x="17202" y="108510"/>
                  </a:cubicBezTo>
                  <a:cubicBezTo>
                    <a:pt x="18041" y="107234"/>
                    <a:pt x="18041" y="106595"/>
                    <a:pt x="18881" y="106595"/>
                  </a:cubicBezTo>
                  <a:cubicBezTo>
                    <a:pt x="19720" y="107234"/>
                    <a:pt x="20979" y="109148"/>
                    <a:pt x="21818" y="109787"/>
                  </a:cubicBezTo>
                  <a:cubicBezTo>
                    <a:pt x="23496" y="111702"/>
                    <a:pt x="25594" y="112978"/>
                    <a:pt x="27272" y="114255"/>
                  </a:cubicBezTo>
                  <a:cubicBezTo>
                    <a:pt x="35664" y="119361"/>
                    <a:pt x="45314" y="120000"/>
                    <a:pt x="54125" y="118085"/>
                  </a:cubicBezTo>
                  <a:cubicBezTo>
                    <a:pt x="56223" y="117446"/>
                    <a:pt x="57902" y="116808"/>
                    <a:pt x="60000" y="115531"/>
                  </a:cubicBezTo>
                  <a:cubicBezTo>
                    <a:pt x="60839" y="114893"/>
                    <a:pt x="62097" y="114255"/>
                    <a:pt x="62937" y="113617"/>
                  </a:cubicBezTo>
                  <a:cubicBezTo>
                    <a:pt x="64195" y="112978"/>
                    <a:pt x="65874" y="111063"/>
                    <a:pt x="67132" y="110425"/>
                  </a:cubicBezTo>
                  <a:cubicBezTo>
                    <a:pt x="68811" y="110425"/>
                    <a:pt x="71328" y="114893"/>
                    <a:pt x="73426" y="116170"/>
                  </a:cubicBezTo>
                  <a:cubicBezTo>
                    <a:pt x="78041" y="117446"/>
                    <a:pt x="82657" y="112340"/>
                    <a:pt x="84755" y="107234"/>
                  </a:cubicBezTo>
                  <a:cubicBezTo>
                    <a:pt x="85594" y="104680"/>
                    <a:pt x="87272" y="100212"/>
                    <a:pt x="86433" y="97021"/>
                  </a:cubicBezTo>
                  <a:cubicBezTo>
                    <a:pt x="85594" y="93829"/>
                    <a:pt x="82237" y="93191"/>
                    <a:pt x="80139" y="92553"/>
                  </a:cubicBezTo>
                  <a:cubicBezTo>
                    <a:pt x="82237" y="88085"/>
                    <a:pt x="83076" y="83617"/>
                    <a:pt x="84335" y="79148"/>
                  </a:cubicBezTo>
                  <a:cubicBezTo>
                    <a:pt x="86433" y="88723"/>
                    <a:pt x="91888" y="93829"/>
                    <a:pt x="98181" y="96382"/>
                  </a:cubicBezTo>
                  <a:cubicBezTo>
                    <a:pt x="101958" y="97659"/>
                    <a:pt x="105734" y="98297"/>
                    <a:pt x="109510" y="98936"/>
                  </a:cubicBezTo>
                  <a:cubicBezTo>
                    <a:pt x="110769" y="99574"/>
                    <a:pt x="112867" y="99574"/>
                    <a:pt x="114125" y="100212"/>
                  </a:cubicBezTo>
                  <a:cubicBezTo>
                    <a:pt x="115384" y="101489"/>
                    <a:pt x="114965" y="103404"/>
                    <a:pt x="115804" y="104680"/>
                  </a:cubicBezTo>
                  <a:cubicBezTo>
                    <a:pt x="116643" y="105957"/>
                    <a:pt x="118321" y="105957"/>
                    <a:pt x="119160" y="104680"/>
                  </a:cubicBezTo>
                  <a:cubicBezTo>
                    <a:pt x="120000" y="102765"/>
                    <a:pt x="119580" y="100212"/>
                    <a:pt x="119580" y="98297"/>
                  </a:cubicBezTo>
                  <a:cubicBezTo>
                    <a:pt x="119160" y="93191"/>
                    <a:pt x="118321" y="88723"/>
                    <a:pt x="117062" y="84893"/>
                  </a:cubicBezTo>
                  <a:cubicBezTo>
                    <a:pt x="114965" y="75957"/>
                    <a:pt x="110769" y="68297"/>
                    <a:pt x="104895" y="64468"/>
                  </a:cubicBezTo>
                  <a:cubicBezTo>
                    <a:pt x="111188" y="60638"/>
                    <a:pt x="114545" y="52978"/>
                    <a:pt x="117062" y="44042"/>
                  </a:cubicBezTo>
                  <a:close/>
                  <a:moveTo>
                    <a:pt x="109510" y="93829"/>
                  </a:moveTo>
                  <a:cubicBezTo>
                    <a:pt x="103636" y="92553"/>
                    <a:pt x="96923" y="91914"/>
                    <a:pt x="91468" y="86808"/>
                  </a:cubicBezTo>
                  <a:cubicBezTo>
                    <a:pt x="88951" y="83617"/>
                    <a:pt x="87272" y="79787"/>
                    <a:pt x="86853" y="74680"/>
                  </a:cubicBezTo>
                  <a:cubicBezTo>
                    <a:pt x="86853" y="72765"/>
                    <a:pt x="87272" y="70212"/>
                    <a:pt x="85594" y="70212"/>
                  </a:cubicBezTo>
                  <a:cubicBezTo>
                    <a:pt x="84335" y="70212"/>
                    <a:pt x="83076" y="72127"/>
                    <a:pt x="82657" y="73404"/>
                  </a:cubicBezTo>
                  <a:cubicBezTo>
                    <a:pt x="80559" y="77234"/>
                    <a:pt x="80139" y="81702"/>
                    <a:pt x="78881" y="85531"/>
                  </a:cubicBezTo>
                  <a:cubicBezTo>
                    <a:pt x="78461" y="88085"/>
                    <a:pt x="77202" y="90000"/>
                    <a:pt x="76363" y="91914"/>
                  </a:cubicBezTo>
                  <a:cubicBezTo>
                    <a:pt x="75524" y="93191"/>
                    <a:pt x="75524" y="93191"/>
                    <a:pt x="74265" y="93829"/>
                  </a:cubicBezTo>
                  <a:cubicBezTo>
                    <a:pt x="73846" y="93829"/>
                    <a:pt x="72587" y="93191"/>
                    <a:pt x="72587" y="94468"/>
                  </a:cubicBezTo>
                  <a:cubicBezTo>
                    <a:pt x="71748" y="97659"/>
                    <a:pt x="77202" y="97021"/>
                    <a:pt x="78041" y="97021"/>
                  </a:cubicBezTo>
                  <a:cubicBezTo>
                    <a:pt x="79720" y="97659"/>
                    <a:pt x="82657" y="97659"/>
                    <a:pt x="83076" y="100212"/>
                  </a:cubicBezTo>
                  <a:cubicBezTo>
                    <a:pt x="83496" y="102127"/>
                    <a:pt x="80979" y="107234"/>
                    <a:pt x="79720" y="108510"/>
                  </a:cubicBezTo>
                  <a:cubicBezTo>
                    <a:pt x="77622" y="110425"/>
                    <a:pt x="75104" y="111702"/>
                    <a:pt x="73006" y="109787"/>
                  </a:cubicBezTo>
                  <a:cubicBezTo>
                    <a:pt x="71328" y="108510"/>
                    <a:pt x="70489" y="104680"/>
                    <a:pt x="68811" y="104042"/>
                  </a:cubicBezTo>
                  <a:cubicBezTo>
                    <a:pt x="67132" y="103404"/>
                    <a:pt x="65034" y="106595"/>
                    <a:pt x="63776" y="107872"/>
                  </a:cubicBezTo>
                  <a:cubicBezTo>
                    <a:pt x="60839" y="109787"/>
                    <a:pt x="57902" y="111702"/>
                    <a:pt x="54965" y="112340"/>
                  </a:cubicBezTo>
                  <a:cubicBezTo>
                    <a:pt x="60839" y="108510"/>
                    <a:pt x="66293" y="102127"/>
                    <a:pt x="69650" y="93829"/>
                  </a:cubicBezTo>
                  <a:cubicBezTo>
                    <a:pt x="71328" y="89361"/>
                    <a:pt x="72587" y="84893"/>
                    <a:pt x="73426" y="79787"/>
                  </a:cubicBezTo>
                  <a:cubicBezTo>
                    <a:pt x="73846" y="75957"/>
                    <a:pt x="74685" y="69574"/>
                    <a:pt x="73426" y="66382"/>
                  </a:cubicBezTo>
                  <a:cubicBezTo>
                    <a:pt x="72167" y="62553"/>
                    <a:pt x="71748" y="66382"/>
                    <a:pt x="71748" y="68936"/>
                  </a:cubicBezTo>
                  <a:cubicBezTo>
                    <a:pt x="71328" y="72765"/>
                    <a:pt x="71748" y="75957"/>
                    <a:pt x="71328" y="80425"/>
                  </a:cubicBezTo>
                  <a:cubicBezTo>
                    <a:pt x="70069" y="88723"/>
                    <a:pt x="66713" y="95744"/>
                    <a:pt x="62517" y="101489"/>
                  </a:cubicBezTo>
                  <a:cubicBezTo>
                    <a:pt x="53706" y="112978"/>
                    <a:pt x="41958" y="116808"/>
                    <a:pt x="31048" y="111063"/>
                  </a:cubicBezTo>
                  <a:cubicBezTo>
                    <a:pt x="20559" y="105957"/>
                    <a:pt x="10069" y="91914"/>
                    <a:pt x="10909" y="73404"/>
                  </a:cubicBezTo>
                  <a:cubicBezTo>
                    <a:pt x="11328" y="61914"/>
                    <a:pt x="14685" y="49787"/>
                    <a:pt x="18461" y="40212"/>
                  </a:cubicBezTo>
                  <a:cubicBezTo>
                    <a:pt x="22657" y="30000"/>
                    <a:pt x="28531" y="22340"/>
                    <a:pt x="36083" y="19787"/>
                  </a:cubicBezTo>
                  <a:cubicBezTo>
                    <a:pt x="35664" y="21702"/>
                    <a:pt x="33986" y="23617"/>
                    <a:pt x="33986" y="26170"/>
                  </a:cubicBezTo>
                  <a:cubicBezTo>
                    <a:pt x="33986" y="29361"/>
                    <a:pt x="35244" y="28085"/>
                    <a:pt x="36083" y="26170"/>
                  </a:cubicBezTo>
                  <a:cubicBezTo>
                    <a:pt x="39440" y="19148"/>
                    <a:pt x="42377" y="13404"/>
                    <a:pt x="47412" y="9574"/>
                  </a:cubicBezTo>
                  <a:cubicBezTo>
                    <a:pt x="53286" y="5744"/>
                    <a:pt x="60000" y="5106"/>
                    <a:pt x="66293" y="7021"/>
                  </a:cubicBezTo>
                  <a:cubicBezTo>
                    <a:pt x="72167" y="8936"/>
                    <a:pt x="76783" y="16595"/>
                    <a:pt x="82657" y="17872"/>
                  </a:cubicBezTo>
                  <a:cubicBezTo>
                    <a:pt x="78881" y="22340"/>
                    <a:pt x="74265" y="28085"/>
                    <a:pt x="73006" y="35106"/>
                  </a:cubicBezTo>
                  <a:cubicBezTo>
                    <a:pt x="67552" y="21702"/>
                    <a:pt x="59160" y="16595"/>
                    <a:pt x="49090" y="15319"/>
                  </a:cubicBezTo>
                  <a:cubicBezTo>
                    <a:pt x="48251" y="15319"/>
                    <a:pt x="45734" y="14042"/>
                    <a:pt x="45734" y="16595"/>
                  </a:cubicBezTo>
                  <a:cubicBezTo>
                    <a:pt x="45734" y="19148"/>
                    <a:pt x="49090" y="18510"/>
                    <a:pt x="49930" y="18510"/>
                  </a:cubicBezTo>
                  <a:cubicBezTo>
                    <a:pt x="55384" y="19148"/>
                    <a:pt x="60419" y="21063"/>
                    <a:pt x="64615" y="25531"/>
                  </a:cubicBezTo>
                  <a:cubicBezTo>
                    <a:pt x="71328" y="32553"/>
                    <a:pt x="73426" y="45319"/>
                    <a:pt x="78881" y="54255"/>
                  </a:cubicBezTo>
                  <a:cubicBezTo>
                    <a:pt x="80139" y="56808"/>
                    <a:pt x="82657" y="61914"/>
                    <a:pt x="85174" y="62553"/>
                  </a:cubicBezTo>
                  <a:cubicBezTo>
                    <a:pt x="88531" y="63829"/>
                    <a:pt x="87272" y="54893"/>
                    <a:pt x="87692" y="51702"/>
                  </a:cubicBezTo>
                  <a:cubicBezTo>
                    <a:pt x="89370" y="44042"/>
                    <a:pt x="93986" y="39574"/>
                    <a:pt x="99020" y="37659"/>
                  </a:cubicBezTo>
                  <a:cubicBezTo>
                    <a:pt x="104475" y="35744"/>
                    <a:pt x="110769" y="36382"/>
                    <a:pt x="115804" y="32553"/>
                  </a:cubicBezTo>
                  <a:cubicBezTo>
                    <a:pt x="114545" y="42127"/>
                    <a:pt x="111608" y="51063"/>
                    <a:pt x="106573" y="56808"/>
                  </a:cubicBezTo>
                  <a:cubicBezTo>
                    <a:pt x="104055" y="59361"/>
                    <a:pt x="101118" y="61276"/>
                    <a:pt x="97762" y="61914"/>
                  </a:cubicBezTo>
                  <a:cubicBezTo>
                    <a:pt x="96923" y="62553"/>
                    <a:pt x="92727" y="61914"/>
                    <a:pt x="93146" y="65106"/>
                  </a:cubicBezTo>
                  <a:cubicBezTo>
                    <a:pt x="93566" y="67021"/>
                    <a:pt x="96503" y="66382"/>
                    <a:pt x="97762" y="67021"/>
                  </a:cubicBezTo>
                  <a:cubicBezTo>
                    <a:pt x="100699" y="67659"/>
                    <a:pt x="103636" y="69574"/>
                    <a:pt x="106153" y="72127"/>
                  </a:cubicBezTo>
                  <a:cubicBezTo>
                    <a:pt x="111608" y="77872"/>
                    <a:pt x="114545" y="86808"/>
                    <a:pt x="115804" y="96382"/>
                  </a:cubicBezTo>
                  <a:cubicBezTo>
                    <a:pt x="113706" y="94468"/>
                    <a:pt x="111188" y="94468"/>
                    <a:pt x="108671" y="93829"/>
                  </a:cubicBezTo>
                  <a:cubicBezTo>
                    <a:pt x="108671" y="93829"/>
                    <a:pt x="109090" y="93829"/>
                    <a:pt x="109510" y="93829"/>
                  </a:cubicBezTo>
                  <a:close/>
                  <a:moveTo>
                    <a:pt x="109510" y="93829"/>
                  </a:moveTo>
                  <a:cubicBezTo>
                    <a:pt x="109510" y="93829"/>
                    <a:pt x="109510" y="93829"/>
                    <a:pt x="109510" y="93829"/>
                  </a:cubicBezTo>
                  <a:close/>
                  <a:moveTo>
                    <a:pt x="4195" y="98936"/>
                  </a:moveTo>
                  <a:cubicBezTo>
                    <a:pt x="3356" y="97021"/>
                    <a:pt x="3356" y="97021"/>
                    <a:pt x="4195" y="96382"/>
                  </a:cubicBezTo>
                  <a:cubicBezTo>
                    <a:pt x="5034" y="95744"/>
                    <a:pt x="6713" y="95106"/>
                    <a:pt x="7132" y="95106"/>
                  </a:cubicBezTo>
                  <a:cubicBezTo>
                    <a:pt x="8811" y="94468"/>
                    <a:pt x="10909" y="93829"/>
                    <a:pt x="12587" y="94468"/>
                  </a:cubicBezTo>
                  <a:cubicBezTo>
                    <a:pt x="13426" y="95106"/>
                    <a:pt x="16363" y="99574"/>
                    <a:pt x="16363" y="100851"/>
                  </a:cubicBezTo>
                  <a:cubicBezTo>
                    <a:pt x="16783" y="103404"/>
                    <a:pt x="13426" y="107234"/>
                    <a:pt x="11748" y="107872"/>
                  </a:cubicBezTo>
                  <a:cubicBezTo>
                    <a:pt x="8391" y="108510"/>
                    <a:pt x="5034" y="103404"/>
                    <a:pt x="4195" y="98936"/>
                  </a:cubicBezTo>
                  <a:cubicBezTo>
                    <a:pt x="3776" y="98297"/>
                    <a:pt x="5034" y="103404"/>
                    <a:pt x="4195" y="98936"/>
                  </a:cubicBezTo>
                  <a:close/>
                </a:path>
              </a:pathLst>
            </a:custGeom>
            <a:solidFill>
              <a:srgbClr val="3E4A6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36" name="Shape 115"/>
            <p:cNvSpPr>
              <a:spLocks/>
            </p:cNvSpPr>
            <p:nvPr/>
          </p:nvSpPr>
          <p:spPr bwMode="auto">
            <a:xfrm>
              <a:off x="5367824" y="4920364"/>
              <a:ext cx="12083" cy="0"/>
            </a:xfrm>
            <a:custGeom>
              <a:avLst/>
              <a:gdLst>
                <a:gd name="T0" fmla="*/ 120000 w 120000"/>
                <a:gd name="T1" fmla="*/ 0 h 120000"/>
                <a:gd name="T2" fmla="*/ 0 w 120000"/>
                <a:gd name="T3" fmla="*/ 0 h 120000"/>
                <a:gd name="T4" fmla="*/ 120000 w 120000"/>
                <a:gd name="T5" fmla="*/ 0 h 120000"/>
                <a:gd name="T6" fmla="*/ 0 w 120000"/>
                <a:gd name="T7" fmla="*/ 0 h 120000"/>
                <a:gd name="T8" fmla="*/ 120000 w 120000"/>
                <a:gd name="T9" fmla="*/ 120000 h 120000"/>
              </a:gdLst>
              <a:ahLst/>
              <a:cxnLst>
                <a:cxn ang="0">
                  <a:pos x="T0" y="T1"/>
                </a:cxn>
                <a:cxn ang="0">
                  <a:pos x="T2" y="T3"/>
                </a:cxn>
                <a:cxn ang="0">
                  <a:pos x="T4" y="T5"/>
                </a:cxn>
              </a:cxnLst>
              <a:rect l="T6" t="T7" r="T8" b="T9"/>
              <a:pathLst>
                <a:path w="120000" h="120000" extrusionOk="0">
                  <a:moveTo>
                    <a:pt x="120000" y="0"/>
                  </a:moveTo>
                  <a:cubicBezTo>
                    <a:pt x="120000" y="0"/>
                    <a:pt x="120000" y="0"/>
                    <a:pt x="0" y="0"/>
                  </a:cubicBezTo>
                  <a:cubicBezTo>
                    <a:pt x="60000" y="0"/>
                    <a:pt x="60000" y="0"/>
                    <a:pt x="120000" y="0"/>
                  </a:cubicBezTo>
                  <a:close/>
                </a:path>
              </a:pathLst>
            </a:custGeom>
            <a:solidFill>
              <a:srgbClr val="22222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37" name="Shape 116"/>
            <p:cNvSpPr>
              <a:spLocks/>
            </p:cNvSpPr>
            <p:nvPr/>
          </p:nvSpPr>
          <p:spPr bwMode="auto">
            <a:xfrm>
              <a:off x="3952078" y="4997446"/>
              <a:ext cx="14096" cy="12091"/>
            </a:xfrm>
            <a:custGeom>
              <a:avLst/>
              <a:gdLst>
                <a:gd name="T0" fmla="*/ 120000 w 120000"/>
                <a:gd name="T1" fmla="*/ 0 h 120000"/>
                <a:gd name="T2" fmla="*/ 120000 w 120000"/>
                <a:gd name="T3" fmla="*/ 0 h 120000"/>
                <a:gd name="T4" fmla="*/ 0 w 120000"/>
                <a:gd name="T5" fmla="*/ 0 h 120000"/>
                <a:gd name="T6" fmla="*/ 120000 w 120000"/>
                <a:gd name="T7" fmla="*/ 120000 h 120000"/>
              </a:gdLst>
              <a:ahLst/>
              <a:cxnLst>
                <a:cxn ang="0">
                  <a:pos x="T0" y="T1"/>
                </a:cxn>
                <a:cxn ang="0">
                  <a:pos x="T2" y="T3"/>
                </a:cxn>
              </a:cxnLst>
              <a:rect l="T4" t="T5" r="T6" b="T7"/>
              <a:pathLst>
                <a:path w="120000" h="120000" extrusionOk="0">
                  <a:moveTo>
                    <a:pt x="120000" y="0"/>
                  </a:moveTo>
                  <a:cubicBezTo>
                    <a:pt x="0" y="120000"/>
                    <a:pt x="120000" y="0"/>
                    <a:pt x="120000" y="0"/>
                  </a:cubicBezTo>
                  <a:close/>
                </a:path>
              </a:pathLst>
            </a:custGeom>
            <a:solidFill>
              <a:srgbClr val="22222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38" name="Shape 117"/>
            <p:cNvSpPr>
              <a:spLocks noChangeArrowheads="1"/>
            </p:cNvSpPr>
            <p:nvPr/>
          </p:nvSpPr>
          <p:spPr bwMode="auto">
            <a:xfrm>
              <a:off x="5367824" y="4920364"/>
              <a:ext cx="2014" cy="1511"/>
            </a:xfrm>
            <a:prstGeom prst="rect">
              <a:avLst/>
            </a:prstGeom>
            <a:solidFill>
              <a:srgbClr val="22222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eaLnBrk="0" hangingPunct="0">
                <a:defRPr sz="1400">
                  <a:solidFill>
                    <a:schemeClr val="bg1"/>
                  </a:solidFill>
                  <a:latin typeface="Times New Roman" pitchFamily="18" charset="0"/>
                  <a:ea typeface="Gulim" pitchFamily="34" charset="-127"/>
                </a:defRPr>
              </a:lvl1pPr>
              <a:lvl2pPr marL="742950" indent="-285750" eaLnBrk="0" hangingPunct="0">
                <a:defRPr sz="1400">
                  <a:solidFill>
                    <a:schemeClr val="bg1"/>
                  </a:solidFill>
                  <a:latin typeface="Times New Roman" pitchFamily="18" charset="0"/>
                  <a:ea typeface="Gulim" pitchFamily="34" charset="-127"/>
                </a:defRPr>
              </a:lvl2pPr>
              <a:lvl3pPr marL="1143000" indent="-228600" eaLnBrk="0" hangingPunct="0">
                <a:defRPr sz="1400">
                  <a:solidFill>
                    <a:schemeClr val="bg1"/>
                  </a:solidFill>
                  <a:latin typeface="Times New Roman" pitchFamily="18" charset="0"/>
                  <a:ea typeface="Gulim" pitchFamily="34" charset="-127"/>
                </a:defRPr>
              </a:lvl3pPr>
              <a:lvl4pPr marL="1600200" indent="-228600" eaLnBrk="0" hangingPunct="0">
                <a:defRPr sz="1400">
                  <a:solidFill>
                    <a:schemeClr val="bg1"/>
                  </a:solidFill>
                  <a:latin typeface="Times New Roman" pitchFamily="18" charset="0"/>
                  <a:ea typeface="Gulim" pitchFamily="34" charset="-127"/>
                </a:defRPr>
              </a:lvl4pPr>
              <a:lvl5pPr marL="2057400" indent="-228600" eaLnBrk="0" hangingPunct="0">
                <a:defRPr sz="1400">
                  <a:solidFill>
                    <a:schemeClr val="bg1"/>
                  </a:solidFill>
                  <a:latin typeface="Times New Roman" pitchFamily="18" charset="0"/>
                  <a:ea typeface="Gulim" pitchFamily="34" charset="-127"/>
                </a:defRPr>
              </a:lvl5pPr>
              <a:lvl6pPr marL="2514600" indent="-228600" algn="ctr" eaLnBrk="0" fontAlgn="base" hangingPunct="0">
                <a:spcBef>
                  <a:spcPct val="0"/>
                </a:spcBef>
                <a:spcAft>
                  <a:spcPct val="0"/>
                </a:spcAft>
                <a:defRPr sz="1400">
                  <a:solidFill>
                    <a:schemeClr val="bg1"/>
                  </a:solidFill>
                  <a:latin typeface="Times New Roman" pitchFamily="18" charset="0"/>
                  <a:ea typeface="Gulim" pitchFamily="34" charset="-127"/>
                </a:defRPr>
              </a:lvl6pPr>
              <a:lvl7pPr marL="2971800" indent="-228600" algn="ctr" eaLnBrk="0" fontAlgn="base" hangingPunct="0">
                <a:spcBef>
                  <a:spcPct val="0"/>
                </a:spcBef>
                <a:spcAft>
                  <a:spcPct val="0"/>
                </a:spcAft>
                <a:defRPr sz="1400">
                  <a:solidFill>
                    <a:schemeClr val="bg1"/>
                  </a:solidFill>
                  <a:latin typeface="Times New Roman" pitchFamily="18" charset="0"/>
                  <a:ea typeface="Gulim" pitchFamily="34" charset="-127"/>
                </a:defRPr>
              </a:lvl7pPr>
              <a:lvl8pPr marL="3429000" indent="-228600" algn="ctr" eaLnBrk="0" fontAlgn="base" hangingPunct="0">
                <a:spcBef>
                  <a:spcPct val="0"/>
                </a:spcBef>
                <a:spcAft>
                  <a:spcPct val="0"/>
                </a:spcAft>
                <a:defRPr sz="1400">
                  <a:solidFill>
                    <a:schemeClr val="bg1"/>
                  </a:solidFill>
                  <a:latin typeface="Times New Roman" pitchFamily="18" charset="0"/>
                  <a:ea typeface="Gulim" pitchFamily="34" charset="-127"/>
                </a:defRPr>
              </a:lvl8pPr>
              <a:lvl9pPr marL="3886200" indent="-228600" algn="ctr" eaLnBrk="0" fontAlgn="base" hangingPunct="0">
                <a:spcBef>
                  <a:spcPct val="0"/>
                </a:spcBef>
                <a:spcAft>
                  <a:spcPct val="0"/>
                </a:spcAft>
                <a:defRPr sz="1400">
                  <a:solidFill>
                    <a:schemeClr val="bg1"/>
                  </a:solidFill>
                  <a:latin typeface="Times New Roman" pitchFamily="18" charset="0"/>
                  <a:ea typeface="Gulim" pitchFamily="34" charset="-127"/>
                </a:defRPr>
              </a:lvl9pPr>
            </a:lstStyle>
            <a:p>
              <a:pPr algn="l" eaLnBrk="1" hangingPunct="1">
                <a:defRPr/>
              </a:pPr>
              <a:endParaRPr lang="en-US" altLang="en-US" sz="1800">
                <a:solidFill>
                  <a:srgbClr val="000000"/>
                </a:solidFill>
                <a:effectLst/>
                <a:latin typeface="Calibri" pitchFamily="34" charset="0"/>
                <a:sym typeface="Calibri" pitchFamily="34" charset="0"/>
              </a:endParaRPr>
            </a:p>
          </p:txBody>
        </p:sp>
        <p:sp>
          <p:nvSpPr>
            <p:cNvPr id="39" name="Shape 118"/>
            <p:cNvSpPr>
              <a:spLocks/>
            </p:cNvSpPr>
            <p:nvPr/>
          </p:nvSpPr>
          <p:spPr bwMode="auto">
            <a:xfrm>
              <a:off x="5367824" y="4920364"/>
              <a:ext cx="0" cy="0"/>
            </a:xfrm>
            <a:custGeom>
              <a:avLst/>
              <a:gdLst>
                <a:gd name="T0" fmla="*/ 0 w 120000"/>
                <a:gd name="T1" fmla="*/ 0 h 120000"/>
                <a:gd name="T2" fmla="*/ 0 w 120000"/>
                <a:gd name="T3" fmla="*/ 0 h 120000"/>
                <a:gd name="T4" fmla="*/ 0 w 120000"/>
                <a:gd name="T5" fmla="*/ 0 h 120000"/>
                <a:gd name="T6" fmla="*/ 0 w 120000"/>
                <a:gd name="T7" fmla="*/ 0 h 120000"/>
                <a:gd name="T8" fmla="*/ 120000 w 120000"/>
                <a:gd name="T9" fmla="*/ 120000 h 120000"/>
              </a:gdLst>
              <a:ahLst/>
              <a:cxnLst>
                <a:cxn ang="0">
                  <a:pos x="T0" y="T1"/>
                </a:cxn>
                <a:cxn ang="0">
                  <a:pos x="T2" y="T3"/>
                </a:cxn>
                <a:cxn ang="0">
                  <a:pos x="T4" y="T5"/>
                </a:cxn>
              </a:cxnLst>
              <a:rect l="T6" t="T7" r="T8" b="T9"/>
              <a:pathLst>
                <a:path w="120000" h="120000" extrusionOk="0">
                  <a:moveTo>
                    <a:pt x="0" y="0"/>
                  </a:moveTo>
                  <a:cubicBezTo>
                    <a:pt x="0" y="0"/>
                    <a:pt x="0" y="0"/>
                    <a:pt x="0" y="0"/>
                  </a:cubicBezTo>
                  <a:cubicBezTo>
                    <a:pt x="0" y="0"/>
                    <a:pt x="0" y="0"/>
                    <a:pt x="0" y="0"/>
                  </a:cubicBezTo>
                  <a:close/>
                </a:path>
              </a:pathLst>
            </a:custGeom>
            <a:solidFill>
              <a:srgbClr val="22222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40" name="Shape 119"/>
            <p:cNvSpPr>
              <a:spLocks/>
            </p:cNvSpPr>
            <p:nvPr/>
          </p:nvSpPr>
          <p:spPr bwMode="auto">
            <a:xfrm>
              <a:off x="4173603" y="4816076"/>
              <a:ext cx="199372" cy="78594"/>
            </a:xfrm>
            <a:custGeom>
              <a:avLst/>
              <a:gdLst>
                <a:gd name="T0" fmla="*/ 81290 w 120000"/>
                <a:gd name="T1" fmla="*/ 120000 h 120000"/>
                <a:gd name="T2" fmla="*/ 77419 w 120000"/>
                <a:gd name="T3" fmla="*/ 120000 h 120000"/>
                <a:gd name="T4" fmla="*/ 58064 w 120000"/>
                <a:gd name="T5" fmla="*/ 100000 h 120000"/>
                <a:gd name="T6" fmla="*/ 42580 w 120000"/>
                <a:gd name="T7" fmla="*/ 120000 h 120000"/>
                <a:gd name="T8" fmla="*/ 38709 w 120000"/>
                <a:gd name="T9" fmla="*/ 120000 h 120000"/>
                <a:gd name="T10" fmla="*/ 7741 w 120000"/>
                <a:gd name="T11" fmla="*/ 70000 h 120000"/>
                <a:gd name="T12" fmla="*/ 7741 w 120000"/>
                <a:gd name="T13" fmla="*/ 10000 h 120000"/>
                <a:gd name="T14" fmla="*/ 15483 w 120000"/>
                <a:gd name="T15" fmla="*/ 0 h 120000"/>
                <a:gd name="T16" fmla="*/ 19354 w 120000"/>
                <a:gd name="T17" fmla="*/ 10000 h 120000"/>
                <a:gd name="T18" fmla="*/ 23225 w 120000"/>
                <a:gd name="T19" fmla="*/ 30000 h 120000"/>
                <a:gd name="T20" fmla="*/ 27096 w 120000"/>
                <a:gd name="T21" fmla="*/ 60000 h 120000"/>
                <a:gd name="T22" fmla="*/ 38709 w 120000"/>
                <a:gd name="T23" fmla="*/ 70000 h 120000"/>
                <a:gd name="T24" fmla="*/ 46451 w 120000"/>
                <a:gd name="T25" fmla="*/ 70000 h 120000"/>
                <a:gd name="T26" fmla="*/ 54193 w 120000"/>
                <a:gd name="T27" fmla="*/ 50000 h 120000"/>
                <a:gd name="T28" fmla="*/ 61935 w 120000"/>
                <a:gd name="T29" fmla="*/ 40000 h 120000"/>
                <a:gd name="T30" fmla="*/ 69677 w 120000"/>
                <a:gd name="T31" fmla="*/ 60000 h 120000"/>
                <a:gd name="T32" fmla="*/ 81290 w 120000"/>
                <a:gd name="T33" fmla="*/ 80000 h 120000"/>
                <a:gd name="T34" fmla="*/ 96774 w 120000"/>
                <a:gd name="T35" fmla="*/ 50000 h 120000"/>
                <a:gd name="T36" fmla="*/ 100645 w 120000"/>
                <a:gd name="T37" fmla="*/ 50000 h 120000"/>
                <a:gd name="T38" fmla="*/ 108387 w 120000"/>
                <a:gd name="T39" fmla="*/ 20000 h 120000"/>
                <a:gd name="T40" fmla="*/ 116129 w 120000"/>
                <a:gd name="T41" fmla="*/ 30000 h 120000"/>
                <a:gd name="T42" fmla="*/ 112258 w 120000"/>
                <a:gd name="T43" fmla="*/ 70000 h 120000"/>
                <a:gd name="T44" fmla="*/ 81290 w 120000"/>
                <a:gd name="T45" fmla="*/ 120000 h 120000"/>
                <a:gd name="T46" fmla="*/ 81290 w 120000"/>
                <a:gd name="T47" fmla="*/ 120000 h 120000"/>
                <a:gd name="T48" fmla="*/ 0 w 120000"/>
                <a:gd name="T49" fmla="*/ 0 h 120000"/>
                <a:gd name="T50" fmla="*/ 120000 w 120000"/>
                <a:gd name="T51" fmla="*/ 120000 h 1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T48" t="T49" r="T50" b="T51"/>
              <a:pathLst>
                <a:path w="120000" h="120000" extrusionOk="0">
                  <a:moveTo>
                    <a:pt x="81290" y="120000"/>
                  </a:moveTo>
                  <a:cubicBezTo>
                    <a:pt x="81290" y="120000"/>
                    <a:pt x="77419" y="120000"/>
                    <a:pt x="77419" y="120000"/>
                  </a:cubicBezTo>
                  <a:cubicBezTo>
                    <a:pt x="69677" y="120000"/>
                    <a:pt x="65806" y="110000"/>
                    <a:pt x="58064" y="100000"/>
                  </a:cubicBezTo>
                  <a:cubicBezTo>
                    <a:pt x="54193" y="110000"/>
                    <a:pt x="50322" y="120000"/>
                    <a:pt x="42580" y="120000"/>
                  </a:cubicBezTo>
                  <a:cubicBezTo>
                    <a:pt x="42580" y="120000"/>
                    <a:pt x="42580" y="120000"/>
                    <a:pt x="38709" y="120000"/>
                  </a:cubicBezTo>
                  <a:cubicBezTo>
                    <a:pt x="27096" y="120000"/>
                    <a:pt x="15483" y="100000"/>
                    <a:pt x="7741" y="70000"/>
                  </a:cubicBezTo>
                  <a:cubicBezTo>
                    <a:pt x="7741" y="70000"/>
                    <a:pt x="0" y="30000"/>
                    <a:pt x="7741" y="10000"/>
                  </a:cubicBezTo>
                  <a:cubicBezTo>
                    <a:pt x="11612" y="10000"/>
                    <a:pt x="11612" y="0"/>
                    <a:pt x="15483" y="0"/>
                  </a:cubicBezTo>
                  <a:cubicBezTo>
                    <a:pt x="15483" y="0"/>
                    <a:pt x="19354" y="10000"/>
                    <a:pt x="19354" y="10000"/>
                  </a:cubicBezTo>
                  <a:cubicBezTo>
                    <a:pt x="23225" y="20000"/>
                    <a:pt x="23225" y="20000"/>
                    <a:pt x="23225" y="30000"/>
                  </a:cubicBezTo>
                  <a:cubicBezTo>
                    <a:pt x="23225" y="40000"/>
                    <a:pt x="23225" y="50000"/>
                    <a:pt x="27096" y="60000"/>
                  </a:cubicBezTo>
                  <a:cubicBezTo>
                    <a:pt x="30967" y="70000"/>
                    <a:pt x="34838" y="70000"/>
                    <a:pt x="38709" y="70000"/>
                  </a:cubicBezTo>
                  <a:cubicBezTo>
                    <a:pt x="42580" y="70000"/>
                    <a:pt x="42580" y="70000"/>
                    <a:pt x="46451" y="70000"/>
                  </a:cubicBezTo>
                  <a:cubicBezTo>
                    <a:pt x="50322" y="60000"/>
                    <a:pt x="50322" y="60000"/>
                    <a:pt x="54193" y="50000"/>
                  </a:cubicBezTo>
                  <a:cubicBezTo>
                    <a:pt x="54193" y="50000"/>
                    <a:pt x="58064" y="40000"/>
                    <a:pt x="61935" y="40000"/>
                  </a:cubicBezTo>
                  <a:cubicBezTo>
                    <a:pt x="61935" y="40000"/>
                    <a:pt x="65806" y="50000"/>
                    <a:pt x="69677" y="60000"/>
                  </a:cubicBezTo>
                  <a:cubicBezTo>
                    <a:pt x="73548" y="70000"/>
                    <a:pt x="77419" y="80000"/>
                    <a:pt x="81290" y="80000"/>
                  </a:cubicBezTo>
                  <a:cubicBezTo>
                    <a:pt x="89032" y="80000"/>
                    <a:pt x="96774" y="70000"/>
                    <a:pt x="96774" y="50000"/>
                  </a:cubicBezTo>
                  <a:cubicBezTo>
                    <a:pt x="96774" y="50000"/>
                    <a:pt x="96774" y="50000"/>
                    <a:pt x="100645" y="50000"/>
                  </a:cubicBezTo>
                  <a:cubicBezTo>
                    <a:pt x="100645" y="30000"/>
                    <a:pt x="100645" y="20000"/>
                    <a:pt x="108387" y="20000"/>
                  </a:cubicBezTo>
                  <a:cubicBezTo>
                    <a:pt x="112258" y="20000"/>
                    <a:pt x="112258" y="20000"/>
                    <a:pt x="116129" y="30000"/>
                  </a:cubicBezTo>
                  <a:cubicBezTo>
                    <a:pt x="120000" y="40000"/>
                    <a:pt x="116129" y="50000"/>
                    <a:pt x="112258" y="70000"/>
                  </a:cubicBezTo>
                  <a:cubicBezTo>
                    <a:pt x="108387" y="100000"/>
                    <a:pt x="96774" y="120000"/>
                    <a:pt x="81290" y="120000"/>
                  </a:cubicBezTo>
                  <a:cubicBezTo>
                    <a:pt x="81290" y="120000"/>
                    <a:pt x="81290" y="120000"/>
                    <a:pt x="81290" y="120000"/>
                  </a:cubicBezTo>
                  <a:close/>
                </a:path>
              </a:pathLst>
            </a:custGeom>
            <a:solidFill>
              <a:srgbClr val="3E4A6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41" name="Shape 120"/>
            <p:cNvSpPr>
              <a:spLocks/>
            </p:cNvSpPr>
            <p:nvPr/>
          </p:nvSpPr>
          <p:spPr bwMode="auto">
            <a:xfrm>
              <a:off x="4004439" y="4699696"/>
              <a:ext cx="116804" cy="129982"/>
            </a:xfrm>
            <a:custGeom>
              <a:avLst/>
              <a:gdLst>
                <a:gd name="T0" fmla="*/ 66666 w 120000"/>
                <a:gd name="T1" fmla="*/ 0 h 120000"/>
                <a:gd name="T2" fmla="*/ 53333 w 120000"/>
                <a:gd name="T3" fmla="*/ 6000 h 120000"/>
                <a:gd name="T4" fmla="*/ 66666 w 120000"/>
                <a:gd name="T5" fmla="*/ 24000 h 120000"/>
                <a:gd name="T6" fmla="*/ 46666 w 120000"/>
                <a:gd name="T7" fmla="*/ 42000 h 120000"/>
                <a:gd name="T8" fmla="*/ 20000 w 120000"/>
                <a:gd name="T9" fmla="*/ 24000 h 120000"/>
                <a:gd name="T10" fmla="*/ 6666 w 120000"/>
                <a:gd name="T11" fmla="*/ 60000 h 120000"/>
                <a:gd name="T12" fmla="*/ 60000 w 120000"/>
                <a:gd name="T13" fmla="*/ 120000 h 120000"/>
                <a:gd name="T14" fmla="*/ 120000 w 120000"/>
                <a:gd name="T15" fmla="*/ 60000 h 120000"/>
                <a:gd name="T16" fmla="*/ 66666 w 120000"/>
                <a:gd name="T17" fmla="*/ 0 h 120000"/>
                <a:gd name="T18" fmla="*/ 0 w 120000"/>
                <a:gd name="T19" fmla="*/ 0 h 120000"/>
                <a:gd name="T20" fmla="*/ 120000 w 120000"/>
                <a:gd name="T21" fmla="*/ 120000 h 1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T18" t="T19" r="T20" b="T21"/>
              <a:pathLst>
                <a:path w="120000" h="120000" extrusionOk="0">
                  <a:moveTo>
                    <a:pt x="66666" y="0"/>
                  </a:moveTo>
                  <a:cubicBezTo>
                    <a:pt x="60000" y="0"/>
                    <a:pt x="60000" y="0"/>
                    <a:pt x="53333" y="6000"/>
                  </a:cubicBezTo>
                  <a:cubicBezTo>
                    <a:pt x="60000" y="6000"/>
                    <a:pt x="66666" y="12000"/>
                    <a:pt x="66666" y="24000"/>
                  </a:cubicBezTo>
                  <a:cubicBezTo>
                    <a:pt x="66666" y="36000"/>
                    <a:pt x="60000" y="42000"/>
                    <a:pt x="46666" y="42000"/>
                  </a:cubicBezTo>
                  <a:cubicBezTo>
                    <a:pt x="33333" y="42000"/>
                    <a:pt x="20000" y="36000"/>
                    <a:pt x="20000" y="24000"/>
                  </a:cubicBezTo>
                  <a:cubicBezTo>
                    <a:pt x="13333" y="30000"/>
                    <a:pt x="6666" y="48000"/>
                    <a:pt x="6666" y="60000"/>
                  </a:cubicBezTo>
                  <a:cubicBezTo>
                    <a:pt x="0" y="90000"/>
                    <a:pt x="26666" y="120000"/>
                    <a:pt x="60000" y="120000"/>
                  </a:cubicBezTo>
                  <a:cubicBezTo>
                    <a:pt x="93333" y="120000"/>
                    <a:pt x="120000" y="96000"/>
                    <a:pt x="120000" y="60000"/>
                  </a:cubicBezTo>
                  <a:cubicBezTo>
                    <a:pt x="120000" y="30000"/>
                    <a:pt x="100000" y="6000"/>
                    <a:pt x="66666" y="0"/>
                  </a:cubicBezTo>
                  <a:close/>
                </a:path>
              </a:pathLst>
            </a:custGeom>
            <a:solidFill>
              <a:srgbClr val="3E4A6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42" name="Shape 121"/>
            <p:cNvSpPr>
              <a:spLocks/>
            </p:cNvSpPr>
            <p:nvPr/>
          </p:nvSpPr>
          <p:spPr bwMode="auto">
            <a:xfrm>
              <a:off x="4443461" y="4738994"/>
              <a:ext cx="122845" cy="134516"/>
            </a:xfrm>
            <a:custGeom>
              <a:avLst/>
              <a:gdLst>
                <a:gd name="T0" fmla="*/ 69473 w 120000"/>
                <a:gd name="T1" fmla="*/ 0 h 120000"/>
                <a:gd name="T2" fmla="*/ 44210 w 120000"/>
                <a:gd name="T3" fmla="*/ 5714 h 120000"/>
                <a:gd name="T4" fmla="*/ 63157 w 120000"/>
                <a:gd name="T5" fmla="*/ 22857 h 120000"/>
                <a:gd name="T6" fmla="*/ 44210 w 120000"/>
                <a:gd name="T7" fmla="*/ 45714 h 120000"/>
                <a:gd name="T8" fmla="*/ 18947 w 120000"/>
                <a:gd name="T9" fmla="*/ 22857 h 120000"/>
                <a:gd name="T10" fmla="*/ 18947 w 120000"/>
                <a:gd name="T11" fmla="*/ 22857 h 120000"/>
                <a:gd name="T12" fmla="*/ 6315 w 120000"/>
                <a:gd name="T13" fmla="*/ 51428 h 120000"/>
                <a:gd name="T14" fmla="*/ 50526 w 120000"/>
                <a:gd name="T15" fmla="*/ 120000 h 120000"/>
                <a:gd name="T16" fmla="*/ 113684 w 120000"/>
                <a:gd name="T17" fmla="*/ 62857 h 120000"/>
                <a:gd name="T18" fmla="*/ 69473 w 120000"/>
                <a:gd name="T19" fmla="*/ 0 h 120000"/>
                <a:gd name="T20" fmla="*/ 0 w 120000"/>
                <a:gd name="T21" fmla="*/ 0 h 120000"/>
                <a:gd name="T22" fmla="*/ 120000 w 120000"/>
                <a:gd name="T23" fmla="*/ 120000 h 1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120000" h="120000" extrusionOk="0">
                  <a:moveTo>
                    <a:pt x="69473" y="0"/>
                  </a:moveTo>
                  <a:cubicBezTo>
                    <a:pt x="63157" y="0"/>
                    <a:pt x="56842" y="0"/>
                    <a:pt x="44210" y="5714"/>
                  </a:cubicBezTo>
                  <a:cubicBezTo>
                    <a:pt x="56842" y="5714"/>
                    <a:pt x="63157" y="17142"/>
                    <a:pt x="63157" y="22857"/>
                  </a:cubicBezTo>
                  <a:cubicBezTo>
                    <a:pt x="63157" y="34285"/>
                    <a:pt x="56842" y="45714"/>
                    <a:pt x="44210" y="45714"/>
                  </a:cubicBezTo>
                  <a:cubicBezTo>
                    <a:pt x="31578" y="45714"/>
                    <a:pt x="18947" y="34285"/>
                    <a:pt x="18947" y="22857"/>
                  </a:cubicBezTo>
                  <a:cubicBezTo>
                    <a:pt x="18947" y="22857"/>
                    <a:pt x="18947" y="22857"/>
                    <a:pt x="18947" y="22857"/>
                  </a:cubicBezTo>
                  <a:cubicBezTo>
                    <a:pt x="12631" y="34285"/>
                    <a:pt x="6315" y="40000"/>
                    <a:pt x="6315" y="51428"/>
                  </a:cubicBezTo>
                  <a:cubicBezTo>
                    <a:pt x="0" y="85714"/>
                    <a:pt x="18947" y="114285"/>
                    <a:pt x="50526" y="120000"/>
                  </a:cubicBezTo>
                  <a:cubicBezTo>
                    <a:pt x="82105" y="120000"/>
                    <a:pt x="107368" y="97142"/>
                    <a:pt x="113684" y="62857"/>
                  </a:cubicBezTo>
                  <a:cubicBezTo>
                    <a:pt x="120000" y="34285"/>
                    <a:pt x="101052" y="5714"/>
                    <a:pt x="69473" y="0"/>
                  </a:cubicBezTo>
                  <a:close/>
                </a:path>
              </a:pathLst>
            </a:custGeom>
            <a:solidFill>
              <a:srgbClr val="3E4A6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grpSp>
      <p:grpSp>
        <p:nvGrpSpPr>
          <p:cNvPr id="43" name="Shape 122"/>
          <p:cNvGrpSpPr>
            <a:grpSpLocks/>
          </p:cNvGrpSpPr>
          <p:nvPr/>
        </p:nvGrpSpPr>
        <p:grpSpPr bwMode="auto">
          <a:xfrm>
            <a:off x="388938" y="742950"/>
            <a:ext cx="7204075" cy="5372100"/>
            <a:chOff x="388375" y="548150"/>
            <a:chExt cx="7205283" cy="4029437"/>
          </a:xfrm>
        </p:grpSpPr>
        <p:sp>
          <p:nvSpPr>
            <p:cNvPr id="44" name="Shape 123"/>
            <p:cNvSpPr>
              <a:spLocks/>
            </p:cNvSpPr>
            <p:nvPr/>
          </p:nvSpPr>
          <p:spPr bwMode="auto">
            <a:xfrm>
              <a:off x="428069" y="583872"/>
              <a:ext cx="7165589" cy="3993715"/>
            </a:xfrm>
            <a:custGeom>
              <a:avLst/>
              <a:gdLst>
                <a:gd name="T0" fmla="*/ 0 w 286609"/>
                <a:gd name="T1" fmla="*/ 0 h 181658"/>
                <a:gd name="T2" fmla="*/ 0 w 286609"/>
                <a:gd name="T3" fmla="*/ 181658 h 181658"/>
                <a:gd name="T4" fmla="*/ 276798 w 286609"/>
                <a:gd name="T5" fmla="*/ 181658 h 181658"/>
                <a:gd name="T6" fmla="*/ 276798 w 286609"/>
                <a:gd name="T7" fmla="*/ 159359 h 181658"/>
                <a:gd name="T8" fmla="*/ 286609 w 286609"/>
                <a:gd name="T9" fmla="*/ 149845 h 181658"/>
                <a:gd name="T10" fmla="*/ 276798 w 286609"/>
                <a:gd name="T11" fmla="*/ 149845 h 181658"/>
                <a:gd name="T12" fmla="*/ 276798 w 286609"/>
                <a:gd name="T13" fmla="*/ 297 h 181658"/>
                <a:gd name="T14" fmla="*/ 0 w 286609"/>
                <a:gd name="T15" fmla="*/ 0 h 181658"/>
                <a:gd name="T16" fmla="*/ 0 w 286609"/>
                <a:gd name="T17" fmla="*/ 0 h 181658"/>
                <a:gd name="T18" fmla="*/ 286609 w 286609"/>
                <a:gd name="T19" fmla="*/ 181658 h 181658"/>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86609" h="181658" extrusionOk="0">
                  <a:moveTo>
                    <a:pt x="0" y="0"/>
                  </a:moveTo>
                  <a:lnTo>
                    <a:pt x="0" y="181658"/>
                  </a:lnTo>
                  <a:lnTo>
                    <a:pt x="276798" y="181658"/>
                  </a:lnTo>
                  <a:lnTo>
                    <a:pt x="276798" y="159359"/>
                  </a:lnTo>
                  <a:lnTo>
                    <a:pt x="286609" y="149845"/>
                  </a:lnTo>
                  <a:lnTo>
                    <a:pt x="276798" y="149845"/>
                  </a:lnTo>
                  <a:lnTo>
                    <a:pt x="276798" y="297"/>
                  </a:lnTo>
                  <a:lnTo>
                    <a:pt x="0" y="0"/>
                  </a:lnTo>
                  <a:close/>
                </a:path>
              </a:pathLst>
            </a:custGeom>
            <a:solidFill>
              <a:srgbClr val="0D0138">
                <a:alpha val="1647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45" name="Shape 124"/>
            <p:cNvSpPr>
              <a:spLocks/>
            </p:cNvSpPr>
            <p:nvPr/>
          </p:nvSpPr>
          <p:spPr bwMode="auto">
            <a:xfrm>
              <a:off x="388375" y="548150"/>
              <a:ext cx="7165588" cy="3993715"/>
            </a:xfrm>
            <a:custGeom>
              <a:avLst/>
              <a:gdLst>
                <a:gd name="T0" fmla="*/ 0 w 286609"/>
                <a:gd name="T1" fmla="*/ 0 h 181658"/>
                <a:gd name="T2" fmla="*/ 0 w 286609"/>
                <a:gd name="T3" fmla="*/ 181658 h 181658"/>
                <a:gd name="T4" fmla="*/ 276798 w 286609"/>
                <a:gd name="T5" fmla="*/ 181658 h 181658"/>
                <a:gd name="T6" fmla="*/ 276798 w 286609"/>
                <a:gd name="T7" fmla="*/ 159359 h 181658"/>
                <a:gd name="T8" fmla="*/ 286609 w 286609"/>
                <a:gd name="T9" fmla="*/ 149845 h 181658"/>
                <a:gd name="T10" fmla="*/ 276798 w 286609"/>
                <a:gd name="T11" fmla="*/ 149845 h 181658"/>
                <a:gd name="T12" fmla="*/ 276798 w 286609"/>
                <a:gd name="T13" fmla="*/ 297 h 181658"/>
                <a:gd name="T14" fmla="*/ 0 w 286609"/>
                <a:gd name="T15" fmla="*/ 0 h 181658"/>
                <a:gd name="T16" fmla="*/ 0 w 286609"/>
                <a:gd name="T17" fmla="*/ 0 h 181658"/>
                <a:gd name="T18" fmla="*/ 286609 w 286609"/>
                <a:gd name="T19" fmla="*/ 181658 h 181658"/>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86609" h="181658" extrusionOk="0">
                  <a:moveTo>
                    <a:pt x="0" y="0"/>
                  </a:moveTo>
                  <a:lnTo>
                    <a:pt x="0" y="181658"/>
                  </a:lnTo>
                  <a:lnTo>
                    <a:pt x="276798" y="181658"/>
                  </a:lnTo>
                  <a:lnTo>
                    <a:pt x="276798" y="159359"/>
                  </a:lnTo>
                  <a:lnTo>
                    <a:pt x="286609" y="149845"/>
                  </a:lnTo>
                  <a:lnTo>
                    <a:pt x="276798" y="149845"/>
                  </a:lnTo>
                  <a:lnTo>
                    <a:pt x="276798" y="297"/>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grpSp>
      <p:sp>
        <p:nvSpPr>
          <p:cNvPr id="46" name="Shape 126"/>
          <p:cNvSpPr txBox="1">
            <a:spLocks noChangeArrowheads="1"/>
          </p:cNvSpPr>
          <p:nvPr/>
        </p:nvSpPr>
        <p:spPr bwMode="auto">
          <a:xfrm>
            <a:off x="692150" y="1103313"/>
            <a:ext cx="957263" cy="87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eaLnBrk="0" hangingPunct="0">
              <a:defRPr sz="1400">
                <a:solidFill>
                  <a:schemeClr val="bg1"/>
                </a:solidFill>
                <a:latin typeface="Times New Roman" pitchFamily="18" charset="0"/>
                <a:ea typeface="Gulim" pitchFamily="34" charset="-127"/>
              </a:defRPr>
            </a:lvl1pPr>
            <a:lvl2pPr marL="742950" indent="-285750" eaLnBrk="0" hangingPunct="0">
              <a:defRPr sz="1400">
                <a:solidFill>
                  <a:schemeClr val="bg1"/>
                </a:solidFill>
                <a:latin typeface="Times New Roman" pitchFamily="18" charset="0"/>
                <a:ea typeface="Gulim" pitchFamily="34" charset="-127"/>
              </a:defRPr>
            </a:lvl2pPr>
            <a:lvl3pPr marL="1143000" indent="-228600" eaLnBrk="0" hangingPunct="0">
              <a:defRPr sz="1400">
                <a:solidFill>
                  <a:schemeClr val="bg1"/>
                </a:solidFill>
                <a:latin typeface="Times New Roman" pitchFamily="18" charset="0"/>
                <a:ea typeface="Gulim" pitchFamily="34" charset="-127"/>
              </a:defRPr>
            </a:lvl3pPr>
            <a:lvl4pPr marL="1600200" indent="-228600" eaLnBrk="0" hangingPunct="0">
              <a:defRPr sz="1400">
                <a:solidFill>
                  <a:schemeClr val="bg1"/>
                </a:solidFill>
                <a:latin typeface="Times New Roman" pitchFamily="18" charset="0"/>
                <a:ea typeface="Gulim" pitchFamily="34" charset="-127"/>
              </a:defRPr>
            </a:lvl4pPr>
            <a:lvl5pPr marL="2057400" indent="-228600" eaLnBrk="0" hangingPunct="0">
              <a:defRPr sz="1400">
                <a:solidFill>
                  <a:schemeClr val="bg1"/>
                </a:solidFill>
                <a:latin typeface="Times New Roman" pitchFamily="18" charset="0"/>
                <a:ea typeface="Gulim" pitchFamily="34" charset="-127"/>
              </a:defRPr>
            </a:lvl5pPr>
            <a:lvl6pPr marL="2514600" indent="-228600" algn="ctr" eaLnBrk="0" fontAlgn="base" hangingPunct="0">
              <a:spcBef>
                <a:spcPct val="0"/>
              </a:spcBef>
              <a:spcAft>
                <a:spcPct val="0"/>
              </a:spcAft>
              <a:defRPr sz="1400">
                <a:solidFill>
                  <a:schemeClr val="bg1"/>
                </a:solidFill>
                <a:latin typeface="Times New Roman" pitchFamily="18" charset="0"/>
                <a:ea typeface="Gulim" pitchFamily="34" charset="-127"/>
              </a:defRPr>
            </a:lvl6pPr>
            <a:lvl7pPr marL="2971800" indent="-228600" algn="ctr" eaLnBrk="0" fontAlgn="base" hangingPunct="0">
              <a:spcBef>
                <a:spcPct val="0"/>
              </a:spcBef>
              <a:spcAft>
                <a:spcPct val="0"/>
              </a:spcAft>
              <a:defRPr sz="1400">
                <a:solidFill>
                  <a:schemeClr val="bg1"/>
                </a:solidFill>
                <a:latin typeface="Times New Roman" pitchFamily="18" charset="0"/>
                <a:ea typeface="Gulim" pitchFamily="34" charset="-127"/>
              </a:defRPr>
            </a:lvl7pPr>
            <a:lvl8pPr marL="3429000" indent="-228600" algn="ctr" eaLnBrk="0" fontAlgn="base" hangingPunct="0">
              <a:spcBef>
                <a:spcPct val="0"/>
              </a:spcBef>
              <a:spcAft>
                <a:spcPct val="0"/>
              </a:spcAft>
              <a:defRPr sz="1400">
                <a:solidFill>
                  <a:schemeClr val="bg1"/>
                </a:solidFill>
                <a:latin typeface="Times New Roman" pitchFamily="18" charset="0"/>
                <a:ea typeface="Gulim" pitchFamily="34" charset="-127"/>
              </a:defRPr>
            </a:lvl8pPr>
            <a:lvl9pPr marL="3886200" indent="-228600" algn="ctr" eaLnBrk="0" fontAlgn="base" hangingPunct="0">
              <a:spcBef>
                <a:spcPct val="0"/>
              </a:spcBef>
              <a:spcAft>
                <a:spcPct val="0"/>
              </a:spcAft>
              <a:defRPr sz="1400">
                <a:solidFill>
                  <a:schemeClr val="bg1"/>
                </a:solidFill>
                <a:latin typeface="Times New Roman" pitchFamily="18" charset="0"/>
                <a:ea typeface="Gulim" pitchFamily="34" charset="-127"/>
              </a:defRPr>
            </a:lvl9pPr>
          </a:lstStyle>
          <a:p>
            <a:pPr algn="l" eaLnBrk="1" hangingPunct="1">
              <a:defRPr/>
            </a:pPr>
            <a:r>
              <a:rPr lang="en-US" altLang="en-US" sz="7200" b="1">
                <a:solidFill>
                  <a:srgbClr val="6D9EEB"/>
                </a:solidFill>
                <a:effectLst/>
                <a:latin typeface="Varela Round"/>
                <a:ea typeface="Varela Round"/>
                <a:cs typeface="Varela Round"/>
                <a:sym typeface="Varela Round"/>
              </a:rPr>
              <a:t>“</a:t>
            </a:r>
          </a:p>
        </p:txBody>
      </p:sp>
      <p:sp>
        <p:nvSpPr>
          <p:cNvPr id="125" name="Shape 125"/>
          <p:cNvSpPr txBox="1">
            <a:spLocks noGrp="1"/>
          </p:cNvSpPr>
          <p:nvPr>
            <p:ph type="body" idx="1"/>
          </p:nvPr>
        </p:nvSpPr>
        <p:spPr>
          <a:xfrm>
            <a:off x="1133025" y="1358400"/>
            <a:ext cx="5457300" cy="1093200"/>
          </a:xfrm>
          <a:prstGeom prst="rect">
            <a:avLst/>
          </a:prstGeom>
        </p:spPr>
        <p:txBody>
          <a:bodyPr/>
          <a:lstStyle>
            <a:lvl1pPr marL="457200" lvl="0" indent="-419100" rtl="0">
              <a:spcBef>
                <a:spcPts val="600"/>
              </a:spcBef>
              <a:spcAft>
                <a:spcPts val="0"/>
              </a:spcAft>
              <a:buSzPts val="3000"/>
              <a:buChar char="●"/>
              <a:defRPr i="1"/>
            </a:lvl1pPr>
            <a:lvl2pPr marL="914400" lvl="1" indent="-381000" rtl="0">
              <a:spcBef>
                <a:spcPts val="0"/>
              </a:spcBef>
              <a:spcAft>
                <a:spcPts val="0"/>
              </a:spcAft>
              <a:buSzPts val="2400"/>
              <a:buChar char="○"/>
              <a:defRPr i="1"/>
            </a:lvl2pPr>
            <a:lvl3pPr marL="1371600" lvl="2" indent="-381000" rtl="0">
              <a:spcBef>
                <a:spcPts val="0"/>
              </a:spcBef>
              <a:spcAft>
                <a:spcPts val="0"/>
              </a:spcAft>
              <a:buSzPts val="2400"/>
              <a:buChar char="■"/>
              <a:defRPr i="1"/>
            </a:lvl3pPr>
            <a:lvl4pPr marL="1828800" lvl="3" indent="-342900" rtl="0">
              <a:spcBef>
                <a:spcPts val="0"/>
              </a:spcBef>
              <a:spcAft>
                <a:spcPts val="0"/>
              </a:spcAft>
              <a:buSzPts val="1800"/>
              <a:buChar char="●"/>
              <a:defRPr i="1"/>
            </a:lvl4pPr>
            <a:lvl5pPr marL="2286000" lvl="4" indent="-342900" rtl="0">
              <a:spcBef>
                <a:spcPts val="0"/>
              </a:spcBef>
              <a:spcAft>
                <a:spcPts val="0"/>
              </a:spcAft>
              <a:buSzPts val="1800"/>
              <a:buChar char="○"/>
              <a:defRPr i="1"/>
            </a:lvl5pPr>
            <a:lvl6pPr marL="2743200" lvl="5" indent="-342900" rtl="0">
              <a:spcBef>
                <a:spcPts val="0"/>
              </a:spcBef>
              <a:spcAft>
                <a:spcPts val="0"/>
              </a:spcAft>
              <a:buSzPts val="1800"/>
              <a:buChar char="■"/>
              <a:defRPr i="1"/>
            </a:lvl6pPr>
            <a:lvl7pPr marL="3200400" lvl="6" indent="-342900" rtl="0">
              <a:spcBef>
                <a:spcPts val="0"/>
              </a:spcBef>
              <a:spcAft>
                <a:spcPts val="0"/>
              </a:spcAft>
              <a:buSzPts val="1800"/>
              <a:buChar char="●"/>
              <a:defRPr i="1"/>
            </a:lvl7pPr>
            <a:lvl8pPr marL="3657600" lvl="7" indent="-342900" rtl="0">
              <a:spcBef>
                <a:spcPts val="0"/>
              </a:spcBef>
              <a:spcAft>
                <a:spcPts val="0"/>
              </a:spcAft>
              <a:buSzPts val="1800"/>
              <a:buChar char="○"/>
              <a:defRPr i="1"/>
            </a:lvl8pPr>
            <a:lvl9pPr marL="4114800" lvl="8" indent="-342900">
              <a:spcBef>
                <a:spcPts val="0"/>
              </a:spcBef>
              <a:spcAft>
                <a:spcPts val="0"/>
              </a:spcAft>
              <a:buSzPts val="1800"/>
              <a:buChar char="■"/>
              <a:defRPr i="1"/>
            </a:lvl9pPr>
          </a:lstStyle>
          <a:p>
            <a:endParaRPr/>
          </a:p>
        </p:txBody>
      </p:sp>
    </p:spTree>
    <p:extLst>
      <p:ext uri="{BB962C8B-B14F-4D97-AF65-F5344CB8AC3E}">
        <p14:creationId xmlns:p14="http://schemas.microsoft.com/office/powerpoint/2010/main" val="2377877517"/>
      </p:ext>
    </p:extLst>
  </p:cSld>
  <p:clrMapOvr>
    <a:masterClrMapping/>
  </p:clrMapOvr>
  <p:transition spd="slow">
    <p:push dir="u"/>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Title + 1 column">
    <p:spTree>
      <p:nvGrpSpPr>
        <p:cNvPr id="1" name="Shape 127"/>
        <p:cNvGrpSpPr/>
        <p:nvPr/>
      </p:nvGrpSpPr>
      <p:grpSpPr>
        <a:xfrm>
          <a:off x="0" y="0"/>
          <a:ext cx="0" cy="0"/>
          <a:chOff x="0" y="0"/>
          <a:chExt cx="0" cy="0"/>
        </a:xfrm>
      </p:grpSpPr>
      <p:sp>
        <p:nvSpPr>
          <p:cNvPr id="4" name="Shape 128"/>
          <p:cNvSpPr>
            <a:spLocks noChangeArrowheads="1"/>
          </p:cNvSpPr>
          <p:nvPr/>
        </p:nvSpPr>
        <p:spPr bwMode="auto">
          <a:xfrm>
            <a:off x="0" y="6076950"/>
            <a:ext cx="9144000" cy="781050"/>
          </a:xfrm>
          <a:prstGeom prst="rect">
            <a:avLst/>
          </a:prstGeom>
          <a:solidFill>
            <a:srgbClr val="B6D7A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sz="1400">
                <a:solidFill>
                  <a:schemeClr val="bg1"/>
                </a:solidFill>
                <a:latin typeface="Times New Roman" pitchFamily="18" charset="0"/>
                <a:ea typeface="Gulim" pitchFamily="34" charset="-127"/>
              </a:defRPr>
            </a:lvl1pPr>
            <a:lvl2pPr marL="742950" indent="-285750" eaLnBrk="0" hangingPunct="0">
              <a:defRPr sz="1400">
                <a:solidFill>
                  <a:schemeClr val="bg1"/>
                </a:solidFill>
                <a:latin typeface="Times New Roman" pitchFamily="18" charset="0"/>
                <a:ea typeface="Gulim" pitchFamily="34" charset="-127"/>
              </a:defRPr>
            </a:lvl2pPr>
            <a:lvl3pPr marL="1143000" indent="-228600" eaLnBrk="0" hangingPunct="0">
              <a:defRPr sz="1400">
                <a:solidFill>
                  <a:schemeClr val="bg1"/>
                </a:solidFill>
                <a:latin typeface="Times New Roman" pitchFamily="18" charset="0"/>
                <a:ea typeface="Gulim" pitchFamily="34" charset="-127"/>
              </a:defRPr>
            </a:lvl3pPr>
            <a:lvl4pPr marL="1600200" indent="-228600" eaLnBrk="0" hangingPunct="0">
              <a:defRPr sz="1400">
                <a:solidFill>
                  <a:schemeClr val="bg1"/>
                </a:solidFill>
                <a:latin typeface="Times New Roman" pitchFamily="18" charset="0"/>
                <a:ea typeface="Gulim" pitchFamily="34" charset="-127"/>
              </a:defRPr>
            </a:lvl4pPr>
            <a:lvl5pPr marL="2057400" indent="-228600" eaLnBrk="0" hangingPunct="0">
              <a:defRPr sz="1400">
                <a:solidFill>
                  <a:schemeClr val="bg1"/>
                </a:solidFill>
                <a:latin typeface="Times New Roman" pitchFamily="18" charset="0"/>
                <a:ea typeface="Gulim" pitchFamily="34" charset="-127"/>
              </a:defRPr>
            </a:lvl5pPr>
            <a:lvl6pPr marL="2514600" indent="-228600" algn="ctr" eaLnBrk="0" fontAlgn="base" hangingPunct="0">
              <a:spcBef>
                <a:spcPct val="0"/>
              </a:spcBef>
              <a:spcAft>
                <a:spcPct val="0"/>
              </a:spcAft>
              <a:defRPr sz="1400">
                <a:solidFill>
                  <a:schemeClr val="bg1"/>
                </a:solidFill>
                <a:latin typeface="Times New Roman" pitchFamily="18" charset="0"/>
                <a:ea typeface="Gulim" pitchFamily="34" charset="-127"/>
              </a:defRPr>
            </a:lvl6pPr>
            <a:lvl7pPr marL="2971800" indent="-228600" algn="ctr" eaLnBrk="0" fontAlgn="base" hangingPunct="0">
              <a:spcBef>
                <a:spcPct val="0"/>
              </a:spcBef>
              <a:spcAft>
                <a:spcPct val="0"/>
              </a:spcAft>
              <a:defRPr sz="1400">
                <a:solidFill>
                  <a:schemeClr val="bg1"/>
                </a:solidFill>
                <a:latin typeface="Times New Roman" pitchFamily="18" charset="0"/>
                <a:ea typeface="Gulim" pitchFamily="34" charset="-127"/>
              </a:defRPr>
            </a:lvl7pPr>
            <a:lvl8pPr marL="3429000" indent="-228600" algn="ctr" eaLnBrk="0" fontAlgn="base" hangingPunct="0">
              <a:spcBef>
                <a:spcPct val="0"/>
              </a:spcBef>
              <a:spcAft>
                <a:spcPct val="0"/>
              </a:spcAft>
              <a:defRPr sz="1400">
                <a:solidFill>
                  <a:schemeClr val="bg1"/>
                </a:solidFill>
                <a:latin typeface="Times New Roman" pitchFamily="18" charset="0"/>
                <a:ea typeface="Gulim" pitchFamily="34" charset="-127"/>
              </a:defRPr>
            </a:lvl8pPr>
            <a:lvl9pPr marL="3886200" indent="-228600" algn="ctr" eaLnBrk="0" fontAlgn="base" hangingPunct="0">
              <a:spcBef>
                <a:spcPct val="0"/>
              </a:spcBef>
              <a:spcAft>
                <a:spcPct val="0"/>
              </a:spcAft>
              <a:defRPr sz="1400">
                <a:solidFill>
                  <a:schemeClr val="bg1"/>
                </a:solidFill>
                <a:latin typeface="Times New Roman" pitchFamily="18" charset="0"/>
                <a:ea typeface="Gulim" pitchFamily="34" charset="-127"/>
              </a:defRPr>
            </a:lvl9pPr>
          </a:lstStyle>
          <a:p>
            <a:pPr algn="l" eaLnBrk="1" hangingPunct="1">
              <a:defRPr/>
            </a:pPr>
            <a:endParaRPr lang="en-US" altLang="en-US">
              <a:solidFill>
                <a:srgbClr val="000000"/>
              </a:solidFill>
              <a:effectLst/>
              <a:latin typeface="Arial" pitchFamily="34" charset="0"/>
              <a:cs typeface="Arial" pitchFamily="34" charset="0"/>
              <a:sym typeface="Arial" pitchFamily="34" charset="0"/>
            </a:endParaRPr>
          </a:p>
        </p:txBody>
      </p:sp>
      <p:sp>
        <p:nvSpPr>
          <p:cNvPr id="5" name="Shape 129"/>
          <p:cNvSpPr>
            <a:spLocks/>
          </p:cNvSpPr>
          <p:nvPr/>
        </p:nvSpPr>
        <p:spPr bwMode="auto">
          <a:xfrm>
            <a:off x="428625" y="1184275"/>
            <a:ext cx="7164388" cy="5326063"/>
          </a:xfrm>
          <a:custGeom>
            <a:avLst/>
            <a:gdLst>
              <a:gd name="T0" fmla="*/ 0 w 286609"/>
              <a:gd name="T1" fmla="*/ 0 h 181658"/>
              <a:gd name="T2" fmla="*/ 0 w 286609"/>
              <a:gd name="T3" fmla="*/ 181658 h 181658"/>
              <a:gd name="T4" fmla="*/ 276798 w 286609"/>
              <a:gd name="T5" fmla="*/ 181658 h 181658"/>
              <a:gd name="T6" fmla="*/ 276798 w 286609"/>
              <a:gd name="T7" fmla="*/ 159359 h 181658"/>
              <a:gd name="T8" fmla="*/ 286609 w 286609"/>
              <a:gd name="T9" fmla="*/ 149845 h 181658"/>
              <a:gd name="T10" fmla="*/ 276798 w 286609"/>
              <a:gd name="T11" fmla="*/ 149845 h 181658"/>
              <a:gd name="T12" fmla="*/ 276798 w 286609"/>
              <a:gd name="T13" fmla="*/ 297 h 181658"/>
              <a:gd name="T14" fmla="*/ 0 w 286609"/>
              <a:gd name="T15" fmla="*/ 0 h 181658"/>
              <a:gd name="T16" fmla="*/ 0 w 286609"/>
              <a:gd name="T17" fmla="*/ 0 h 181658"/>
              <a:gd name="T18" fmla="*/ 286609 w 286609"/>
              <a:gd name="T19" fmla="*/ 181658 h 181658"/>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86609" h="181658" extrusionOk="0">
                <a:moveTo>
                  <a:pt x="0" y="0"/>
                </a:moveTo>
                <a:lnTo>
                  <a:pt x="0" y="181658"/>
                </a:lnTo>
                <a:lnTo>
                  <a:pt x="276798" y="181658"/>
                </a:lnTo>
                <a:lnTo>
                  <a:pt x="276798" y="159359"/>
                </a:lnTo>
                <a:lnTo>
                  <a:pt x="286609" y="149845"/>
                </a:lnTo>
                <a:lnTo>
                  <a:pt x="276798" y="149845"/>
                </a:lnTo>
                <a:lnTo>
                  <a:pt x="276798" y="297"/>
                </a:lnTo>
                <a:lnTo>
                  <a:pt x="0" y="0"/>
                </a:lnTo>
                <a:close/>
              </a:path>
            </a:pathLst>
          </a:custGeom>
          <a:solidFill>
            <a:srgbClr val="0D0138">
              <a:alpha val="1647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6" name="Shape 130"/>
          <p:cNvSpPr>
            <a:spLocks/>
          </p:cNvSpPr>
          <p:nvPr/>
        </p:nvSpPr>
        <p:spPr bwMode="auto">
          <a:xfrm>
            <a:off x="388938" y="1136650"/>
            <a:ext cx="7164387" cy="5326063"/>
          </a:xfrm>
          <a:custGeom>
            <a:avLst/>
            <a:gdLst>
              <a:gd name="T0" fmla="*/ 0 w 286609"/>
              <a:gd name="T1" fmla="*/ 0 h 181658"/>
              <a:gd name="T2" fmla="*/ 0 w 286609"/>
              <a:gd name="T3" fmla="*/ 181658 h 181658"/>
              <a:gd name="T4" fmla="*/ 276798 w 286609"/>
              <a:gd name="T5" fmla="*/ 181658 h 181658"/>
              <a:gd name="T6" fmla="*/ 276798 w 286609"/>
              <a:gd name="T7" fmla="*/ 159359 h 181658"/>
              <a:gd name="T8" fmla="*/ 286609 w 286609"/>
              <a:gd name="T9" fmla="*/ 149845 h 181658"/>
              <a:gd name="T10" fmla="*/ 276798 w 286609"/>
              <a:gd name="T11" fmla="*/ 149845 h 181658"/>
              <a:gd name="T12" fmla="*/ 276798 w 286609"/>
              <a:gd name="T13" fmla="*/ 297 h 181658"/>
              <a:gd name="T14" fmla="*/ 0 w 286609"/>
              <a:gd name="T15" fmla="*/ 0 h 181658"/>
              <a:gd name="T16" fmla="*/ 0 w 286609"/>
              <a:gd name="T17" fmla="*/ 0 h 181658"/>
              <a:gd name="T18" fmla="*/ 286609 w 286609"/>
              <a:gd name="T19" fmla="*/ 181658 h 181658"/>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86609" h="181658" extrusionOk="0">
                <a:moveTo>
                  <a:pt x="0" y="0"/>
                </a:moveTo>
                <a:lnTo>
                  <a:pt x="0" y="181658"/>
                </a:lnTo>
                <a:lnTo>
                  <a:pt x="276798" y="181658"/>
                </a:lnTo>
                <a:lnTo>
                  <a:pt x="276798" y="159359"/>
                </a:lnTo>
                <a:lnTo>
                  <a:pt x="286609" y="149845"/>
                </a:lnTo>
                <a:lnTo>
                  <a:pt x="276798" y="149845"/>
                </a:lnTo>
                <a:lnTo>
                  <a:pt x="276798" y="297"/>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grpSp>
        <p:nvGrpSpPr>
          <p:cNvPr id="7" name="Shape 133"/>
          <p:cNvGrpSpPr>
            <a:grpSpLocks/>
          </p:cNvGrpSpPr>
          <p:nvPr/>
        </p:nvGrpSpPr>
        <p:grpSpPr bwMode="auto">
          <a:xfrm>
            <a:off x="7521575" y="4567238"/>
            <a:ext cx="1195388" cy="2032000"/>
            <a:chOff x="1300163" y="3487738"/>
            <a:chExt cx="1549500" cy="1976425"/>
          </a:xfrm>
        </p:grpSpPr>
        <p:sp>
          <p:nvSpPr>
            <p:cNvPr id="8" name="Shape 134"/>
            <p:cNvSpPr>
              <a:spLocks/>
            </p:cNvSpPr>
            <p:nvPr/>
          </p:nvSpPr>
          <p:spPr bwMode="auto">
            <a:xfrm>
              <a:off x="2674752" y="3643690"/>
              <a:ext cx="53502" cy="37058"/>
            </a:xfrm>
            <a:custGeom>
              <a:avLst/>
              <a:gdLst>
                <a:gd name="T0" fmla="*/ 60000 w 120000"/>
                <a:gd name="T1" fmla="*/ 60000 h 120000"/>
                <a:gd name="T2" fmla="*/ 120000 w 120000"/>
                <a:gd name="T3" fmla="*/ 120000 h 120000"/>
                <a:gd name="T4" fmla="*/ 60000 w 120000"/>
                <a:gd name="T5" fmla="*/ 60000 h 120000"/>
                <a:gd name="T6" fmla="*/ 0 w 120000"/>
                <a:gd name="T7" fmla="*/ 0 h 120000"/>
                <a:gd name="T8" fmla="*/ 120000 w 120000"/>
                <a:gd name="T9" fmla="*/ 120000 h 120000"/>
              </a:gdLst>
              <a:ahLst/>
              <a:cxnLst>
                <a:cxn ang="0">
                  <a:pos x="T0" y="T1"/>
                </a:cxn>
                <a:cxn ang="0">
                  <a:pos x="T2" y="T3"/>
                </a:cxn>
                <a:cxn ang="0">
                  <a:pos x="T4" y="T5"/>
                </a:cxn>
              </a:cxnLst>
              <a:rect l="T6" t="T7" r="T8" b="T9"/>
              <a:pathLst>
                <a:path w="120000" h="120000" extrusionOk="0">
                  <a:moveTo>
                    <a:pt x="60000" y="60000"/>
                  </a:moveTo>
                  <a:cubicBezTo>
                    <a:pt x="75000" y="80000"/>
                    <a:pt x="105000" y="100000"/>
                    <a:pt x="120000" y="120000"/>
                  </a:cubicBezTo>
                  <a:cubicBezTo>
                    <a:pt x="75000" y="80000"/>
                    <a:pt x="0" y="0"/>
                    <a:pt x="60000" y="60000"/>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9" name="Shape 135"/>
            <p:cNvSpPr>
              <a:spLocks/>
            </p:cNvSpPr>
            <p:nvPr/>
          </p:nvSpPr>
          <p:spPr bwMode="auto">
            <a:xfrm>
              <a:off x="2728254" y="3680748"/>
              <a:ext cx="0" cy="0"/>
            </a:xfrm>
            <a:custGeom>
              <a:avLst/>
              <a:gdLst>
                <a:gd name="T0" fmla="*/ 0 w 120000"/>
                <a:gd name="T1" fmla="*/ 0 h 120000"/>
                <a:gd name="T2" fmla="*/ 0 w 120000"/>
                <a:gd name="T3" fmla="*/ 0 h 120000"/>
                <a:gd name="T4" fmla="*/ 0 w 120000"/>
                <a:gd name="T5" fmla="*/ 0 h 120000"/>
                <a:gd name="T6" fmla="*/ 0 w 120000"/>
                <a:gd name="T7" fmla="*/ 0 h 120000"/>
                <a:gd name="T8" fmla="*/ 120000 w 120000"/>
                <a:gd name="T9" fmla="*/ 120000 h 120000"/>
              </a:gdLst>
              <a:ahLst/>
              <a:cxnLst>
                <a:cxn ang="0">
                  <a:pos x="T0" y="T1"/>
                </a:cxn>
                <a:cxn ang="0">
                  <a:pos x="T2" y="T3"/>
                </a:cxn>
                <a:cxn ang="0">
                  <a:pos x="T4" y="T5"/>
                </a:cxn>
              </a:cxnLst>
              <a:rect l="T6" t="T7" r="T8" b="T9"/>
              <a:pathLst>
                <a:path w="120000" h="120000" extrusionOk="0">
                  <a:moveTo>
                    <a:pt x="0" y="0"/>
                  </a:moveTo>
                  <a:cubicBezTo>
                    <a:pt x="0" y="0"/>
                    <a:pt x="0" y="0"/>
                    <a:pt x="0" y="0"/>
                  </a:cubicBezTo>
                  <a:cubicBezTo>
                    <a:pt x="0" y="0"/>
                    <a:pt x="0" y="0"/>
                    <a:pt x="0" y="0"/>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10" name="Shape 136"/>
            <p:cNvSpPr>
              <a:spLocks/>
            </p:cNvSpPr>
            <p:nvPr/>
          </p:nvSpPr>
          <p:spPr bwMode="auto">
            <a:xfrm>
              <a:off x="2728254" y="3680748"/>
              <a:ext cx="12347" cy="7721"/>
            </a:xfrm>
            <a:custGeom>
              <a:avLst/>
              <a:gdLst>
                <a:gd name="T0" fmla="*/ 0 w 120000"/>
                <a:gd name="T1" fmla="*/ 0 h 120000"/>
                <a:gd name="T2" fmla="*/ 0 w 120000"/>
                <a:gd name="T3" fmla="*/ 0 h 120000"/>
                <a:gd name="T4" fmla="*/ 0 w 120000"/>
                <a:gd name="T5" fmla="*/ 0 h 120000"/>
                <a:gd name="T6" fmla="*/ 120000 w 120000"/>
                <a:gd name="T7" fmla="*/ 120000 h 120000"/>
              </a:gdLst>
              <a:ahLst/>
              <a:cxnLst>
                <a:cxn ang="0">
                  <a:pos x="T0" y="T1"/>
                </a:cxn>
                <a:cxn ang="0">
                  <a:pos x="T2" y="T3"/>
                </a:cxn>
              </a:cxnLst>
              <a:rect l="T4" t="T5" r="T6" b="T7"/>
              <a:pathLst>
                <a:path w="120000" h="120000" extrusionOk="0">
                  <a:moveTo>
                    <a:pt x="0" y="0"/>
                  </a:moveTo>
                  <a:cubicBezTo>
                    <a:pt x="120000" y="120000"/>
                    <a:pt x="60000" y="120000"/>
                    <a:pt x="0" y="0"/>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11" name="Shape 137"/>
            <p:cNvSpPr>
              <a:spLocks/>
            </p:cNvSpPr>
            <p:nvPr/>
          </p:nvSpPr>
          <p:spPr bwMode="auto">
            <a:xfrm>
              <a:off x="1300163" y="3487738"/>
              <a:ext cx="1549500" cy="1917750"/>
            </a:xfrm>
            <a:custGeom>
              <a:avLst/>
              <a:gdLst>
                <a:gd name="T0" fmla="*/ 108500 w 120000"/>
                <a:gd name="T1" fmla="*/ 10945 h 120000"/>
                <a:gd name="T2" fmla="*/ 89000 w 120000"/>
                <a:gd name="T3" fmla="*/ 6891 h 120000"/>
                <a:gd name="T4" fmla="*/ 81000 w 120000"/>
                <a:gd name="T5" fmla="*/ 10945 h 120000"/>
                <a:gd name="T6" fmla="*/ 78000 w 120000"/>
                <a:gd name="T7" fmla="*/ 13783 h 120000"/>
                <a:gd name="T8" fmla="*/ 77000 w 120000"/>
                <a:gd name="T9" fmla="*/ 14594 h 120000"/>
                <a:gd name="T10" fmla="*/ 76000 w 120000"/>
                <a:gd name="T11" fmla="*/ 14594 h 120000"/>
                <a:gd name="T12" fmla="*/ 73000 w 120000"/>
                <a:gd name="T13" fmla="*/ 13378 h 120000"/>
                <a:gd name="T14" fmla="*/ 51500 w 120000"/>
                <a:gd name="T15" fmla="*/ 12567 h 120000"/>
                <a:gd name="T16" fmla="*/ 48000 w 120000"/>
                <a:gd name="T17" fmla="*/ 13378 h 120000"/>
                <a:gd name="T18" fmla="*/ 45500 w 120000"/>
                <a:gd name="T19" fmla="*/ 12972 h 120000"/>
                <a:gd name="T20" fmla="*/ 40500 w 120000"/>
                <a:gd name="T21" fmla="*/ 7702 h 120000"/>
                <a:gd name="T22" fmla="*/ 7500 w 120000"/>
                <a:gd name="T23" fmla="*/ 16216 h 120000"/>
                <a:gd name="T24" fmla="*/ 20500 w 120000"/>
                <a:gd name="T25" fmla="*/ 42567 h 120000"/>
                <a:gd name="T26" fmla="*/ 22000 w 120000"/>
                <a:gd name="T27" fmla="*/ 43378 h 120000"/>
                <a:gd name="T28" fmla="*/ 21500 w 120000"/>
                <a:gd name="T29" fmla="*/ 46216 h 120000"/>
                <a:gd name="T30" fmla="*/ 21500 w 120000"/>
                <a:gd name="T31" fmla="*/ 51081 h 120000"/>
                <a:gd name="T32" fmla="*/ 25000 w 120000"/>
                <a:gd name="T33" fmla="*/ 60000 h 120000"/>
                <a:gd name="T34" fmla="*/ 37500 w 120000"/>
                <a:gd name="T35" fmla="*/ 70945 h 120000"/>
                <a:gd name="T36" fmla="*/ 27000 w 120000"/>
                <a:gd name="T37" fmla="*/ 101756 h 120000"/>
                <a:gd name="T38" fmla="*/ 31000 w 120000"/>
                <a:gd name="T39" fmla="*/ 106621 h 120000"/>
                <a:gd name="T40" fmla="*/ 30500 w 120000"/>
                <a:gd name="T41" fmla="*/ 109054 h 120000"/>
                <a:gd name="T42" fmla="*/ 28000 w 120000"/>
                <a:gd name="T43" fmla="*/ 113513 h 120000"/>
                <a:gd name="T44" fmla="*/ 39000 w 120000"/>
                <a:gd name="T45" fmla="*/ 119189 h 120000"/>
                <a:gd name="T46" fmla="*/ 48000 w 120000"/>
                <a:gd name="T47" fmla="*/ 116351 h 120000"/>
                <a:gd name="T48" fmla="*/ 50500 w 120000"/>
                <a:gd name="T49" fmla="*/ 114324 h 120000"/>
                <a:gd name="T50" fmla="*/ 55500 w 120000"/>
                <a:gd name="T51" fmla="*/ 113108 h 120000"/>
                <a:gd name="T52" fmla="*/ 65500 w 120000"/>
                <a:gd name="T53" fmla="*/ 112702 h 120000"/>
                <a:gd name="T54" fmla="*/ 72500 w 120000"/>
                <a:gd name="T55" fmla="*/ 116351 h 120000"/>
                <a:gd name="T56" fmla="*/ 89500 w 120000"/>
                <a:gd name="T57" fmla="*/ 117567 h 120000"/>
                <a:gd name="T58" fmla="*/ 91500 w 120000"/>
                <a:gd name="T59" fmla="*/ 111891 h 120000"/>
                <a:gd name="T60" fmla="*/ 89000 w 120000"/>
                <a:gd name="T61" fmla="*/ 108648 h 120000"/>
                <a:gd name="T62" fmla="*/ 87500 w 120000"/>
                <a:gd name="T63" fmla="*/ 107432 h 120000"/>
                <a:gd name="T64" fmla="*/ 89500 w 120000"/>
                <a:gd name="T65" fmla="*/ 105000 h 120000"/>
                <a:gd name="T66" fmla="*/ 94500 w 120000"/>
                <a:gd name="T67" fmla="*/ 87567 h 120000"/>
                <a:gd name="T68" fmla="*/ 84000 w 120000"/>
                <a:gd name="T69" fmla="*/ 71351 h 120000"/>
                <a:gd name="T70" fmla="*/ 99000 w 120000"/>
                <a:gd name="T71" fmla="*/ 57972 h 120000"/>
                <a:gd name="T72" fmla="*/ 100500 w 120000"/>
                <a:gd name="T73" fmla="*/ 49054 h 120000"/>
                <a:gd name="T74" fmla="*/ 100000 w 120000"/>
                <a:gd name="T75" fmla="*/ 46621 h 120000"/>
                <a:gd name="T76" fmla="*/ 101000 w 120000"/>
                <a:gd name="T77" fmla="*/ 44594 h 120000"/>
                <a:gd name="T78" fmla="*/ 107000 w 120000"/>
                <a:gd name="T79" fmla="*/ 42567 h 120000"/>
                <a:gd name="T80" fmla="*/ 119500 w 120000"/>
                <a:gd name="T81" fmla="*/ 27972 h 120000"/>
                <a:gd name="T82" fmla="*/ 108500 w 120000"/>
                <a:gd name="T83" fmla="*/ 10945 h 120000"/>
                <a:gd name="T84" fmla="*/ 0 w 120000"/>
                <a:gd name="T85" fmla="*/ 0 h 120000"/>
                <a:gd name="T86" fmla="*/ 120000 w 120000"/>
                <a:gd name="T87" fmla="*/ 120000 h 1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T84" t="T85" r="T86" b="T87"/>
              <a:pathLst>
                <a:path w="120000" h="120000" extrusionOk="0">
                  <a:moveTo>
                    <a:pt x="108500" y="10945"/>
                  </a:moveTo>
                  <a:cubicBezTo>
                    <a:pt x="103000" y="7297"/>
                    <a:pt x="95500" y="5270"/>
                    <a:pt x="89000" y="6891"/>
                  </a:cubicBezTo>
                  <a:cubicBezTo>
                    <a:pt x="85500" y="7702"/>
                    <a:pt x="83000" y="8918"/>
                    <a:pt x="81000" y="10945"/>
                  </a:cubicBezTo>
                  <a:cubicBezTo>
                    <a:pt x="79500" y="11756"/>
                    <a:pt x="79000" y="13378"/>
                    <a:pt x="78000" y="13783"/>
                  </a:cubicBezTo>
                  <a:cubicBezTo>
                    <a:pt x="77000" y="14189"/>
                    <a:pt x="77000" y="14594"/>
                    <a:pt x="77000" y="14594"/>
                  </a:cubicBezTo>
                  <a:cubicBezTo>
                    <a:pt x="77000" y="14594"/>
                    <a:pt x="76500" y="14594"/>
                    <a:pt x="76000" y="14594"/>
                  </a:cubicBezTo>
                  <a:cubicBezTo>
                    <a:pt x="75000" y="14189"/>
                    <a:pt x="74000" y="13783"/>
                    <a:pt x="73000" y="13378"/>
                  </a:cubicBezTo>
                  <a:cubicBezTo>
                    <a:pt x="66000" y="11756"/>
                    <a:pt x="59000" y="11351"/>
                    <a:pt x="51500" y="12567"/>
                  </a:cubicBezTo>
                  <a:cubicBezTo>
                    <a:pt x="50500" y="12972"/>
                    <a:pt x="49000" y="13378"/>
                    <a:pt x="48000" y="13378"/>
                  </a:cubicBezTo>
                  <a:cubicBezTo>
                    <a:pt x="46500" y="14189"/>
                    <a:pt x="47000" y="14189"/>
                    <a:pt x="45500" y="12972"/>
                  </a:cubicBezTo>
                  <a:cubicBezTo>
                    <a:pt x="43500" y="11351"/>
                    <a:pt x="42500" y="9324"/>
                    <a:pt x="40500" y="7702"/>
                  </a:cubicBezTo>
                  <a:cubicBezTo>
                    <a:pt x="29000" y="0"/>
                    <a:pt x="14000" y="7702"/>
                    <a:pt x="7500" y="16216"/>
                  </a:cubicBezTo>
                  <a:cubicBezTo>
                    <a:pt x="0" y="26756"/>
                    <a:pt x="6500" y="38918"/>
                    <a:pt x="20500" y="42567"/>
                  </a:cubicBezTo>
                  <a:cubicBezTo>
                    <a:pt x="21500" y="42972"/>
                    <a:pt x="22000" y="42567"/>
                    <a:pt x="22000" y="43378"/>
                  </a:cubicBezTo>
                  <a:cubicBezTo>
                    <a:pt x="22500" y="44189"/>
                    <a:pt x="21500" y="45405"/>
                    <a:pt x="21500" y="46216"/>
                  </a:cubicBezTo>
                  <a:cubicBezTo>
                    <a:pt x="21500" y="47837"/>
                    <a:pt x="21000" y="49459"/>
                    <a:pt x="21500" y="51081"/>
                  </a:cubicBezTo>
                  <a:cubicBezTo>
                    <a:pt x="22000" y="54324"/>
                    <a:pt x="23000" y="57162"/>
                    <a:pt x="25000" y="60000"/>
                  </a:cubicBezTo>
                  <a:cubicBezTo>
                    <a:pt x="27500" y="64864"/>
                    <a:pt x="32000" y="68513"/>
                    <a:pt x="37500" y="70945"/>
                  </a:cubicBezTo>
                  <a:cubicBezTo>
                    <a:pt x="28000" y="78648"/>
                    <a:pt x="21000" y="91216"/>
                    <a:pt x="27000" y="101756"/>
                  </a:cubicBezTo>
                  <a:cubicBezTo>
                    <a:pt x="28000" y="103378"/>
                    <a:pt x="29500" y="105000"/>
                    <a:pt x="31000" y="106621"/>
                  </a:cubicBezTo>
                  <a:cubicBezTo>
                    <a:pt x="32000" y="107837"/>
                    <a:pt x="32000" y="107837"/>
                    <a:pt x="30500" y="109054"/>
                  </a:cubicBezTo>
                  <a:cubicBezTo>
                    <a:pt x="29500" y="110270"/>
                    <a:pt x="28500" y="111891"/>
                    <a:pt x="28000" y="113513"/>
                  </a:cubicBezTo>
                  <a:cubicBezTo>
                    <a:pt x="27000" y="118378"/>
                    <a:pt x="34000" y="119594"/>
                    <a:pt x="39000" y="119189"/>
                  </a:cubicBezTo>
                  <a:cubicBezTo>
                    <a:pt x="42000" y="119189"/>
                    <a:pt x="45500" y="117972"/>
                    <a:pt x="48000" y="116351"/>
                  </a:cubicBezTo>
                  <a:cubicBezTo>
                    <a:pt x="49000" y="115945"/>
                    <a:pt x="50000" y="115135"/>
                    <a:pt x="50500" y="114324"/>
                  </a:cubicBezTo>
                  <a:cubicBezTo>
                    <a:pt x="52000" y="113108"/>
                    <a:pt x="53000" y="113108"/>
                    <a:pt x="55500" y="113108"/>
                  </a:cubicBezTo>
                  <a:cubicBezTo>
                    <a:pt x="59000" y="112702"/>
                    <a:pt x="62000" y="112297"/>
                    <a:pt x="65500" y="112702"/>
                  </a:cubicBezTo>
                  <a:cubicBezTo>
                    <a:pt x="68500" y="112702"/>
                    <a:pt x="69500" y="115135"/>
                    <a:pt x="72500" y="116351"/>
                  </a:cubicBezTo>
                  <a:cubicBezTo>
                    <a:pt x="77000" y="118783"/>
                    <a:pt x="84500" y="120000"/>
                    <a:pt x="89500" y="117567"/>
                  </a:cubicBezTo>
                  <a:cubicBezTo>
                    <a:pt x="92000" y="116351"/>
                    <a:pt x="92500" y="114324"/>
                    <a:pt x="91500" y="111891"/>
                  </a:cubicBezTo>
                  <a:cubicBezTo>
                    <a:pt x="91000" y="110675"/>
                    <a:pt x="90000" y="109864"/>
                    <a:pt x="89000" y="108648"/>
                  </a:cubicBezTo>
                  <a:cubicBezTo>
                    <a:pt x="88500" y="108648"/>
                    <a:pt x="87500" y="107837"/>
                    <a:pt x="87500" y="107432"/>
                  </a:cubicBezTo>
                  <a:cubicBezTo>
                    <a:pt x="87500" y="107027"/>
                    <a:pt x="89500" y="105405"/>
                    <a:pt x="89500" y="105000"/>
                  </a:cubicBezTo>
                  <a:cubicBezTo>
                    <a:pt x="94000" y="99729"/>
                    <a:pt x="96500" y="94054"/>
                    <a:pt x="94500" y="87567"/>
                  </a:cubicBezTo>
                  <a:cubicBezTo>
                    <a:pt x="93000" y="81891"/>
                    <a:pt x="89500" y="75810"/>
                    <a:pt x="84000" y="71351"/>
                  </a:cubicBezTo>
                  <a:cubicBezTo>
                    <a:pt x="90500" y="68513"/>
                    <a:pt x="96500" y="64054"/>
                    <a:pt x="99000" y="57972"/>
                  </a:cubicBezTo>
                  <a:cubicBezTo>
                    <a:pt x="100000" y="55135"/>
                    <a:pt x="101000" y="51891"/>
                    <a:pt x="100500" y="49054"/>
                  </a:cubicBezTo>
                  <a:cubicBezTo>
                    <a:pt x="100500" y="48243"/>
                    <a:pt x="100500" y="47432"/>
                    <a:pt x="100000" y="46621"/>
                  </a:cubicBezTo>
                  <a:cubicBezTo>
                    <a:pt x="100000" y="45000"/>
                    <a:pt x="99500" y="45405"/>
                    <a:pt x="101000" y="44594"/>
                  </a:cubicBezTo>
                  <a:cubicBezTo>
                    <a:pt x="102500" y="43783"/>
                    <a:pt x="105000" y="43378"/>
                    <a:pt x="107000" y="42567"/>
                  </a:cubicBezTo>
                  <a:cubicBezTo>
                    <a:pt x="113500" y="39324"/>
                    <a:pt x="119000" y="34054"/>
                    <a:pt x="119500" y="27972"/>
                  </a:cubicBezTo>
                  <a:cubicBezTo>
                    <a:pt x="120000" y="21081"/>
                    <a:pt x="115000" y="15000"/>
                    <a:pt x="108500" y="10945"/>
                  </a:cubicBezTo>
                  <a:close/>
                </a:path>
              </a:pathLst>
            </a:custGeom>
            <a:solidFill>
              <a:srgbClr val="E6C39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12" name="Shape 138"/>
            <p:cNvSpPr>
              <a:spLocks/>
            </p:cNvSpPr>
            <p:nvPr/>
          </p:nvSpPr>
          <p:spPr bwMode="auto">
            <a:xfrm>
              <a:off x="1693197" y="4698298"/>
              <a:ext cx="742854" cy="512635"/>
            </a:xfrm>
            <a:custGeom>
              <a:avLst/>
              <a:gdLst>
                <a:gd name="T0" fmla="*/ 29217 w 120000"/>
                <a:gd name="T1" fmla="*/ 21265 h 120000"/>
                <a:gd name="T2" fmla="*/ 46956 w 120000"/>
                <a:gd name="T3" fmla="*/ 7594 h 120000"/>
                <a:gd name="T4" fmla="*/ 92869 w 120000"/>
                <a:gd name="T5" fmla="*/ 22784 h 120000"/>
                <a:gd name="T6" fmla="*/ 85565 w 120000"/>
                <a:gd name="T7" fmla="*/ 50126 h 120000"/>
                <a:gd name="T8" fmla="*/ 106434 w 120000"/>
                <a:gd name="T9" fmla="*/ 47088 h 120000"/>
                <a:gd name="T10" fmla="*/ 59478 w 120000"/>
                <a:gd name="T11" fmla="*/ 115443 h 120000"/>
                <a:gd name="T12" fmla="*/ 14608 w 120000"/>
                <a:gd name="T13" fmla="*/ 45569 h 120000"/>
                <a:gd name="T14" fmla="*/ 37565 w 120000"/>
                <a:gd name="T15" fmla="*/ 50126 h 120000"/>
                <a:gd name="T16" fmla="*/ 29217 w 120000"/>
                <a:gd name="T17" fmla="*/ 21265 h 120000"/>
                <a:gd name="T18" fmla="*/ 0 w 120000"/>
                <a:gd name="T19" fmla="*/ 0 h 120000"/>
                <a:gd name="T20" fmla="*/ 120000 w 120000"/>
                <a:gd name="T21" fmla="*/ 120000 h 1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T18" t="T19" r="T20" b="T21"/>
              <a:pathLst>
                <a:path w="120000" h="120000" extrusionOk="0">
                  <a:moveTo>
                    <a:pt x="29217" y="21265"/>
                  </a:moveTo>
                  <a:cubicBezTo>
                    <a:pt x="29217" y="21265"/>
                    <a:pt x="36521" y="7594"/>
                    <a:pt x="46956" y="7594"/>
                  </a:cubicBezTo>
                  <a:cubicBezTo>
                    <a:pt x="57391" y="9113"/>
                    <a:pt x="90782" y="0"/>
                    <a:pt x="92869" y="22784"/>
                  </a:cubicBezTo>
                  <a:cubicBezTo>
                    <a:pt x="92869" y="22784"/>
                    <a:pt x="80347" y="44050"/>
                    <a:pt x="85565" y="50126"/>
                  </a:cubicBezTo>
                  <a:cubicBezTo>
                    <a:pt x="90782" y="56202"/>
                    <a:pt x="102260" y="53164"/>
                    <a:pt x="106434" y="47088"/>
                  </a:cubicBezTo>
                  <a:cubicBezTo>
                    <a:pt x="110608" y="41012"/>
                    <a:pt x="120000" y="110886"/>
                    <a:pt x="59478" y="115443"/>
                  </a:cubicBezTo>
                  <a:cubicBezTo>
                    <a:pt x="0" y="120000"/>
                    <a:pt x="14608" y="45569"/>
                    <a:pt x="14608" y="45569"/>
                  </a:cubicBezTo>
                  <a:cubicBezTo>
                    <a:pt x="14608" y="45569"/>
                    <a:pt x="30260" y="62278"/>
                    <a:pt x="37565" y="50126"/>
                  </a:cubicBezTo>
                  <a:cubicBezTo>
                    <a:pt x="39652" y="44050"/>
                    <a:pt x="29217" y="21265"/>
                    <a:pt x="29217" y="212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13" name="Shape 139"/>
            <p:cNvSpPr>
              <a:spLocks/>
            </p:cNvSpPr>
            <p:nvPr/>
          </p:nvSpPr>
          <p:spPr bwMode="auto">
            <a:xfrm>
              <a:off x="1699370" y="4303013"/>
              <a:ext cx="742855" cy="358227"/>
            </a:xfrm>
            <a:custGeom>
              <a:avLst/>
              <a:gdLst>
                <a:gd name="T0" fmla="*/ 97043 w 120000"/>
                <a:gd name="T1" fmla="*/ 15272 h 120000"/>
                <a:gd name="T2" fmla="*/ 69913 w 120000"/>
                <a:gd name="T3" fmla="*/ 30545 h 120000"/>
                <a:gd name="T4" fmla="*/ 56347 w 120000"/>
                <a:gd name="T5" fmla="*/ 34909 h 120000"/>
                <a:gd name="T6" fmla="*/ 41739 w 120000"/>
                <a:gd name="T7" fmla="*/ 24000 h 120000"/>
                <a:gd name="T8" fmla="*/ 24000 w 120000"/>
                <a:gd name="T9" fmla="*/ 2181 h 120000"/>
                <a:gd name="T10" fmla="*/ 9391 w 120000"/>
                <a:gd name="T11" fmla="*/ 8727 h 120000"/>
                <a:gd name="T12" fmla="*/ 6260 w 120000"/>
                <a:gd name="T13" fmla="*/ 15272 h 120000"/>
                <a:gd name="T14" fmla="*/ 0 w 120000"/>
                <a:gd name="T15" fmla="*/ 61090 h 120000"/>
                <a:gd name="T16" fmla="*/ 62608 w 120000"/>
                <a:gd name="T17" fmla="*/ 120000 h 120000"/>
                <a:gd name="T18" fmla="*/ 65739 w 120000"/>
                <a:gd name="T19" fmla="*/ 120000 h 120000"/>
                <a:gd name="T20" fmla="*/ 106434 w 120000"/>
                <a:gd name="T21" fmla="*/ 96000 h 120000"/>
                <a:gd name="T22" fmla="*/ 116869 w 120000"/>
                <a:gd name="T23" fmla="*/ 82909 h 120000"/>
                <a:gd name="T24" fmla="*/ 97043 w 120000"/>
                <a:gd name="T25" fmla="*/ 15272 h 120000"/>
                <a:gd name="T26" fmla="*/ 0 w 120000"/>
                <a:gd name="T27" fmla="*/ 0 h 120000"/>
                <a:gd name="T28" fmla="*/ 120000 w 120000"/>
                <a:gd name="T29" fmla="*/ 120000 h 1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T26" t="T27" r="T28" b="T29"/>
              <a:pathLst>
                <a:path w="120000" h="120000" extrusionOk="0">
                  <a:moveTo>
                    <a:pt x="97043" y="15272"/>
                  </a:moveTo>
                  <a:cubicBezTo>
                    <a:pt x="87652" y="10909"/>
                    <a:pt x="75130" y="6545"/>
                    <a:pt x="69913" y="30545"/>
                  </a:cubicBezTo>
                  <a:cubicBezTo>
                    <a:pt x="64695" y="54545"/>
                    <a:pt x="56347" y="34909"/>
                    <a:pt x="56347" y="34909"/>
                  </a:cubicBezTo>
                  <a:cubicBezTo>
                    <a:pt x="52173" y="43636"/>
                    <a:pt x="44869" y="37090"/>
                    <a:pt x="41739" y="24000"/>
                  </a:cubicBezTo>
                  <a:cubicBezTo>
                    <a:pt x="39652" y="13090"/>
                    <a:pt x="33391" y="8727"/>
                    <a:pt x="24000" y="2181"/>
                  </a:cubicBezTo>
                  <a:cubicBezTo>
                    <a:pt x="17739" y="0"/>
                    <a:pt x="13565" y="2181"/>
                    <a:pt x="9391" y="8727"/>
                  </a:cubicBezTo>
                  <a:cubicBezTo>
                    <a:pt x="8347" y="10909"/>
                    <a:pt x="7304" y="13090"/>
                    <a:pt x="6260" y="15272"/>
                  </a:cubicBezTo>
                  <a:cubicBezTo>
                    <a:pt x="0" y="30545"/>
                    <a:pt x="0" y="50181"/>
                    <a:pt x="0" y="61090"/>
                  </a:cubicBezTo>
                  <a:cubicBezTo>
                    <a:pt x="13565" y="98181"/>
                    <a:pt x="36521" y="120000"/>
                    <a:pt x="62608" y="120000"/>
                  </a:cubicBezTo>
                  <a:cubicBezTo>
                    <a:pt x="63652" y="120000"/>
                    <a:pt x="64695" y="120000"/>
                    <a:pt x="65739" y="120000"/>
                  </a:cubicBezTo>
                  <a:cubicBezTo>
                    <a:pt x="80347" y="117818"/>
                    <a:pt x="93913" y="111272"/>
                    <a:pt x="106434" y="96000"/>
                  </a:cubicBezTo>
                  <a:cubicBezTo>
                    <a:pt x="110608" y="91636"/>
                    <a:pt x="113739" y="87272"/>
                    <a:pt x="116869" y="82909"/>
                  </a:cubicBezTo>
                  <a:cubicBezTo>
                    <a:pt x="120000" y="58909"/>
                    <a:pt x="105391" y="19636"/>
                    <a:pt x="97043" y="1527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14" name="Shape 140"/>
            <p:cNvSpPr>
              <a:spLocks/>
            </p:cNvSpPr>
            <p:nvPr/>
          </p:nvSpPr>
          <p:spPr bwMode="auto">
            <a:xfrm>
              <a:off x="1649984" y="5224830"/>
              <a:ext cx="837512" cy="239333"/>
            </a:xfrm>
            <a:custGeom>
              <a:avLst/>
              <a:gdLst>
                <a:gd name="T0" fmla="*/ 108923 w 120000"/>
                <a:gd name="T1" fmla="*/ 16216 h 120000"/>
                <a:gd name="T2" fmla="*/ 108923 w 120000"/>
                <a:gd name="T3" fmla="*/ 16216 h 120000"/>
                <a:gd name="T4" fmla="*/ 108923 w 120000"/>
                <a:gd name="T5" fmla="*/ 16216 h 120000"/>
                <a:gd name="T6" fmla="*/ 113538 w 120000"/>
                <a:gd name="T7" fmla="*/ 45405 h 120000"/>
                <a:gd name="T8" fmla="*/ 104307 w 120000"/>
                <a:gd name="T9" fmla="*/ 58378 h 120000"/>
                <a:gd name="T10" fmla="*/ 104307 w 120000"/>
                <a:gd name="T11" fmla="*/ 58378 h 120000"/>
                <a:gd name="T12" fmla="*/ 102461 w 120000"/>
                <a:gd name="T13" fmla="*/ 58378 h 120000"/>
                <a:gd name="T14" fmla="*/ 82153 w 120000"/>
                <a:gd name="T15" fmla="*/ 29189 h 120000"/>
                <a:gd name="T16" fmla="*/ 82153 w 120000"/>
                <a:gd name="T17" fmla="*/ 25945 h 120000"/>
                <a:gd name="T18" fmla="*/ 83076 w 120000"/>
                <a:gd name="T19" fmla="*/ 22702 h 120000"/>
                <a:gd name="T20" fmla="*/ 83076 w 120000"/>
                <a:gd name="T21" fmla="*/ 22702 h 120000"/>
                <a:gd name="T22" fmla="*/ 85846 w 120000"/>
                <a:gd name="T23" fmla="*/ 22702 h 120000"/>
                <a:gd name="T24" fmla="*/ 93230 w 120000"/>
                <a:gd name="T25" fmla="*/ 16216 h 120000"/>
                <a:gd name="T26" fmla="*/ 93230 w 120000"/>
                <a:gd name="T27" fmla="*/ 12972 h 120000"/>
                <a:gd name="T28" fmla="*/ 91384 w 120000"/>
                <a:gd name="T29" fmla="*/ 9729 h 120000"/>
                <a:gd name="T30" fmla="*/ 84923 w 120000"/>
                <a:gd name="T31" fmla="*/ 12972 h 120000"/>
                <a:gd name="T32" fmla="*/ 83076 w 120000"/>
                <a:gd name="T33" fmla="*/ 12972 h 120000"/>
                <a:gd name="T34" fmla="*/ 75692 w 120000"/>
                <a:gd name="T35" fmla="*/ 9729 h 120000"/>
                <a:gd name="T36" fmla="*/ 74769 w 120000"/>
                <a:gd name="T37" fmla="*/ 9729 h 120000"/>
                <a:gd name="T38" fmla="*/ 66461 w 120000"/>
                <a:gd name="T39" fmla="*/ 6486 h 120000"/>
                <a:gd name="T40" fmla="*/ 63692 w 120000"/>
                <a:gd name="T41" fmla="*/ 6486 h 120000"/>
                <a:gd name="T42" fmla="*/ 48000 w 120000"/>
                <a:gd name="T43" fmla="*/ 9729 h 120000"/>
                <a:gd name="T44" fmla="*/ 47076 w 120000"/>
                <a:gd name="T45" fmla="*/ 12972 h 120000"/>
                <a:gd name="T46" fmla="*/ 38769 w 120000"/>
                <a:gd name="T47" fmla="*/ 12972 h 120000"/>
                <a:gd name="T48" fmla="*/ 37846 w 120000"/>
                <a:gd name="T49" fmla="*/ 12972 h 120000"/>
                <a:gd name="T50" fmla="*/ 34153 w 120000"/>
                <a:gd name="T51" fmla="*/ 12972 h 120000"/>
                <a:gd name="T52" fmla="*/ 31384 w 120000"/>
                <a:gd name="T53" fmla="*/ 9729 h 120000"/>
                <a:gd name="T54" fmla="*/ 30461 w 120000"/>
                <a:gd name="T55" fmla="*/ 9729 h 120000"/>
                <a:gd name="T56" fmla="*/ 29538 w 120000"/>
                <a:gd name="T57" fmla="*/ 16216 h 120000"/>
                <a:gd name="T58" fmla="*/ 30461 w 120000"/>
                <a:gd name="T59" fmla="*/ 19459 h 120000"/>
                <a:gd name="T60" fmla="*/ 37846 w 120000"/>
                <a:gd name="T61" fmla="*/ 22702 h 120000"/>
                <a:gd name="T62" fmla="*/ 38769 w 120000"/>
                <a:gd name="T63" fmla="*/ 25945 h 120000"/>
                <a:gd name="T64" fmla="*/ 38769 w 120000"/>
                <a:gd name="T65" fmla="*/ 29189 h 120000"/>
                <a:gd name="T66" fmla="*/ 38769 w 120000"/>
                <a:gd name="T67" fmla="*/ 32432 h 120000"/>
                <a:gd name="T68" fmla="*/ 36923 w 120000"/>
                <a:gd name="T69" fmla="*/ 35675 h 120000"/>
                <a:gd name="T70" fmla="*/ 21230 w 120000"/>
                <a:gd name="T71" fmla="*/ 61621 h 120000"/>
                <a:gd name="T72" fmla="*/ 17538 w 120000"/>
                <a:gd name="T73" fmla="*/ 64864 h 120000"/>
                <a:gd name="T74" fmla="*/ 9230 w 120000"/>
                <a:gd name="T75" fmla="*/ 55135 h 120000"/>
                <a:gd name="T76" fmla="*/ 8307 w 120000"/>
                <a:gd name="T77" fmla="*/ 42162 h 120000"/>
                <a:gd name="T78" fmla="*/ 11076 w 120000"/>
                <a:gd name="T79" fmla="*/ 22702 h 120000"/>
                <a:gd name="T80" fmla="*/ 14769 w 120000"/>
                <a:gd name="T81" fmla="*/ 9729 h 120000"/>
                <a:gd name="T82" fmla="*/ 17538 w 120000"/>
                <a:gd name="T83" fmla="*/ 0 h 120000"/>
                <a:gd name="T84" fmla="*/ 0 w 120000"/>
                <a:gd name="T85" fmla="*/ 58378 h 120000"/>
                <a:gd name="T86" fmla="*/ 33230 w 120000"/>
                <a:gd name="T87" fmla="*/ 81081 h 120000"/>
                <a:gd name="T88" fmla="*/ 84000 w 120000"/>
                <a:gd name="T89" fmla="*/ 74594 h 120000"/>
                <a:gd name="T90" fmla="*/ 120000 w 120000"/>
                <a:gd name="T91" fmla="*/ 55135 h 120000"/>
                <a:gd name="T92" fmla="*/ 108923 w 120000"/>
                <a:gd name="T93" fmla="*/ 16216 h 120000"/>
                <a:gd name="T94" fmla="*/ 0 w 120000"/>
                <a:gd name="T95" fmla="*/ 0 h 120000"/>
                <a:gd name="T96" fmla="*/ 120000 w 120000"/>
                <a:gd name="T97" fmla="*/ 120000 h 1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T94" t="T95" r="T96" b="T97"/>
              <a:pathLst>
                <a:path w="120000" h="120000" extrusionOk="0">
                  <a:moveTo>
                    <a:pt x="108923" y="16216"/>
                  </a:moveTo>
                  <a:cubicBezTo>
                    <a:pt x="108923" y="16216"/>
                    <a:pt x="108923" y="16216"/>
                    <a:pt x="108923" y="16216"/>
                  </a:cubicBezTo>
                  <a:cubicBezTo>
                    <a:pt x="108923" y="16216"/>
                    <a:pt x="108923" y="16216"/>
                    <a:pt x="108923" y="16216"/>
                  </a:cubicBezTo>
                  <a:cubicBezTo>
                    <a:pt x="110769" y="22702"/>
                    <a:pt x="114461" y="35675"/>
                    <a:pt x="113538" y="45405"/>
                  </a:cubicBezTo>
                  <a:cubicBezTo>
                    <a:pt x="112615" y="55135"/>
                    <a:pt x="107076" y="58378"/>
                    <a:pt x="104307" y="58378"/>
                  </a:cubicBezTo>
                  <a:cubicBezTo>
                    <a:pt x="104307" y="58378"/>
                    <a:pt x="104307" y="58378"/>
                    <a:pt x="104307" y="58378"/>
                  </a:cubicBezTo>
                  <a:cubicBezTo>
                    <a:pt x="103384" y="58378"/>
                    <a:pt x="103384" y="58378"/>
                    <a:pt x="102461" y="58378"/>
                  </a:cubicBezTo>
                  <a:cubicBezTo>
                    <a:pt x="95076" y="58378"/>
                    <a:pt x="86769" y="45405"/>
                    <a:pt x="82153" y="29189"/>
                  </a:cubicBezTo>
                  <a:cubicBezTo>
                    <a:pt x="82153" y="25945"/>
                    <a:pt x="82153" y="25945"/>
                    <a:pt x="82153" y="25945"/>
                  </a:cubicBezTo>
                  <a:cubicBezTo>
                    <a:pt x="82153" y="22702"/>
                    <a:pt x="82153" y="22702"/>
                    <a:pt x="83076" y="22702"/>
                  </a:cubicBezTo>
                  <a:cubicBezTo>
                    <a:pt x="83076" y="22702"/>
                    <a:pt x="83076" y="22702"/>
                    <a:pt x="83076" y="22702"/>
                  </a:cubicBezTo>
                  <a:cubicBezTo>
                    <a:pt x="84000" y="22702"/>
                    <a:pt x="84923" y="22702"/>
                    <a:pt x="85846" y="22702"/>
                  </a:cubicBezTo>
                  <a:cubicBezTo>
                    <a:pt x="89538" y="22702"/>
                    <a:pt x="91384" y="22702"/>
                    <a:pt x="93230" y="16216"/>
                  </a:cubicBezTo>
                  <a:cubicBezTo>
                    <a:pt x="93230" y="12972"/>
                    <a:pt x="93230" y="12972"/>
                    <a:pt x="93230" y="12972"/>
                  </a:cubicBezTo>
                  <a:cubicBezTo>
                    <a:pt x="93230" y="12972"/>
                    <a:pt x="93230" y="9729"/>
                    <a:pt x="91384" y="9729"/>
                  </a:cubicBezTo>
                  <a:cubicBezTo>
                    <a:pt x="89538" y="9729"/>
                    <a:pt x="86769" y="12972"/>
                    <a:pt x="84923" y="12972"/>
                  </a:cubicBezTo>
                  <a:cubicBezTo>
                    <a:pt x="84000" y="12972"/>
                    <a:pt x="84000" y="12972"/>
                    <a:pt x="83076" y="12972"/>
                  </a:cubicBezTo>
                  <a:cubicBezTo>
                    <a:pt x="81230" y="12972"/>
                    <a:pt x="78461" y="12972"/>
                    <a:pt x="75692" y="9729"/>
                  </a:cubicBezTo>
                  <a:cubicBezTo>
                    <a:pt x="74769" y="9729"/>
                    <a:pt x="74769" y="9729"/>
                    <a:pt x="74769" y="9729"/>
                  </a:cubicBezTo>
                  <a:cubicBezTo>
                    <a:pt x="72000" y="9729"/>
                    <a:pt x="69230" y="6486"/>
                    <a:pt x="66461" y="6486"/>
                  </a:cubicBezTo>
                  <a:cubicBezTo>
                    <a:pt x="65538" y="6486"/>
                    <a:pt x="64615" y="6486"/>
                    <a:pt x="63692" y="6486"/>
                  </a:cubicBezTo>
                  <a:cubicBezTo>
                    <a:pt x="58153" y="6486"/>
                    <a:pt x="52615" y="9729"/>
                    <a:pt x="48000" y="9729"/>
                  </a:cubicBezTo>
                  <a:cubicBezTo>
                    <a:pt x="47076" y="12972"/>
                    <a:pt x="47076" y="12972"/>
                    <a:pt x="47076" y="12972"/>
                  </a:cubicBezTo>
                  <a:cubicBezTo>
                    <a:pt x="44307" y="12972"/>
                    <a:pt x="41538" y="12972"/>
                    <a:pt x="38769" y="12972"/>
                  </a:cubicBezTo>
                  <a:cubicBezTo>
                    <a:pt x="37846" y="12972"/>
                    <a:pt x="37846" y="12972"/>
                    <a:pt x="37846" y="12972"/>
                  </a:cubicBezTo>
                  <a:cubicBezTo>
                    <a:pt x="36923" y="12972"/>
                    <a:pt x="35076" y="12972"/>
                    <a:pt x="34153" y="12972"/>
                  </a:cubicBezTo>
                  <a:cubicBezTo>
                    <a:pt x="33230" y="12972"/>
                    <a:pt x="32307" y="9729"/>
                    <a:pt x="31384" y="9729"/>
                  </a:cubicBezTo>
                  <a:cubicBezTo>
                    <a:pt x="31384" y="9729"/>
                    <a:pt x="31384" y="9729"/>
                    <a:pt x="30461" y="9729"/>
                  </a:cubicBezTo>
                  <a:cubicBezTo>
                    <a:pt x="30461" y="12972"/>
                    <a:pt x="29538" y="12972"/>
                    <a:pt x="29538" y="16216"/>
                  </a:cubicBezTo>
                  <a:cubicBezTo>
                    <a:pt x="29538" y="16216"/>
                    <a:pt x="30461" y="19459"/>
                    <a:pt x="30461" y="19459"/>
                  </a:cubicBezTo>
                  <a:cubicBezTo>
                    <a:pt x="33230" y="22702"/>
                    <a:pt x="35076" y="22702"/>
                    <a:pt x="37846" y="22702"/>
                  </a:cubicBezTo>
                  <a:cubicBezTo>
                    <a:pt x="38769" y="22702"/>
                    <a:pt x="38769" y="25945"/>
                    <a:pt x="38769" y="25945"/>
                  </a:cubicBezTo>
                  <a:cubicBezTo>
                    <a:pt x="38769" y="25945"/>
                    <a:pt x="38769" y="29189"/>
                    <a:pt x="38769" y="29189"/>
                  </a:cubicBezTo>
                  <a:cubicBezTo>
                    <a:pt x="38769" y="32432"/>
                    <a:pt x="38769" y="32432"/>
                    <a:pt x="38769" y="32432"/>
                  </a:cubicBezTo>
                  <a:cubicBezTo>
                    <a:pt x="37846" y="32432"/>
                    <a:pt x="37846" y="35675"/>
                    <a:pt x="36923" y="35675"/>
                  </a:cubicBezTo>
                  <a:cubicBezTo>
                    <a:pt x="32307" y="51891"/>
                    <a:pt x="26769" y="61621"/>
                    <a:pt x="21230" y="61621"/>
                  </a:cubicBezTo>
                  <a:cubicBezTo>
                    <a:pt x="19384" y="61621"/>
                    <a:pt x="18461" y="64864"/>
                    <a:pt x="17538" y="64864"/>
                  </a:cubicBezTo>
                  <a:cubicBezTo>
                    <a:pt x="13846" y="64864"/>
                    <a:pt x="11076" y="61621"/>
                    <a:pt x="9230" y="55135"/>
                  </a:cubicBezTo>
                  <a:cubicBezTo>
                    <a:pt x="8307" y="51891"/>
                    <a:pt x="7384" y="48648"/>
                    <a:pt x="8307" y="42162"/>
                  </a:cubicBezTo>
                  <a:cubicBezTo>
                    <a:pt x="8307" y="35675"/>
                    <a:pt x="10153" y="25945"/>
                    <a:pt x="11076" y="22702"/>
                  </a:cubicBezTo>
                  <a:cubicBezTo>
                    <a:pt x="12000" y="19459"/>
                    <a:pt x="12923" y="16216"/>
                    <a:pt x="14769" y="9729"/>
                  </a:cubicBezTo>
                  <a:cubicBezTo>
                    <a:pt x="15692" y="6486"/>
                    <a:pt x="16615" y="3243"/>
                    <a:pt x="17538" y="0"/>
                  </a:cubicBezTo>
                  <a:cubicBezTo>
                    <a:pt x="9230" y="9729"/>
                    <a:pt x="3692" y="29189"/>
                    <a:pt x="0" y="58378"/>
                  </a:cubicBezTo>
                  <a:cubicBezTo>
                    <a:pt x="0" y="58378"/>
                    <a:pt x="7384" y="120000"/>
                    <a:pt x="33230" y="81081"/>
                  </a:cubicBezTo>
                  <a:cubicBezTo>
                    <a:pt x="58153" y="45405"/>
                    <a:pt x="75692" y="64864"/>
                    <a:pt x="84000" y="74594"/>
                  </a:cubicBezTo>
                  <a:cubicBezTo>
                    <a:pt x="91384" y="84324"/>
                    <a:pt x="118153" y="110270"/>
                    <a:pt x="120000" y="55135"/>
                  </a:cubicBezTo>
                  <a:cubicBezTo>
                    <a:pt x="120000" y="35675"/>
                    <a:pt x="115384" y="22702"/>
                    <a:pt x="108923" y="16216"/>
                  </a:cubicBezTo>
                  <a:close/>
                </a:path>
              </a:pathLst>
            </a:custGeom>
            <a:solidFill>
              <a:srgbClr val="0D0138">
                <a:alpha val="1647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15" name="Shape 141"/>
            <p:cNvSpPr>
              <a:spLocks/>
            </p:cNvSpPr>
            <p:nvPr/>
          </p:nvSpPr>
          <p:spPr bwMode="auto">
            <a:xfrm>
              <a:off x="1637637" y="4316910"/>
              <a:ext cx="928054" cy="350507"/>
            </a:xfrm>
            <a:custGeom>
              <a:avLst/>
              <a:gdLst>
                <a:gd name="T0" fmla="*/ 115833 w 120000"/>
                <a:gd name="T1" fmla="*/ 6666 h 120000"/>
                <a:gd name="T2" fmla="*/ 91666 w 120000"/>
                <a:gd name="T3" fmla="*/ 80000 h 120000"/>
                <a:gd name="T4" fmla="*/ 56666 w 120000"/>
                <a:gd name="T5" fmla="*/ 93333 h 120000"/>
                <a:gd name="T6" fmla="*/ 833 w 120000"/>
                <a:gd name="T7" fmla="*/ 17777 h 120000"/>
                <a:gd name="T8" fmla="*/ 0 w 120000"/>
                <a:gd name="T9" fmla="*/ 20000 h 120000"/>
                <a:gd name="T10" fmla="*/ 20833 w 120000"/>
                <a:gd name="T11" fmla="*/ 88888 h 120000"/>
                <a:gd name="T12" fmla="*/ 38333 w 120000"/>
                <a:gd name="T13" fmla="*/ 106666 h 120000"/>
                <a:gd name="T14" fmla="*/ 38333 w 120000"/>
                <a:gd name="T15" fmla="*/ 108888 h 120000"/>
                <a:gd name="T16" fmla="*/ 52500 w 120000"/>
                <a:gd name="T17" fmla="*/ 117777 h 120000"/>
                <a:gd name="T18" fmla="*/ 65000 w 120000"/>
                <a:gd name="T19" fmla="*/ 115555 h 120000"/>
                <a:gd name="T20" fmla="*/ 96666 w 120000"/>
                <a:gd name="T21" fmla="*/ 93333 h 120000"/>
                <a:gd name="T22" fmla="*/ 120000 w 120000"/>
                <a:gd name="T23" fmla="*/ 8888 h 120000"/>
                <a:gd name="T24" fmla="*/ 115833 w 120000"/>
                <a:gd name="T25" fmla="*/ 6666 h 120000"/>
                <a:gd name="T26" fmla="*/ 0 w 120000"/>
                <a:gd name="T27" fmla="*/ 0 h 120000"/>
                <a:gd name="T28" fmla="*/ 120000 w 120000"/>
                <a:gd name="T29" fmla="*/ 120000 h 1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T26" t="T27" r="T28" b="T29"/>
              <a:pathLst>
                <a:path w="120000" h="120000" extrusionOk="0">
                  <a:moveTo>
                    <a:pt x="115833" y="6666"/>
                  </a:moveTo>
                  <a:cubicBezTo>
                    <a:pt x="111666" y="40000"/>
                    <a:pt x="103333" y="64444"/>
                    <a:pt x="91666" y="80000"/>
                  </a:cubicBezTo>
                  <a:cubicBezTo>
                    <a:pt x="80833" y="93333"/>
                    <a:pt x="68333" y="95555"/>
                    <a:pt x="56666" y="93333"/>
                  </a:cubicBezTo>
                  <a:cubicBezTo>
                    <a:pt x="34166" y="91111"/>
                    <a:pt x="12500" y="73333"/>
                    <a:pt x="833" y="17777"/>
                  </a:cubicBezTo>
                  <a:cubicBezTo>
                    <a:pt x="833" y="17777"/>
                    <a:pt x="0" y="17777"/>
                    <a:pt x="0" y="20000"/>
                  </a:cubicBezTo>
                  <a:cubicBezTo>
                    <a:pt x="3333" y="48888"/>
                    <a:pt x="10833" y="71111"/>
                    <a:pt x="20833" y="88888"/>
                  </a:cubicBezTo>
                  <a:cubicBezTo>
                    <a:pt x="25833" y="97777"/>
                    <a:pt x="31666" y="104444"/>
                    <a:pt x="38333" y="106666"/>
                  </a:cubicBezTo>
                  <a:cubicBezTo>
                    <a:pt x="38333" y="108888"/>
                    <a:pt x="38333" y="108888"/>
                    <a:pt x="38333" y="108888"/>
                  </a:cubicBezTo>
                  <a:cubicBezTo>
                    <a:pt x="42500" y="115555"/>
                    <a:pt x="47500" y="115555"/>
                    <a:pt x="52500" y="117777"/>
                  </a:cubicBezTo>
                  <a:cubicBezTo>
                    <a:pt x="55833" y="117777"/>
                    <a:pt x="60833" y="120000"/>
                    <a:pt x="65000" y="115555"/>
                  </a:cubicBezTo>
                  <a:cubicBezTo>
                    <a:pt x="75833" y="115555"/>
                    <a:pt x="86666" y="108888"/>
                    <a:pt x="96666" y="93333"/>
                  </a:cubicBezTo>
                  <a:cubicBezTo>
                    <a:pt x="107500" y="77777"/>
                    <a:pt x="117500" y="42222"/>
                    <a:pt x="120000" y="8888"/>
                  </a:cubicBezTo>
                  <a:cubicBezTo>
                    <a:pt x="120000" y="2222"/>
                    <a:pt x="116666" y="0"/>
                    <a:pt x="115833" y="6666"/>
                  </a:cubicBezTo>
                  <a:close/>
                </a:path>
              </a:pathLst>
            </a:custGeom>
            <a:solidFill>
              <a:srgbClr val="0D0138">
                <a:alpha val="1647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16" name="Shape 142"/>
            <p:cNvSpPr>
              <a:spLocks/>
            </p:cNvSpPr>
            <p:nvPr/>
          </p:nvSpPr>
          <p:spPr bwMode="auto">
            <a:xfrm>
              <a:off x="2390780" y="3694645"/>
              <a:ext cx="349821" cy="395285"/>
            </a:xfrm>
            <a:custGeom>
              <a:avLst/>
              <a:gdLst>
                <a:gd name="T0" fmla="*/ 0 w 120000"/>
                <a:gd name="T1" fmla="*/ 41311 h 120000"/>
                <a:gd name="T2" fmla="*/ 42222 w 120000"/>
                <a:gd name="T3" fmla="*/ 120000 h 120000"/>
                <a:gd name="T4" fmla="*/ 93333 w 120000"/>
                <a:gd name="T5" fmla="*/ 51147 h 120000"/>
                <a:gd name="T6" fmla="*/ 0 w 120000"/>
                <a:gd name="T7" fmla="*/ 41311 h 120000"/>
                <a:gd name="T8" fmla="*/ 0 w 120000"/>
                <a:gd name="T9" fmla="*/ 0 h 120000"/>
                <a:gd name="T10" fmla="*/ 120000 w 120000"/>
                <a:gd name="T11" fmla="*/ 120000 h 120000"/>
              </a:gdLst>
              <a:ahLst/>
              <a:cxnLst>
                <a:cxn ang="0">
                  <a:pos x="T0" y="T1"/>
                </a:cxn>
                <a:cxn ang="0">
                  <a:pos x="T2" y="T3"/>
                </a:cxn>
                <a:cxn ang="0">
                  <a:pos x="T4" y="T5"/>
                </a:cxn>
                <a:cxn ang="0">
                  <a:pos x="T6" y="T7"/>
                </a:cxn>
              </a:cxnLst>
              <a:rect l="T8" t="T9" r="T10" b="T11"/>
              <a:pathLst>
                <a:path w="120000" h="120000" extrusionOk="0">
                  <a:moveTo>
                    <a:pt x="0" y="41311"/>
                  </a:moveTo>
                  <a:cubicBezTo>
                    <a:pt x="0" y="41311"/>
                    <a:pt x="35555" y="80655"/>
                    <a:pt x="42222" y="120000"/>
                  </a:cubicBezTo>
                  <a:cubicBezTo>
                    <a:pt x="42222" y="120000"/>
                    <a:pt x="120000" y="102295"/>
                    <a:pt x="93333" y="51147"/>
                  </a:cubicBezTo>
                  <a:cubicBezTo>
                    <a:pt x="66666" y="0"/>
                    <a:pt x="6666" y="9836"/>
                    <a:pt x="0" y="4131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17" name="Shape 143"/>
            <p:cNvSpPr>
              <a:spLocks/>
            </p:cNvSpPr>
            <p:nvPr/>
          </p:nvSpPr>
          <p:spPr bwMode="auto">
            <a:xfrm>
              <a:off x="1442150" y="3668395"/>
              <a:ext cx="368340" cy="395285"/>
            </a:xfrm>
            <a:custGeom>
              <a:avLst/>
              <a:gdLst>
                <a:gd name="T0" fmla="*/ 119999 w 120000"/>
                <a:gd name="T1" fmla="*/ 43278 h 120000"/>
                <a:gd name="T2" fmla="*/ 75789 w 120000"/>
                <a:gd name="T3" fmla="*/ 120000 h 120000"/>
                <a:gd name="T4" fmla="*/ 29473 w 120000"/>
                <a:gd name="T5" fmla="*/ 51147 h 120000"/>
                <a:gd name="T6" fmla="*/ 119999 w 120000"/>
                <a:gd name="T7" fmla="*/ 43278 h 120000"/>
                <a:gd name="T8" fmla="*/ 0 w 120000"/>
                <a:gd name="T9" fmla="*/ 0 h 120000"/>
                <a:gd name="T10" fmla="*/ 120000 w 120000"/>
                <a:gd name="T11" fmla="*/ 120000 h 120000"/>
              </a:gdLst>
              <a:ahLst/>
              <a:cxnLst>
                <a:cxn ang="0">
                  <a:pos x="T0" y="T1"/>
                </a:cxn>
                <a:cxn ang="0">
                  <a:pos x="T2" y="T3"/>
                </a:cxn>
                <a:cxn ang="0">
                  <a:pos x="T4" y="T5"/>
                </a:cxn>
                <a:cxn ang="0">
                  <a:pos x="T6" y="T7"/>
                </a:cxn>
              </a:cxnLst>
              <a:rect l="T8" t="T9" r="T10" b="T11"/>
              <a:pathLst>
                <a:path w="120000" h="120000" extrusionOk="0">
                  <a:moveTo>
                    <a:pt x="119999" y="43278"/>
                  </a:moveTo>
                  <a:cubicBezTo>
                    <a:pt x="119999" y="43278"/>
                    <a:pt x="84210" y="82622"/>
                    <a:pt x="75789" y="120000"/>
                  </a:cubicBezTo>
                  <a:cubicBezTo>
                    <a:pt x="75789" y="120000"/>
                    <a:pt x="0" y="100327"/>
                    <a:pt x="29473" y="51147"/>
                  </a:cubicBezTo>
                  <a:cubicBezTo>
                    <a:pt x="56842" y="0"/>
                    <a:pt x="113684" y="11803"/>
                    <a:pt x="119999" y="4327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18" name="Shape 144"/>
            <p:cNvSpPr>
              <a:spLocks/>
            </p:cNvSpPr>
            <p:nvPr/>
          </p:nvSpPr>
          <p:spPr bwMode="auto">
            <a:xfrm>
              <a:off x="2178831" y="4829545"/>
              <a:ext cx="251048" cy="128159"/>
            </a:xfrm>
            <a:custGeom>
              <a:avLst/>
              <a:gdLst>
                <a:gd name="T0" fmla="*/ 101538 w 120000"/>
                <a:gd name="T1" fmla="*/ 18000 h 120000"/>
                <a:gd name="T2" fmla="*/ 58461 w 120000"/>
                <a:gd name="T3" fmla="*/ 84000 h 120000"/>
                <a:gd name="T4" fmla="*/ 58461 w 120000"/>
                <a:gd name="T5" fmla="*/ 84000 h 120000"/>
                <a:gd name="T6" fmla="*/ 55384 w 120000"/>
                <a:gd name="T7" fmla="*/ 60000 h 120000"/>
                <a:gd name="T8" fmla="*/ 46153 w 120000"/>
                <a:gd name="T9" fmla="*/ 54000 h 120000"/>
                <a:gd name="T10" fmla="*/ 40000 w 120000"/>
                <a:gd name="T11" fmla="*/ 48000 h 120000"/>
                <a:gd name="T12" fmla="*/ 40000 w 120000"/>
                <a:gd name="T13" fmla="*/ 48000 h 120000"/>
                <a:gd name="T14" fmla="*/ 40000 w 120000"/>
                <a:gd name="T15" fmla="*/ 48000 h 120000"/>
                <a:gd name="T16" fmla="*/ 40000 w 120000"/>
                <a:gd name="T17" fmla="*/ 48000 h 120000"/>
                <a:gd name="T18" fmla="*/ 36923 w 120000"/>
                <a:gd name="T19" fmla="*/ 48000 h 120000"/>
                <a:gd name="T20" fmla="*/ 33846 w 120000"/>
                <a:gd name="T21" fmla="*/ 42000 h 120000"/>
                <a:gd name="T22" fmla="*/ 33846 w 120000"/>
                <a:gd name="T23" fmla="*/ 36000 h 120000"/>
                <a:gd name="T24" fmla="*/ 30769 w 120000"/>
                <a:gd name="T25" fmla="*/ 30000 h 120000"/>
                <a:gd name="T26" fmla="*/ 21538 w 120000"/>
                <a:gd name="T27" fmla="*/ 30000 h 120000"/>
                <a:gd name="T28" fmla="*/ 24615 w 120000"/>
                <a:gd name="T29" fmla="*/ 72000 h 120000"/>
                <a:gd name="T30" fmla="*/ 27692 w 120000"/>
                <a:gd name="T31" fmla="*/ 78000 h 120000"/>
                <a:gd name="T32" fmla="*/ 15384 w 120000"/>
                <a:gd name="T33" fmla="*/ 78000 h 120000"/>
                <a:gd name="T34" fmla="*/ 30769 w 120000"/>
                <a:gd name="T35" fmla="*/ 114000 h 120000"/>
                <a:gd name="T36" fmla="*/ 61538 w 120000"/>
                <a:gd name="T37" fmla="*/ 114000 h 120000"/>
                <a:gd name="T38" fmla="*/ 116923 w 120000"/>
                <a:gd name="T39" fmla="*/ 30000 h 120000"/>
                <a:gd name="T40" fmla="*/ 101538 w 120000"/>
                <a:gd name="T41" fmla="*/ 18000 h 120000"/>
                <a:gd name="T42" fmla="*/ 0 w 120000"/>
                <a:gd name="T43" fmla="*/ 0 h 120000"/>
                <a:gd name="T44" fmla="*/ 120000 w 120000"/>
                <a:gd name="T45" fmla="*/ 120000 h 1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T42" t="T43" r="T44" b="T45"/>
              <a:pathLst>
                <a:path w="120000" h="120000" extrusionOk="0">
                  <a:moveTo>
                    <a:pt x="101538" y="18000"/>
                  </a:moveTo>
                  <a:cubicBezTo>
                    <a:pt x="95384" y="60000"/>
                    <a:pt x="76923" y="78000"/>
                    <a:pt x="58461" y="84000"/>
                  </a:cubicBezTo>
                  <a:cubicBezTo>
                    <a:pt x="58461" y="84000"/>
                    <a:pt x="58461" y="84000"/>
                    <a:pt x="58461" y="84000"/>
                  </a:cubicBezTo>
                  <a:cubicBezTo>
                    <a:pt x="61538" y="78000"/>
                    <a:pt x="58461" y="66000"/>
                    <a:pt x="55384" y="60000"/>
                  </a:cubicBezTo>
                  <a:cubicBezTo>
                    <a:pt x="52307" y="54000"/>
                    <a:pt x="49230" y="54000"/>
                    <a:pt x="46153" y="54000"/>
                  </a:cubicBezTo>
                  <a:cubicBezTo>
                    <a:pt x="43076" y="54000"/>
                    <a:pt x="43076" y="54000"/>
                    <a:pt x="40000" y="48000"/>
                  </a:cubicBezTo>
                  <a:cubicBezTo>
                    <a:pt x="40000" y="48000"/>
                    <a:pt x="40000" y="48000"/>
                    <a:pt x="40000" y="48000"/>
                  </a:cubicBezTo>
                  <a:cubicBezTo>
                    <a:pt x="40000" y="48000"/>
                    <a:pt x="40000" y="48000"/>
                    <a:pt x="40000" y="48000"/>
                  </a:cubicBezTo>
                  <a:cubicBezTo>
                    <a:pt x="40000" y="48000"/>
                    <a:pt x="40000" y="48000"/>
                    <a:pt x="40000" y="48000"/>
                  </a:cubicBezTo>
                  <a:cubicBezTo>
                    <a:pt x="36923" y="48000"/>
                    <a:pt x="36923" y="48000"/>
                    <a:pt x="36923" y="48000"/>
                  </a:cubicBezTo>
                  <a:cubicBezTo>
                    <a:pt x="36923" y="48000"/>
                    <a:pt x="36923" y="42000"/>
                    <a:pt x="33846" y="42000"/>
                  </a:cubicBezTo>
                  <a:cubicBezTo>
                    <a:pt x="36923" y="42000"/>
                    <a:pt x="33846" y="42000"/>
                    <a:pt x="33846" y="36000"/>
                  </a:cubicBezTo>
                  <a:cubicBezTo>
                    <a:pt x="33846" y="36000"/>
                    <a:pt x="33846" y="30000"/>
                    <a:pt x="30769" y="30000"/>
                  </a:cubicBezTo>
                  <a:cubicBezTo>
                    <a:pt x="27692" y="24000"/>
                    <a:pt x="24615" y="24000"/>
                    <a:pt x="21538" y="30000"/>
                  </a:cubicBezTo>
                  <a:cubicBezTo>
                    <a:pt x="18461" y="42000"/>
                    <a:pt x="21538" y="66000"/>
                    <a:pt x="24615" y="72000"/>
                  </a:cubicBezTo>
                  <a:cubicBezTo>
                    <a:pt x="27692" y="78000"/>
                    <a:pt x="27692" y="78000"/>
                    <a:pt x="27692" y="78000"/>
                  </a:cubicBezTo>
                  <a:cubicBezTo>
                    <a:pt x="24615" y="78000"/>
                    <a:pt x="18461" y="72000"/>
                    <a:pt x="15384" y="78000"/>
                  </a:cubicBezTo>
                  <a:cubicBezTo>
                    <a:pt x="0" y="90000"/>
                    <a:pt x="27692" y="114000"/>
                    <a:pt x="30769" y="114000"/>
                  </a:cubicBezTo>
                  <a:cubicBezTo>
                    <a:pt x="40000" y="120000"/>
                    <a:pt x="52307" y="120000"/>
                    <a:pt x="61538" y="114000"/>
                  </a:cubicBezTo>
                  <a:cubicBezTo>
                    <a:pt x="89230" y="108000"/>
                    <a:pt x="107692" y="84000"/>
                    <a:pt x="116923" y="30000"/>
                  </a:cubicBezTo>
                  <a:cubicBezTo>
                    <a:pt x="120000" y="6000"/>
                    <a:pt x="104615" y="0"/>
                    <a:pt x="101538" y="18000"/>
                  </a:cubicBezTo>
                  <a:close/>
                </a:path>
              </a:pathLst>
            </a:custGeom>
            <a:solidFill>
              <a:srgbClr val="0D0138">
                <a:alpha val="1647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19" name="Shape 145"/>
            <p:cNvSpPr>
              <a:spLocks/>
            </p:cNvSpPr>
            <p:nvPr/>
          </p:nvSpPr>
          <p:spPr bwMode="auto">
            <a:xfrm>
              <a:off x="1713775" y="4835721"/>
              <a:ext cx="220181" cy="148232"/>
            </a:xfrm>
            <a:custGeom>
              <a:avLst/>
              <a:gdLst>
                <a:gd name="T0" fmla="*/ 112941 w 120000"/>
                <a:gd name="T1" fmla="*/ 67826 h 120000"/>
                <a:gd name="T2" fmla="*/ 88235 w 120000"/>
                <a:gd name="T3" fmla="*/ 73043 h 120000"/>
                <a:gd name="T4" fmla="*/ 52941 w 120000"/>
                <a:gd name="T5" fmla="*/ 62608 h 120000"/>
                <a:gd name="T6" fmla="*/ 14117 w 120000"/>
                <a:gd name="T7" fmla="*/ 0 h 120000"/>
                <a:gd name="T8" fmla="*/ 10588 w 120000"/>
                <a:gd name="T9" fmla="*/ 5217 h 120000"/>
                <a:gd name="T10" fmla="*/ 42352 w 120000"/>
                <a:gd name="T11" fmla="*/ 88695 h 120000"/>
                <a:gd name="T12" fmla="*/ 116470 w 120000"/>
                <a:gd name="T13" fmla="*/ 83478 h 120000"/>
                <a:gd name="T14" fmla="*/ 112941 w 120000"/>
                <a:gd name="T15" fmla="*/ 67826 h 120000"/>
                <a:gd name="T16" fmla="*/ 0 w 120000"/>
                <a:gd name="T17" fmla="*/ 0 h 120000"/>
                <a:gd name="T18" fmla="*/ 120000 w 120000"/>
                <a:gd name="T19" fmla="*/ 120000 h 1200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120000" h="120000" extrusionOk="0">
                  <a:moveTo>
                    <a:pt x="112941" y="67826"/>
                  </a:moveTo>
                  <a:cubicBezTo>
                    <a:pt x="102352" y="67826"/>
                    <a:pt x="98823" y="73043"/>
                    <a:pt x="88235" y="73043"/>
                  </a:cubicBezTo>
                  <a:cubicBezTo>
                    <a:pt x="77647" y="78260"/>
                    <a:pt x="63529" y="73043"/>
                    <a:pt x="52941" y="62608"/>
                  </a:cubicBezTo>
                  <a:cubicBezTo>
                    <a:pt x="35294" y="46956"/>
                    <a:pt x="24705" y="26086"/>
                    <a:pt x="14117" y="0"/>
                  </a:cubicBezTo>
                  <a:cubicBezTo>
                    <a:pt x="14117" y="0"/>
                    <a:pt x="14117" y="0"/>
                    <a:pt x="10588" y="5217"/>
                  </a:cubicBezTo>
                  <a:cubicBezTo>
                    <a:pt x="0" y="36521"/>
                    <a:pt x="24705" y="73043"/>
                    <a:pt x="42352" y="88695"/>
                  </a:cubicBezTo>
                  <a:cubicBezTo>
                    <a:pt x="63529" y="104347"/>
                    <a:pt x="105882" y="120000"/>
                    <a:pt x="116470" y="83478"/>
                  </a:cubicBezTo>
                  <a:cubicBezTo>
                    <a:pt x="120000" y="78260"/>
                    <a:pt x="116470" y="73043"/>
                    <a:pt x="112941" y="67826"/>
                  </a:cubicBezTo>
                  <a:close/>
                </a:path>
              </a:pathLst>
            </a:custGeom>
            <a:solidFill>
              <a:srgbClr val="0D0138">
                <a:alpha val="1647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20" name="Shape 146"/>
            <p:cNvSpPr>
              <a:spLocks/>
            </p:cNvSpPr>
            <p:nvPr/>
          </p:nvSpPr>
          <p:spPr bwMode="auto">
            <a:xfrm>
              <a:off x="2526593" y="3805819"/>
              <a:ext cx="277799" cy="375211"/>
            </a:xfrm>
            <a:custGeom>
              <a:avLst/>
              <a:gdLst>
                <a:gd name="T0" fmla="*/ 117209 w 120000"/>
                <a:gd name="T1" fmla="*/ 37241 h 120000"/>
                <a:gd name="T2" fmla="*/ 117209 w 120000"/>
                <a:gd name="T3" fmla="*/ 31034 h 120000"/>
                <a:gd name="T4" fmla="*/ 108837 w 120000"/>
                <a:gd name="T5" fmla="*/ 2068 h 120000"/>
                <a:gd name="T6" fmla="*/ 103255 w 120000"/>
                <a:gd name="T7" fmla="*/ 2068 h 120000"/>
                <a:gd name="T8" fmla="*/ 69767 w 120000"/>
                <a:gd name="T9" fmla="*/ 74482 h 120000"/>
                <a:gd name="T10" fmla="*/ 36279 w 120000"/>
                <a:gd name="T11" fmla="*/ 95172 h 120000"/>
                <a:gd name="T12" fmla="*/ 2790 w 120000"/>
                <a:gd name="T13" fmla="*/ 97241 h 120000"/>
                <a:gd name="T14" fmla="*/ 0 w 120000"/>
                <a:gd name="T15" fmla="*/ 97241 h 120000"/>
                <a:gd name="T16" fmla="*/ 5581 w 120000"/>
                <a:gd name="T17" fmla="*/ 107586 h 120000"/>
                <a:gd name="T18" fmla="*/ 8372 w 120000"/>
                <a:gd name="T19" fmla="*/ 113793 h 120000"/>
                <a:gd name="T20" fmla="*/ 83720 w 120000"/>
                <a:gd name="T21" fmla="*/ 88965 h 120000"/>
                <a:gd name="T22" fmla="*/ 111627 w 120000"/>
                <a:gd name="T23" fmla="*/ 62068 h 120000"/>
                <a:gd name="T24" fmla="*/ 117209 w 120000"/>
                <a:gd name="T25" fmla="*/ 37241 h 120000"/>
                <a:gd name="T26" fmla="*/ 0 w 120000"/>
                <a:gd name="T27" fmla="*/ 0 h 120000"/>
                <a:gd name="T28" fmla="*/ 120000 w 120000"/>
                <a:gd name="T29" fmla="*/ 120000 h 1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T26" t="T27" r="T28" b="T29"/>
              <a:pathLst>
                <a:path w="120000" h="120000" extrusionOk="0">
                  <a:moveTo>
                    <a:pt x="117209" y="37241"/>
                  </a:moveTo>
                  <a:cubicBezTo>
                    <a:pt x="117209" y="35172"/>
                    <a:pt x="117209" y="33103"/>
                    <a:pt x="117209" y="31034"/>
                  </a:cubicBezTo>
                  <a:cubicBezTo>
                    <a:pt x="117209" y="20689"/>
                    <a:pt x="111627" y="12413"/>
                    <a:pt x="108837" y="2068"/>
                  </a:cubicBezTo>
                  <a:cubicBezTo>
                    <a:pt x="108837" y="0"/>
                    <a:pt x="103255" y="0"/>
                    <a:pt x="103255" y="2068"/>
                  </a:cubicBezTo>
                  <a:cubicBezTo>
                    <a:pt x="106046" y="28965"/>
                    <a:pt x="94883" y="55862"/>
                    <a:pt x="69767" y="74482"/>
                  </a:cubicBezTo>
                  <a:cubicBezTo>
                    <a:pt x="61395" y="82758"/>
                    <a:pt x="47441" y="88965"/>
                    <a:pt x="36279" y="95172"/>
                  </a:cubicBezTo>
                  <a:cubicBezTo>
                    <a:pt x="22325" y="101379"/>
                    <a:pt x="13953" y="99310"/>
                    <a:pt x="2790" y="97241"/>
                  </a:cubicBezTo>
                  <a:cubicBezTo>
                    <a:pt x="0" y="97241"/>
                    <a:pt x="0" y="97241"/>
                    <a:pt x="0" y="97241"/>
                  </a:cubicBezTo>
                  <a:cubicBezTo>
                    <a:pt x="0" y="99310"/>
                    <a:pt x="2790" y="103448"/>
                    <a:pt x="5581" y="107586"/>
                  </a:cubicBezTo>
                  <a:cubicBezTo>
                    <a:pt x="5581" y="109655"/>
                    <a:pt x="5581" y="111724"/>
                    <a:pt x="8372" y="113793"/>
                  </a:cubicBezTo>
                  <a:cubicBezTo>
                    <a:pt x="36279" y="120000"/>
                    <a:pt x="64186" y="101379"/>
                    <a:pt x="83720" y="88965"/>
                  </a:cubicBezTo>
                  <a:cubicBezTo>
                    <a:pt x="94883" y="82758"/>
                    <a:pt x="106046" y="72413"/>
                    <a:pt x="111627" y="62068"/>
                  </a:cubicBezTo>
                  <a:cubicBezTo>
                    <a:pt x="114418" y="55862"/>
                    <a:pt x="120000" y="45517"/>
                    <a:pt x="117209" y="37241"/>
                  </a:cubicBezTo>
                  <a:close/>
                </a:path>
              </a:pathLst>
            </a:custGeom>
            <a:solidFill>
              <a:srgbClr val="0D0138">
                <a:alpha val="1647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21" name="Shape 147"/>
            <p:cNvSpPr>
              <a:spLocks/>
            </p:cNvSpPr>
            <p:nvPr/>
          </p:nvSpPr>
          <p:spPr bwMode="auto">
            <a:xfrm>
              <a:off x="1351608" y="3805819"/>
              <a:ext cx="316896" cy="330434"/>
            </a:xfrm>
            <a:custGeom>
              <a:avLst/>
              <a:gdLst>
                <a:gd name="T0" fmla="*/ 105306 w 120000"/>
                <a:gd name="T1" fmla="*/ 96470 h 120000"/>
                <a:gd name="T2" fmla="*/ 26938 w 120000"/>
                <a:gd name="T3" fmla="*/ 0 h 120000"/>
                <a:gd name="T4" fmla="*/ 26938 w 120000"/>
                <a:gd name="T5" fmla="*/ 0 h 120000"/>
                <a:gd name="T6" fmla="*/ 97959 w 120000"/>
                <a:gd name="T7" fmla="*/ 117647 h 120000"/>
                <a:gd name="T8" fmla="*/ 105306 w 120000"/>
                <a:gd name="T9" fmla="*/ 96470 h 120000"/>
                <a:gd name="T10" fmla="*/ 0 w 120000"/>
                <a:gd name="T11" fmla="*/ 0 h 120000"/>
                <a:gd name="T12" fmla="*/ 120000 w 120000"/>
                <a:gd name="T13" fmla="*/ 120000 h 120000"/>
              </a:gdLst>
              <a:ahLst/>
              <a:cxnLst>
                <a:cxn ang="0">
                  <a:pos x="T0" y="T1"/>
                </a:cxn>
                <a:cxn ang="0">
                  <a:pos x="T2" y="T3"/>
                </a:cxn>
                <a:cxn ang="0">
                  <a:pos x="T4" y="T5"/>
                </a:cxn>
                <a:cxn ang="0">
                  <a:pos x="T6" y="T7"/>
                </a:cxn>
                <a:cxn ang="0">
                  <a:pos x="T8" y="T9"/>
                </a:cxn>
              </a:cxnLst>
              <a:rect l="T10" t="T11" r="T12" b="T13"/>
              <a:pathLst>
                <a:path w="120000" h="120000" extrusionOk="0">
                  <a:moveTo>
                    <a:pt x="105306" y="96470"/>
                  </a:moveTo>
                  <a:cubicBezTo>
                    <a:pt x="53877" y="89411"/>
                    <a:pt x="19591" y="49411"/>
                    <a:pt x="26938" y="0"/>
                  </a:cubicBezTo>
                  <a:cubicBezTo>
                    <a:pt x="26938" y="0"/>
                    <a:pt x="26938" y="0"/>
                    <a:pt x="26938" y="0"/>
                  </a:cubicBezTo>
                  <a:cubicBezTo>
                    <a:pt x="0" y="51764"/>
                    <a:pt x="44081" y="110588"/>
                    <a:pt x="97959" y="117647"/>
                  </a:cubicBezTo>
                  <a:cubicBezTo>
                    <a:pt x="112653" y="120000"/>
                    <a:pt x="119999" y="98823"/>
                    <a:pt x="105306" y="96470"/>
                  </a:cubicBezTo>
                  <a:close/>
                </a:path>
              </a:pathLst>
            </a:custGeom>
            <a:solidFill>
              <a:srgbClr val="0D0138">
                <a:alpha val="1647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22" name="Shape 148"/>
            <p:cNvSpPr>
              <a:spLocks/>
            </p:cNvSpPr>
            <p:nvPr/>
          </p:nvSpPr>
          <p:spPr bwMode="auto">
            <a:xfrm>
              <a:off x="1837241" y="4608742"/>
              <a:ext cx="508268" cy="115806"/>
            </a:xfrm>
            <a:custGeom>
              <a:avLst/>
              <a:gdLst>
                <a:gd name="T0" fmla="*/ 109367 w 120000"/>
                <a:gd name="T1" fmla="*/ 13333 h 120000"/>
                <a:gd name="T2" fmla="*/ 53164 w 120000"/>
                <a:gd name="T3" fmla="*/ 66666 h 120000"/>
                <a:gd name="T4" fmla="*/ 22784 w 120000"/>
                <a:gd name="T5" fmla="*/ 46666 h 120000"/>
                <a:gd name="T6" fmla="*/ 13670 w 120000"/>
                <a:gd name="T7" fmla="*/ 26666 h 120000"/>
                <a:gd name="T8" fmla="*/ 0 w 120000"/>
                <a:gd name="T9" fmla="*/ 26666 h 120000"/>
                <a:gd name="T10" fmla="*/ 0 w 120000"/>
                <a:gd name="T11" fmla="*/ 26666 h 120000"/>
                <a:gd name="T12" fmla="*/ 33417 w 120000"/>
                <a:gd name="T13" fmla="*/ 93333 h 120000"/>
                <a:gd name="T14" fmla="*/ 53164 w 120000"/>
                <a:gd name="T15" fmla="*/ 113333 h 120000"/>
                <a:gd name="T16" fmla="*/ 113924 w 120000"/>
                <a:gd name="T17" fmla="*/ 53333 h 120000"/>
                <a:gd name="T18" fmla="*/ 109367 w 120000"/>
                <a:gd name="T19" fmla="*/ 13333 h 120000"/>
                <a:gd name="T20" fmla="*/ 0 w 120000"/>
                <a:gd name="T21" fmla="*/ 0 h 120000"/>
                <a:gd name="T22" fmla="*/ 120000 w 120000"/>
                <a:gd name="T23" fmla="*/ 120000 h 1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120000" h="120000" extrusionOk="0">
                  <a:moveTo>
                    <a:pt x="109367" y="13333"/>
                  </a:moveTo>
                  <a:cubicBezTo>
                    <a:pt x="92658" y="53333"/>
                    <a:pt x="71392" y="60000"/>
                    <a:pt x="53164" y="66666"/>
                  </a:cubicBezTo>
                  <a:cubicBezTo>
                    <a:pt x="42531" y="66666"/>
                    <a:pt x="33417" y="53333"/>
                    <a:pt x="22784" y="46666"/>
                  </a:cubicBezTo>
                  <a:cubicBezTo>
                    <a:pt x="19746" y="40000"/>
                    <a:pt x="16708" y="33333"/>
                    <a:pt x="13670" y="26666"/>
                  </a:cubicBezTo>
                  <a:cubicBezTo>
                    <a:pt x="9113" y="20000"/>
                    <a:pt x="4556" y="13333"/>
                    <a:pt x="0" y="26666"/>
                  </a:cubicBezTo>
                  <a:cubicBezTo>
                    <a:pt x="0" y="26666"/>
                    <a:pt x="0" y="26666"/>
                    <a:pt x="0" y="26666"/>
                  </a:cubicBezTo>
                  <a:cubicBezTo>
                    <a:pt x="6075" y="66666"/>
                    <a:pt x="21265" y="86666"/>
                    <a:pt x="33417" y="93333"/>
                  </a:cubicBezTo>
                  <a:cubicBezTo>
                    <a:pt x="39493" y="106666"/>
                    <a:pt x="45569" y="113333"/>
                    <a:pt x="53164" y="113333"/>
                  </a:cubicBezTo>
                  <a:cubicBezTo>
                    <a:pt x="72911" y="120000"/>
                    <a:pt x="97215" y="93333"/>
                    <a:pt x="113924" y="53333"/>
                  </a:cubicBezTo>
                  <a:cubicBezTo>
                    <a:pt x="120000" y="33333"/>
                    <a:pt x="113924" y="0"/>
                    <a:pt x="109367" y="13333"/>
                  </a:cubicBezTo>
                  <a:close/>
                </a:path>
              </a:pathLst>
            </a:custGeom>
            <a:solidFill>
              <a:srgbClr val="0D0138">
                <a:alpha val="1647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23" name="Shape 149"/>
            <p:cNvSpPr>
              <a:spLocks/>
            </p:cNvSpPr>
            <p:nvPr/>
          </p:nvSpPr>
          <p:spPr bwMode="auto">
            <a:xfrm>
              <a:off x="1849588" y="4848074"/>
              <a:ext cx="78195" cy="83380"/>
            </a:xfrm>
            <a:custGeom>
              <a:avLst/>
              <a:gdLst>
                <a:gd name="T0" fmla="*/ 120000 w 120000"/>
                <a:gd name="T1" fmla="*/ 27692 h 120000"/>
                <a:gd name="T2" fmla="*/ 80000 w 120000"/>
                <a:gd name="T3" fmla="*/ 9230 h 120000"/>
                <a:gd name="T4" fmla="*/ 60000 w 120000"/>
                <a:gd name="T5" fmla="*/ 46153 h 120000"/>
                <a:gd name="T6" fmla="*/ 50000 w 120000"/>
                <a:gd name="T7" fmla="*/ 55384 h 120000"/>
                <a:gd name="T8" fmla="*/ 50000 w 120000"/>
                <a:gd name="T9" fmla="*/ 64615 h 120000"/>
                <a:gd name="T10" fmla="*/ 10000 w 120000"/>
                <a:gd name="T11" fmla="*/ 73846 h 120000"/>
                <a:gd name="T12" fmla="*/ 10000 w 120000"/>
                <a:gd name="T13" fmla="*/ 101538 h 120000"/>
                <a:gd name="T14" fmla="*/ 80000 w 120000"/>
                <a:gd name="T15" fmla="*/ 101538 h 120000"/>
                <a:gd name="T16" fmla="*/ 120000 w 120000"/>
                <a:gd name="T17" fmla="*/ 27692 h 120000"/>
                <a:gd name="T18" fmla="*/ 0 w 120000"/>
                <a:gd name="T19" fmla="*/ 0 h 120000"/>
                <a:gd name="T20" fmla="*/ 120000 w 120000"/>
                <a:gd name="T21" fmla="*/ 120000 h 1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T18" t="T19" r="T20" b="T21"/>
              <a:pathLst>
                <a:path w="120000" h="120000" extrusionOk="0">
                  <a:moveTo>
                    <a:pt x="120000" y="27692"/>
                  </a:moveTo>
                  <a:cubicBezTo>
                    <a:pt x="120000" y="9230"/>
                    <a:pt x="90000" y="0"/>
                    <a:pt x="80000" y="9230"/>
                  </a:cubicBezTo>
                  <a:cubicBezTo>
                    <a:pt x="60000" y="9230"/>
                    <a:pt x="50000" y="27692"/>
                    <a:pt x="60000" y="46153"/>
                  </a:cubicBezTo>
                  <a:cubicBezTo>
                    <a:pt x="60000" y="46153"/>
                    <a:pt x="60000" y="46153"/>
                    <a:pt x="50000" y="55384"/>
                  </a:cubicBezTo>
                  <a:cubicBezTo>
                    <a:pt x="50000" y="55384"/>
                    <a:pt x="50000" y="55384"/>
                    <a:pt x="50000" y="64615"/>
                  </a:cubicBezTo>
                  <a:cubicBezTo>
                    <a:pt x="40000" y="73846"/>
                    <a:pt x="20000" y="73846"/>
                    <a:pt x="10000" y="73846"/>
                  </a:cubicBezTo>
                  <a:cubicBezTo>
                    <a:pt x="0" y="83076"/>
                    <a:pt x="0" y="92307"/>
                    <a:pt x="10000" y="101538"/>
                  </a:cubicBezTo>
                  <a:cubicBezTo>
                    <a:pt x="30000" y="120000"/>
                    <a:pt x="60000" y="110769"/>
                    <a:pt x="80000" y="101538"/>
                  </a:cubicBezTo>
                  <a:cubicBezTo>
                    <a:pt x="110000" y="83076"/>
                    <a:pt x="120000" y="55384"/>
                    <a:pt x="120000" y="27692"/>
                  </a:cubicBezTo>
                  <a:close/>
                </a:path>
              </a:pathLst>
            </a:custGeom>
            <a:solidFill>
              <a:srgbClr val="0D0138">
                <a:alpha val="1647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24" name="Shape 150"/>
            <p:cNvSpPr>
              <a:spLocks/>
            </p:cNvSpPr>
            <p:nvPr/>
          </p:nvSpPr>
          <p:spPr bwMode="auto">
            <a:xfrm>
              <a:off x="1680851" y="5237182"/>
              <a:ext cx="265451" cy="121983"/>
            </a:xfrm>
            <a:custGeom>
              <a:avLst/>
              <a:gdLst>
                <a:gd name="T0" fmla="*/ 96585 w 120000"/>
                <a:gd name="T1" fmla="*/ 18947 h 120000"/>
                <a:gd name="T2" fmla="*/ 58536 w 120000"/>
                <a:gd name="T3" fmla="*/ 69473 h 120000"/>
                <a:gd name="T4" fmla="*/ 17560 w 120000"/>
                <a:gd name="T5" fmla="*/ 69473 h 120000"/>
                <a:gd name="T6" fmla="*/ 8780 w 120000"/>
                <a:gd name="T7" fmla="*/ 69473 h 120000"/>
                <a:gd name="T8" fmla="*/ 40975 w 120000"/>
                <a:gd name="T9" fmla="*/ 113684 h 120000"/>
                <a:gd name="T10" fmla="*/ 105365 w 120000"/>
                <a:gd name="T11" fmla="*/ 69473 h 120000"/>
                <a:gd name="T12" fmla="*/ 96585 w 120000"/>
                <a:gd name="T13" fmla="*/ 18947 h 120000"/>
                <a:gd name="T14" fmla="*/ 0 w 120000"/>
                <a:gd name="T15" fmla="*/ 0 h 120000"/>
                <a:gd name="T16" fmla="*/ 120000 w 120000"/>
                <a:gd name="T17" fmla="*/ 120000 h 120000"/>
              </a:gdLst>
              <a:ahLst/>
              <a:cxnLst>
                <a:cxn ang="0">
                  <a:pos x="T0" y="T1"/>
                </a:cxn>
                <a:cxn ang="0">
                  <a:pos x="T2" y="T3"/>
                </a:cxn>
                <a:cxn ang="0">
                  <a:pos x="T4" y="T5"/>
                </a:cxn>
                <a:cxn ang="0">
                  <a:pos x="T6" y="T7"/>
                </a:cxn>
                <a:cxn ang="0">
                  <a:pos x="T8" y="T9"/>
                </a:cxn>
                <a:cxn ang="0">
                  <a:pos x="T10" y="T11"/>
                </a:cxn>
                <a:cxn ang="0">
                  <a:pos x="T12" y="T13"/>
                </a:cxn>
              </a:cxnLst>
              <a:rect l="T14" t="T15" r="T16" b="T17"/>
              <a:pathLst>
                <a:path w="120000" h="120000" extrusionOk="0">
                  <a:moveTo>
                    <a:pt x="96585" y="18947"/>
                  </a:moveTo>
                  <a:cubicBezTo>
                    <a:pt x="84878" y="37894"/>
                    <a:pt x="70243" y="56842"/>
                    <a:pt x="58536" y="69473"/>
                  </a:cubicBezTo>
                  <a:cubicBezTo>
                    <a:pt x="46829" y="82105"/>
                    <a:pt x="20487" y="113684"/>
                    <a:pt x="17560" y="69473"/>
                  </a:cubicBezTo>
                  <a:cubicBezTo>
                    <a:pt x="17560" y="56842"/>
                    <a:pt x="8780" y="63157"/>
                    <a:pt x="8780" y="69473"/>
                  </a:cubicBezTo>
                  <a:cubicBezTo>
                    <a:pt x="0" y="113684"/>
                    <a:pt x="26341" y="120000"/>
                    <a:pt x="40975" y="113684"/>
                  </a:cubicBezTo>
                  <a:cubicBezTo>
                    <a:pt x="64390" y="107368"/>
                    <a:pt x="84878" y="82105"/>
                    <a:pt x="105365" y="69473"/>
                  </a:cubicBezTo>
                  <a:cubicBezTo>
                    <a:pt x="120000" y="56842"/>
                    <a:pt x="108292" y="0"/>
                    <a:pt x="96585" y="18947"/>
                  </a:cubicBezTo>
                  <a:close/>
                </a:path>
              </a:pathLst>
            </a:custGeom>
            <a:solidFill>
              <a:srgbClr val="0D0138">
                <a:alpha val="1647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25" name="Shape 151"/>
            <p:cNvSpPr>
              <a:spLocks/>
            </p:cNvSpPr>
            <p:nvPr/>
          </p:nvSpPr>
          <p:spPr bwMode="auto">
            <a:xfrm>
              <a:off x="2217928" y="5249535"/>
              <a:ext cx="238701" cy="109630"/>
            </a:xfrm>
            <a:custGeom>
              <a:avLst/>
              <a:gdLst>
                <a:gd name="T0" fmla="*/ 113513 w 120000"/>
                <a:gd name="T1" fmla="*/ 42352 h 120000"/>
                <a:gd name="T2" fmla="*/ 107027 w 120000"/>
                <a:gd name="T3" fmla="*/ 35294 h 120000"/>
                <a:gd name="T4" fmla="*/ 100540 w 120000"/>
                <a:gd name="T5" fmla="*/ 49411 h 120000"/>
                <a:gd name="T6" fmla="*/ 6486 w 120000"/>
                <a:gd name="T7" fmla="*/ 14117 h 120000"/>
                <a:gd name="T8" fmla="*/ 3243 w 120000"/>
                <a:gd name="T9" fmla="*/ 35294 h 120000"/>
                <a:gd name="T10" fmla="*/ 64864 w 120000"/>
                <a:gd name="T11" fmla="*/ 105882 h 120000"/>
                <a:gd name="T12" fmla="*/ 116756 w 120000"/>
                <a:gd name="T13" fmla="*/ 63529 h 120000"/>
                <a:gd name="T14" fmla="*/ 113513 w 120000"/>
                <a:gd name="T15" fmla="*/ 42352 h 120000"/>
                <a:gd name="T16" fmla="*/ 0 w 120000"/>
                <a:gd name="T17" fmla="*/ 0 h 120000"/>
                <a:gd name="T18" fmla="*/ 120000 w 120000"/>
                <a:gd name="T19" fmla="*/ 120000 h 1200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120000" h="120000" extrusionOk="0">
                  <a:moveTo>
                    <a:pt x="113513" y="42352"/>
                  </a:moveTo>
                  <a:cubicBezTo>
                    <a:pt x="110270" y="35294"/>
                    <a:pt x="110270" y="35294"/>
                    <a:pt x="107027" y="35294"/>
                  </a:cubicBezTo>
                  <a:cubicBezTo>
                    <a:pt x="103783" y="42352"/>
                    <a:pt x="103783" y="42352"/>
                    <a:pt x="100540" y="49411"/>
                  </a:cubicBezTo>
                  <a:cubicBezTo>
                    <a:pt x="90810" y="120000"/>
                    <a:pt x="29189" y="0"/>
                    <a:pt x="6486" y="14117"/>
                  </a:cubicBezTo>
                  <a:cubicBezTo>
                    <a:pt x="3243" y="14117"/>
                    <a:pt x="0" y="28235"/>
                    <a:pt x="3243" y="35294"/>
                  </a:cubicBezTo>
                  <a:cubicBezTo>
                    <a:pt x="12972" y="77647"/>
                    <a:pt x="45405" y="98823"/>
                    <a:pt x="64864" y="105882"/>
                  </a:cubicBezTo>
                  <a:cubicBezTo>
                    <a:pt x="87567" y="120000"/>
                    <a:pt x="110270" y="112941"/>
                    <a:pt x="116756" y="63529"/>
                  </a:cubicBezTo>
                  <a:cubicBezTo>
                    <a:pt x="120000" y="56470"/>
                    <a:pt x="116756" y="42352"/>
                    <a:pt x="113513" y="42352"/>
                  </a:cubicBezTo>
                  <a:close/>
                </a:path>
              </a:pathLst>
            </a:custGeom>
            <a:solidFill>
              <a:srgbClr val="0D0138">
                <a:alpha val="1647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26" name="Shape 152"/>
            <p:cNvSpPr>
              <a:spLocks/>
            </p:cNvSpPr>
            <p:nvPr/>
          </p:nvSpPr>
          <p:spPr bwMode="auto">
            <a:xfrm>
              <a:off x="2405185" y="4310733"/>
              <a:ext cx="109061" cy="32426"/>
            </a:xfrm>
            <a:custGeom>
              <a:avLst/>
              <a:gdLst>
                <a:gd name="T0" fmla="*/ 14117 w 120000"/>
                <a:gd name="T1" fmla="*/ 120000 h 120000"/>
                <a:gd name="T2" fmla="*/ 105882 w 120000"/>
                <a:gd name="T3" fmla="*/ 48000 h 120000"/>
                <a:gd name="T4" fmla="*/ 42352 w 120000"/>
                <a:gd name="T5" fmla="*/ 24000 h 120000"/>
                <a:gd name="T6" fmla="*/ 7058 w 120000"/>
                <a:gd name="T7" fmla="*/ 48000 h 120000"/>
                <a:gd name="T8" fmla="*/ 14117 w 120000"/>
                <a:gd name="T9" fmla="*/ 120000 h 120000"/>
                <a:gd name="T10" fmla="*/ 14117 w 120000"/>
                <a:gd name="T11" fmla="*/ 120000 h 120000"/>
                <a:gd name="T12" fmla="*/ 0 w 120000"/>
                <a:gd name="T13" fmla="*/ 0 h 120000"/>
                <a:gd name="T14" fmla="*/ 120000 w 120000"/>
                <a:gd name="T15" fmla="*/ 120000 h 120000"/>
              </a:gdLst>
              <a:ahLst/>
              <a:cxnLst>
                <a:cxn ang="0">
                  <a:pos x="T0" y="T1"/>
                </a:cxn>
                <a:cxn ang="0">
                  <a:pos x="T2" y="T3"/>
                </a:cxn>
                <a:cxn ang="0">
                  <a:pos x="T4" y="T5"/>
                </a:cxn>
                <a:cxn ang="0">
                  <a:pos x="T6" y="T7"/>
                </a:cxn>
                <a:cxn ang="0">
                  <a:pos x="T8" y="T9"/>
                </a:cxn>
                <a:cxn ang="0">
                  <a:pos x="T10" y="T11"/>
                </a:cxn>
              </a:cxnLst>
              <a:rect l="T12" t="T13" r="T14" b="T15"/>
              <a:pathLst>
                <a:path w="120000" h="120000" extrusionOk="0">
                  <a:moveTo>
                    <a:pt x="14117" y="120000"/>
                  </a:moveTo>
                  <a:cubicBezTo>
                    <a:pt x="28235" y="120000"/>
                    <a:pt x="120000" y="96000"/>
                    <a:pt x="105882" y="48000"/>
                  </a:cubicBezTo>
                  <a:cubicBezTo>
                    <a:pt x="98823" y="0"/>
                    <a:pt x="56470" y="24000"/>
                    <a:pt x="42352" y="24000"/>
                  </a:cubicBezTo>
                  <a:cubicBezTo>
                    <a:pt x="35294" y="24000"/>
                    <a:pt x="21176" y="24000"/>
                    <a:pt x="7058" y="48000"/>
                  </a:cubicBezTo>
                  <a:cubicBezTo>
                    <a:pt x="0" y="72000"/>
                    <a:pt x="0" y="120000"/>
                    <a:pt x="14117" y="120000"/>
                  </a:cubicBezTo>
                  <a:cubicBezTo>
                    <a:pt x="14117" y="120000"/>
                    <a:pt x="7058" y="120000"/>
                    <a:pt x="14117" y="120000"/>
                  </a:cubicBezTo>
                  <a:close/>
                </a:path>
              </a:pathLst>
            </a:custGeom>
            <a:solidFill>
              <a:srgbClr val="3E4A6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27" name="Shape 153"/>
            <p:cNvSpPr>
              <a:spLocks/>
            </p:cNvSpPr>
            <p:nvPr/>
          </p:nvSpPr>
          <p:spPr bwMode="auto">
            <a:xfrm>
              <a:off x="2384607" y="4375585"/>
              <a:ext cx="72021" cy="52499"/>
            </a:xfrm>
            <a:custGeom>
              <a:avLst/>
              <a:gdLst>
                <a:gd name="T0" fmla="*/ 21818 w 120000"/>
                <a:gd name="T1" fmla="*/ 45000 h 120000"/>
                <a:gd name="T2" fmla="*/ 87272 w 120000"/>
                <a:gd name="T3" fmla="*/ 105000 h 120000"/>
                <a:gd name="T4" fmla="*/ 98181 w 120000"/>
                <a:gd name="T5" fmla="*/ 60000 h 120000"/>
                <a:gd name="T6" fmla="*/ 43636 w 120000"/>
                <a:gd name="T7" fmla="*/ 15000 h 120000"/>
                <a:gd name="T8" fmla="*/ 21818 w 120000"/>
                <a:gd name="T9" fmla="*/ 45000 h 120000"/>
                <a:gd name="T10" fmla="*/ 21818 w 120000"/>
                <a:gd name="T11" fmla="*/ 45000 h 120000"/>
                <a:gd name="T12" fmla="*/ 0 w 120000"/>
                <a:gd name="T13" fmla="*/ 0 h 120000"/>
                <a:gd name="T14" fmla="*/ 120000 w 120000"/>
                <a:gd name="T15" fmla="*/ 120000 h 120000"/>
              </a:gdLst>
              <a:ahLst/>
              <a:cxnLst>
                <a:cxn ang="0">
                  <a:pos x="T0" y="T1"/>
                </a:cxn>
                <a:cxn ang="0">
                  <a:pos x="T2" y="T3"/>
                </a:cxn>
                <a:cxn ang="0">
                  <a:pos x="T4" y="T5"/>
                </a:cxn>
                <a:cxn ang="0">
                  <a:pos x="T6" y="T7"/>
                </a:cxn>
                <a:cxn ang="0">
                  <a:pos x="T8" y="T9"/>
                </a:cxn>
                <a:cxn ang="0">
                  <a:pos x="T10" y="T11"/>
                </a:cxn>
              </a:cxnLst>
              <a:rect l="T12" t="T13" r="T14" b="T15"/>
              <a:pathLst>
                <a:path w="120000" h="120000" extrusionOk="0">
                  <a:moveTo>
                    <a:pt x="21818" y="45000"/>
                  </a:moveTo>
                  <a:cubicBezTo>
                    <a:pt x="43636" y="75000"/>
                    <a:pt x="54545" y="90000"/>
                    <a:pt x="87272" y="105000"/>
                  </a:cubicBezTo>
                  <a:cubicBezTo>
                    <a:pt x="109090" y="120000"/>
                    <a:pt x="120000" y="75000"/>
                    <a:pt x="98181" y="60000"/>
                  </a:cubicBezTo>
                  <a:cubicBezTo>
                    <a:pt x="76363" y="60000"/>
                    <a:pt x="54545" y="30000"/>
                    <a:pt x="43636" y="15000"/>
                  </a:cubicBezTo>
                  <a:cubicBezTo>
                    <a:pt x="21818" y="0"/>
                    <a:pt x="0" y="30000"/>
                    <a:pt x="21818" y="45000"/>
                  </a:cubicBezTo>
                  <a:cubicBezTo>
                    <a:pt x="32727" y="60000"/>
                    <a:pt x="10909" y="45000"/>
                    <a:pt x="21818" y="45000"/>
                  </a:cubicBezTo>
                  <a:close/>
                </a:path>
              </a:pathLst>
            </a:custGeom>
            <a:solidFill>
              <a:srgbClr val="3E4A6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28" name="Shape 154"/>
            <p:cNvSpPr>
              <a:spLocks/>
            </p:cNvSpPr>
            <p:nvPr/>
          </p:nvSpPr>
          <p:spPr bwMode="auto">
            <a:xfrm>
              <a:off x="1643811" y="4238162"/>
              <a:ext cx="96714" cy="72571"/>
            </a:xfrm>
            <a:custGeom>
              <a:avLst/>
              <a:gdLst>
                <a:gd name="T0" fmla="*/ 24000 w 120000"/>
                <a:gd name="T1" fmla="*/ 10909 h 120000"/>
                <a:gd name="T2" fmla="*/ 16000 w 120000"/>
                <a:gd name="T3" fmla="*/ 43636 h 120000"/>
                <a:gd name="T4" fmla="*/ 88000 w 120000"/>
                <a:gd name="T5" fmla="*/ 98181 h 120000"/>
                <a:gd name="T6" fmla="*/ 112000 w 120000"/>
                <a:gd name="T7" fmla="*/ 76363 h 120000"/>
                <a:gd name="T8" fmla="*/ 24000 w 120000"/>
                <a:gd name="T9" fmla="*/ 10909 h 120000"/>
                <a:gd name="T10" fmla="*/ 24000 w 120000"/>
                <a:gd name="T11" fmla="*/ 10909 h 120000"/>
                <a:gd name="T12" fmla="*/ 0 w 120000"/>
                <a:gd name="T13" fmla="*/ 0 h 120000"/>
                <a:gd name="T14" fmla="*/ 120000 w 120000"/>
                <a:gd name="T15" fmla="*/ 120000 h 120000"/>
              </a:gdLst>
              <a:ahLst/>
              <a:cxnLst>
                <a:cxn ang="0">
                  <a:pos x="T0" y="T1"/>
                </a:cxn>
                <a:cxn ang="0">
                  <a:pos x="T2" y="T3"/>
                </a:cxn>
                <a:cxn ang="0">
                  <a:pos x="T4" y="T5"/>
                </a:cxn>
                <a:cxn ang="0">
                  <a:pos x="T6" y="T7"/>
                </a:cxn>
                <a:cxn ang="0">
                  <a:pos x="T8" y="T9"/>
                </a:cxn>
                <a:cxn ang="0">
                  <a:pos x="T10" y="T11"/>
                </a:cxn>
              </a:cxnLst>
              <a:rect l="T12" t="T13" r="T14" b="T15"/>
              <a:pathLst>
                <a:path w="120000" h="120000" extrusionOk="0">
                  <a:moveTo>
                    <a:pt x="24000" y="10909"/>
                  </a:moveTo>
                  <a:cubicBezTo>
                    <a:pt x="8000" y="0"/>
                    <a:pt x="0" y="32727"/>
                    <a:pt x="16000" y="43636"/>
                  </a:cubicBezTo>
                  <a:cubicBezTo>
                    <a:pt x="40000" y="54545"/>
                    <a:pt x="72000" y="76363"/>
                    <a:pt x="88000" y="98181"/>
                  </a:cubicBezTo>
                  <a:cubicBezTo>
                    <a:pt x="104000" y="120000"/>
                    <a:pt x="120000" y="98181"/>
                    <a:pt x="112000" y="76363"/>
                  </a:cubicBezTo>
                  <a:cubicBezTo>
                    <a:pt x="88000" y="43636"/>
                    <a:pt x="56000" y="21818"/>
                    <a:pt x="24000" y="10909"/>
                  </a:cubicBezTo>
                  <a:cubicBezTo>
                    <a:pt x="16000" y="10909"/>
                    <a:pt x="48000" y="21818"/>
                    <a:pt x="24000" y="10909"/>
                  </a:cubicBezTo>
                  <a:close/>
                </a:path>
              </a:pathLst>
            </a:custGeom>
            <a:solidFill>
              <a:srgbClr val="3E4A6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29" name="Shape 155"/>
            <p:cNvSpPr>
              <a:spLocks/>
            </p:cNvSpPr>
            <p:nvPr/>
          </p:nvSpPr>
          <p:spPr bwMode="auto">
            <a:xfrm>
              <a:off x="1662330" y="4329262"/>
              <a:ext cx="65849" cy="32426"/>
            </a:xfrm>
            <a:custGeom>
              <a:avLst/>
              <a:gdLst>
                <a:gd name="T0" fmla="*/ 96000 w 120000"/>
                <a:gd name="T1" fmla="*/ 24000 h 120000"/>
                <a:gd name="T2" fmla="*/ 12000 w 120000"/>
                <a:gd name="T3" fmla="*/ 72000 h 120000"/>
                <a:gd name="T4" fmla="*/ 24000 w 120000"/>
                <a:gd name="T5" fmla="*/ 120000 h 120000"/>
                <a:gd name="T6" fmla="*/ 96000 w 120000"/>
                <a:gd name="T7" fmla="*/ 96000 h 120000"/>
                <a:gd name="T8" fmla="*/ 96000 w 120000"/>
                <a:gd name="T9" fmla="*/ 24000 h 120000"/>
                <a:gd name="T10" fmla="*/ 96000 w 120000"/>
                <a:gd name="T11" fmla="*/ 24000 h 120000"/>
                <a:gd name="T12" fmla="*/ 0 w 120000"/>
                <a:gd name="T13" fmla="*/ 0 h 120000"/>
                <a:gd name="T14" fmla="*/ 120000 w 120000"/>
                <a:gd name="T15" fmla="*/ 120000 h 120000"/>
              </a:gdLst>
              <a:ahLst/>
              <a:cxnLst>
                <a:cxn ang="0">
                  <a:pos x="T0" y="T1"/>
                </a:cxn>
                <a:cxn ang="0">
                  <a:pos x="T2" y="T3"/>
                </a:cxn>
                <a:cxn ang="0">
                  <a:pos x="T4" y="T5"/>
                </a:cxn>
                <a:cxn ang="0">
                  <a:pos x="T6" y="T7"/>
                </a:cxn>
                <a:cxn ang="0">
                  <a:pos x="T8" y="T9"/>
                </a:cxn>
                <a:cxn ang="0">
                  <a:pos x="T10" y="T11"/>
                </a:cxn>
              </a:cxnLst>
              <a:rect l="T12" t="T13" r="T14" b="T15"/>
              <a:pathLst>
                <a:path w="120000" h="120000" extrusionOk="0">
                  <a:moveTo>
                    <a:pt x="96000" y="24000"/>
                  </a:moveTo>
                  <a:cubicBezTo>
                    <a:pt x="72000" y="24000"/>
                    <a:pt x="24000" y="24000"/>
                    <a:pt x="12000" y="72000"/>
                  </a:cubicBezTo>
                  <a:cubicBezTo>
                    <a:pt x="0" y="96000"/>
                    <a:pt x="12000" y="120000"/>
                    <a:pt x="24000" y="120000"/>
                  </a:cubicBezTo>
                  <a:cubicBezTo>
                    <a:pt x="48000" y="120000"/>
                    <a:pt x="84000" y="96000"/>
                    <a:pt x="96000" y="96000"/>
                  </a:cubicBezTo>
                  <a:cubicBezTo>
                    <a:pt x="120000" y="72000"/>
                    <a:pt x="120000" y="0"/>
                    <a:pt x="96000" y="24000"/>
                  </a:cubicBezTo>
                  <a:cubicBezTo>
                    <a:pt x="84000" y="24000"/>
                    <a:pt x="96000" y="0"/>
                    <a:pt x="96000" y="24000"/>
                  </a:cubicBezTo>
                  <a:close/>
                </a:path>
              </a:pathLst>
            </a:custGeom>
            <a:solidFill>
              <a:srgbClr val="3E4A6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30" name="Shape 156"/>
            <p:cNvSpPr>
              <a:spLocks/>
            </p:cNvSpPr>
            <p:nvPr/>
          </p:nvSpPr>
          <p:spPr bwMode="auto">
            <a:xfrm>
              <a:off x="2411358" y="3842877"/>
              <a:ext cx="90542" cy="64851"/>
            </a:xfrm>
            <a:custGeom>
              <a:avLst/>
              <a:gdLst>
                <a:gd name="T0" fmla="*/ 111428 w 120000"/>
                <a:gd name="T1" fmla="*/ 12000 h 120000"/>
                <a:gd name="T2" fmla="*/ 17142 w 120000"/>
                <a:gd name="T3" fmla="*/ 72000 h 120000"/>
                <a:gd name="T4" fmla="*/ 34285 w 120000"/>
                <a:gd name="T5" fmla="*/ 108000 h 120000"/>
                <a:gd name="T6" fmla="*/ 119999 w 120000"/>
                <a:gd name="T7" fmla="*/ 24000 h 120000"/>
                <a:gd name="T8" fmla="*/ 111428 w 120000"/>
                <a:gd name="T9" fmla="*/ 12000 h 120000"/>
                <a:gd name="T10" fmla="*/ 0 w 120000"/>
                <a:gd name="T11" fmla="*/ 0 h 120000"/>
                <a:gd name="T12" fmla="*/ 120000 w 120000"/>
                <a:gd name="T13" fmla="*/ 120000 h 120000"/>
              </a:gdLst>
              <a:ahLst/>
              <a:cxnLst>
                <a:cxn ang="0">
                  <a:pos x="T0" y="T1"/>
                </a:cxn>
                <a:cxn ang="0">
                  <a:pos x="T2" y="T3"/>
                </a:cxn>
                <a:cxn ang="0">
                  <a:pos x="T4" y="T5"/>
                </a:cxn>
                <a:cxn ang="0">
                  <a:pos x="T6" y="T7"/>
                </a:cxn>
                <a:cxn ang="0">
                  <a:pos x="T8" y="T9"/>
                </a:cxn>
              </a:cxnLst>
              <a:rect l="T10" t="T11" r="T12" b="T13"/>
              <a:pathLst>
                <a:path w="120000" h="120000" extrusionOk="0">
                  <a:moveTo>
                    <a:pt x="111428" y="12000"/>
                  </a:moveTo>
                  <a:cubicBezTo>
                    <a:pt x="77142" y="0"/>
                    <a:pt x="42857" y="36000"/>
                    <a:pt x="17142" y="72000"/>
                  </a:cubicBezTo>
                  <a:cubicBezTo>
                    <a:pt x="0" y="96000"/>
                    <a:pt x="17142" y="120000"/>
                    <a:pt x="34285" y="108000"/>
                  </a:cubicBezTo>
                  <a:cubicBezTo>
                    <a:pt x="59999" y="72000"/>
                    <a:pt x="94285" y="60000"/>
                    <a:pt x="119999" y="24000"/>
                  </a:cubicBezTo>
                  <a:cubicBezTo>
                    <a:pt x="119999" y="24000"/>
                    <a:pt x="119999" y="12000"/>
                    <a:pt x="111428" y="12000"/>
                  </a:cubicBezTo>
                  <a:close/>
                </a:path>
              </a:pathLst>
            </a:custGeom>
            <a:solidFill>
              <a:srgbClr val="0D0138">
                <a:alpha val="1647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31" name="Shape 157"/>
            <p:cNvSpPr>
              <a:spLocks/>
            </p:cNvSpPr>
            <p:nvPr/>
          </p:nvSpPr>
          <p:spPr bwMode="auto">
            <a:xfrm>
              <a:off x="2436051" y="3895376"/>
              <a:ext cx="96716" cy="32425"/>
            </a:xfrm>
            <a:custGeom>
              <a:avLst/>
              <a:gdLst>
                <a:gd name="T0" fmla="*/ 112000 w 120000"/>
                <a:gd name="T1" fmla="*/ 48000 h 120000"/>
                <a:gd name="T2" fmla="*/ 56000 w 120000"/>
                <a:gd name="T3" fmla="*/ 0 h 120000"/>
                <a:gd name="T4" fmla="*/ 8000 w 120000"/>
                <a:gd name="T5" fmla="*/ 72000 h 120000"/>
                <a:gd name="T6" fmla="*/ 8000 w 120000"/>
                <a:gd name="T7" fmla="*/ 120000 h 120000"/>
                <a:gd name="T8" fmla="*/ 56000 w 120000"/>
                <a:gd name="T9" fmla="*/ 96000 h 120000"/>
                <a:gd name="T10" fmla="*/ 112000 w 120000"/>
                <a:gd name="T11" fmla="*/ 72000 h 120000"/>
                <a:gd name="T12" fmla="*/ 112000 w 120000"/>
                <a:gd name="T13" fmla="*/ 48000 h 120000"/>
                <a:gd name="T14" fmla="*/ 0 w 120000"/>
                <a:gd name="T15" fmla="*/ 0 h 120000"/>
                <a:gd name="T16" fmla="*/ 120000 w 120000"/>
                <a:gd name="T17" fmla="*/ 120000 h 120000"/>
              </a:gdLst>
              <a:ahLst/>
              <a:cxnLst>
                <a:cxn ang="0">
                  <a:pos x="T0" y="T1"/>
                </a:cxn>
                <a:cxn ang="0">
                  <a:pos x="T2" y="T3"/>
                </a:cxn>
                <a:cxn ang="0">
                  <a:pos x="T4" y="T5"/>
                </a:cxn>
                <a:cxn ang="0">
                  <a:pos x="T6" y="T7"/>
                </a:cxn>
                <a:cxn ang="0">
                  <a:pos x="T8" y="T9"/>
                </a:cxn>
                <a:cxn ang="0">
                  <a:pos x="T10" y="T11"/>
                </a:cxn>
                <a:cxn ang="0">
                  <a:pos x="T12" y="T13"/>
                </a:cxn>
              </a:cxnLst>
              <a:rect l="T14" t="T15" r="T16" b="T17"/>
              <a:pathLst>
                <a:path w="120000" h="120000" extrusionOk="0">
                  <a:moveTo>
                    <a:pt x="112000" y="48000"/>
                  </a:moveTo>
                  <a:cubicBezTo>
                    <a:pt x="96000" y="0"/>
                    <a:pt x="80000" y="0"/>
                    <a:pt x="56000" y="0"/>
                  </a:cubicBezTo>
                  <a:cubicBezTo>
                    <a:pt x="40000" y="0"/>
                    <a:pt x="16000" y="24000"/>
                    <a:pt x="8000" y="72000"/>
                  </a:cubicBezTo>
                  <a:cubicBezTo>
                    <a:pt x="0" y="96000"/>
                    <a:pt x="8000" y="120000"/>
                    <a:pt x="8000" y="120000"/>
                  </a:cubicBezTo>
                  <a:cubicBezTo>
                    <a:pt x="24000" y="120000"/>
                    <a:pt x="40000" y="96000"/>
                    <a:pt x="56000" y="96000"/>
                  </a:cubicBezTo>
                  <a:cubicBezTo>
                    <a:pt x="80000" y="96000"/>
                    <a:pt x="96000" y="120000"/>
                    <a:pt x="112000" y="72000"/>
                  </a:cubicBezTo>
                  <a:cubicBezTo>
                    <a:pt x="120000" y="72000"/>
                    <a:pt x="120000" y="48000"/>
                    <a:pt x="112000" y="48000"/>
                  </a:cubicBezTo>
                  <a:close/>
                </a:path>
              </a:pathLst>
            </a:custGeom>
            <a:solidFill>
              <a:srgbClr val="0D0138">
                <a:alpha val="1647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32" name="Shape 158"/>
            <p:cNvSpPr>
              <a:spLocks/>
            </p:cNvSpPr>
            <p:nvPr/>
          </p:nvSpPr>
          <p:spPr bwMode="auto">
            <a:xfrm>
              <a:off x="1734353" y="3779569"/>
              <a:ext cx="76137" cy="63308"/>
            </a:xfrm>
            <a:custGeom>
              <a:avLst/>
              <a:gdLst>
                <a:gd name="T0" fmla="*/ 20000 w 120000"/>
                <a:gd name="T1" fmla="*/ 12000 h 120000"/>
                <a:gd name="T2" fmla="*/ 10000 w 120000"/>
                <a:gd name="T3" fmla="*/ 36000 h 120000"/>
                <a:gd name="T4" fmla="*/ 50000 w 120000"/>
                <a:gd name="T5" fmla="*/ 60000 h 120000"/>
                <a:gd name="T6" fmla="*/ 80000 w 120000"/>
                <a:gd name="T7" fmla="*/ 120000 h 120000"/>
                <a:gd name="T8" fmla="*/ 90000 w 120000"/>
                <a:gd name="T9" fmla="*/ 120000 h 120000"/>
                <a:gd name="T10" fmla="*/ 20000 w 120000"/>
                <a:gd name="T11" fmla="*/ 12000 h 120000"/>
                <a:gd name="T12" fmla="*/ 0 w 120000"/>
                <a:gd name="T13" fmla="*/ 0 h 120000"/>
                <a:gd name="T14" fmla="*/ 120000 w 120000"/>
                <a:gd name="T15" fmla="*/ 120000 h 120000"/>
              </a:gdLst>
              <a:ahLst/>
              <a:cxnLst>
                <a:cxn ang="0">
                  <a:pos x="T0" y="T1"/>
                </a:cxn>
                <a:cxn ang="0">
                  <a:pos x="T2" y="T3"/>
                </a:cxn>
                <a:cxn ang="0">
                  <a:pos x="T4" y="T5"/>
                </a:cxn>
                <a:cxn ang="0">
                  <a:pos x="T6" y="T7"/>
                </a:cxn>
                <a:cxn ang="0">
                  <a:pos x="T8" y="T9"/>
                </a:cxn>
                <a:cxn ang="0">
                  <a:pos x="T10" y="T11"/>
                </a:cxn>
              </a:cxnLst>
              <a:rect l="T12" t="T13" r="T14" b="T15"/>
              <a:pathLst>
                <a:path w="120000" h="120000" extrusionOk="0">
                  <a:moveTo>
                    <a:pt x="20000" y="12000"/>
                  </a:moveTo>
                  <a:cubicBezTo>
                    <a:pt x="10000" y="12000"/>
                    <a:pt x="0" y="24000"/>
                    <a:pt x="10000" y="36000"/>
                  </a:cubicBezTo>
                  <a:cubicBezTo>
                    <a:pt x="20000" y="48000"/>
                    <a:pt x="40000" y="48000"/>
                    <a:pt x="50000" y="60000"/>
                  </a:cubicBezTo>
                  <a:cubicBezTo>
                    <a:pt x="70000" y="84000"/>
                    <a:pt x="70000" y="96000"/>
                    <a:pt x="80000" y="120000"/>
                  </a:cubicBezTo>
                  <a:cubicBezTo>
                    <a:pt x="90000" y="120000"/>
                    <a:pt x="90000" y="120000"/>
                    <a:pt x="90000" y="120000"/>
                  </a:cubicBezTo>
                  <a:cubicBezTo>
                    <a:pt x="120000" y="60000"/>
                    <a:pt x="60000" y="0"/>
                    <a:pt x="20000" y="12000"/>
                  </a:cubicBezTo>
                  <a:close/>
                </a:path>
              </a:pathLst>
            </a:custGeom>
            <a:solidFill>
              <a:srgbClr val="0D0138">
                <a:alpha val="1647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33" name="Shape 159"/>
            <p:cNvSpPr>
              <a:spLocks/>
            </p:cNvSpPr>
            <p:nvPr/>
          </p:nvSpPr>
          <p:spPr bwMode="auto">
            <a:xfrm>
              <a:off x="1728179" y="3830524"/>
              <a:ext cx="49386" cy="33970"/>
            </a:xfrm>
            <a:custGeom>
              <a:avLst/>
              <a:gdLst>
                <a:gd name="T0" fmla="*/ 90000 w 120000"/>
                <a:gd name="T1" fmla="*/ 48000 h 120000"/>
                <a:gd name="T2" fmla="*/ 30000 w 120000"/>
                <a:gd name="T3" fmla="*/ 24000 h 120000"/>
                <a:gd name="T4" fmla="*/ 15000 w 120000"/>
                <a:gd name="T5" fmla="*/ 72000 h 120000"/>
                <a:gd name="T6" fmla="*/ 60000 w 120000"/>
                <a:gd name="T7" fmla="*/ 96000 h 120000"/>
                <a:gd name="T8" fmla="*/ 75000 w 120000"/>
                <a:gd name="T9" fmla="*/ 120000 h 120000"/>
                <a:gd name="T10" fmla="*/ 105000 w 120000"/>
                <a:gd name="T11" fmla="*/ 120000 h 120000"/>
                <a:gd name="T12" fmla="*/ 120000 w 120000"/>
                <a:gd name="T13" fmla="*/ 96000 h 120000"/>
                <a:gd name="T14" fmla="*/ 90000 w 120000"/>
                <a:gd name="T15" fmla="*/ 48000 h 120000"/>
                <a:gd name="T16" fmla="*/ 0 w 120000"/>
                <a:gd name="T17" fmla="*/ 0 h 120000"/>
                <a:gd name="T18" fmla="*/ 120000 w 120000"/>
                <a:gd name="T19" fmla="*/ 120000 h 1200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120000" h="120000" extrusionOk="0">
                  <a:moveTo>
                    <a:pt x="90000" y="48000"/>
                  </a:moveTo>
                  <a:cubicBezTo>
                    <a:pt x="75000" y="24000"/>
                    <a:pt x="45000" y="0"/>
                    <a:pt x="30000" y="24000"/>
                  </a:cubicBezTo>
                  <a:cubicBezTo>
                    <a:pt x="15000" y="24000"/>
                    <a:pt x="0" y="48000"/>
                    <a:pt x="15000" y="72000"/>
                  </a:cubicBezTo>
                  <a:cubicBezTo>
                    <a:pt x="30000" y="96000"/>
                    <a:pt x="45000" y="96000"/>
                    <a:pt x="60000" y="96000"/>
                  </a:cubicBezTo>
                  <a:cubicBezTo>
                    <a:pt x="75000" y="120000"/>
                    <a:pt x="75000" y="120000"/>
                    <a:pt x="75000" y="120000"/>
                  </a:cubicBezTo>
                  <a:cubicBezTo>
                    <a:pt x="90000" y="120000"/>
                    <a:pt x="90000" y="120000"/>
                    <a:pt x="105000" y="120000"/>
                  </a:cubicBezTo>
                  <a:cubicBezTo>
                    <a:pt x="105000" y="120000"/>
                    <a:pt x="120000" y="120000"/>
                    <a:pt x="120000" y="96000"/>
                  </a:cubicBezTo>
                  <a:cubicBezTo>
                    <a:pt x="120000" y="72000"/>
                    <a:pt x="105000" y="48000"/>
                    <a:pt x="90000" y="48000"/>
                  </a:cubicBezTo>
                  <a:close/>
                </a:path>
              </a:pathLst>
            </a:custGeom>
            <a:solidFill>
              <a:srgbClr val="0D0138">
                <a:alpha val="1647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34" name="Shape 160"/>
            <p:cNvSpPr>
              <a:spLocks/>
            </p:cNvSpPr>
            <p:nvPr/>
          </p:nvSpPr>
          <p:spPr bwMode="auto">
            <a:xfrm>
              <a:off x="1734353" y="4355512"/>
              <a:ext cx="158447" cy="84924"/>
            </a:xfrm>
            <a:custGeom>
              <a:avLst/>
              <a:gdLst>
                <a:gd name="T0" fmla="*/ 100800 w 120000"/>
                <a:gd name="T1" fmla="*/ 27692 h 120000"/>
                <a:gd name="T2" fmla="*/ 57600 w 120000"/>
                <a:gd name="T3" fmla="*/ 9230 h 120000"/>
                <a:gd name="T4" fmla="*/ 14400 w 120000"/>
                <a:gd name="T5" fmla="*/ 18461 h 120000"/>
                <a:gd name="T6" fmla="*/ 9600 w 120000"/>
                <a:gd name="T7" fmla="*/ 73846 h 120000"/>
                <a:gd name="T8" fmla="*/ 48000 w 120000"/>
                <a:gd name="T9" fmla="*/ 101538 h 120000"/>
                <a:gd name="T10" fmla="*/ 96000 w 120000"/>
                <a:gd name="T11" fmla="*/ 110769 h 120000"/>
                <a:gd name="T12" fmla="*/ 100800 w 120000"/>
                <a:gd name="T13" fmla="*/ 27692 h 120000"/>
                <a:gd name="T14" fmla="*/ 0 w 120000"/>
                <a:gd name="T15" fmla="*/ 0 h 120000"/>
                <a:gd name="T16" fmla="*/ 120000 w 120000"/>
                <a:gd name="T17" fmla="*/ 120000 h 120000"/>
              </a:gdLst>
              <a:ahLst/>
              <a:cxnLst>
                <a:cxn ang="0">
                  <a:pos x="T0" y="T1"/>
                </a:cxn>
                <a:cxn ang="0">
                  <a:pos x="T2" y="T3"/>
                </a:cxn>
                <a:cxn ang="0">
                  <a:pos x="T4" y="T5"/>
                </a:cxn>
                <a:cxn ang="0">
                  <a:pos x="T6" y="T7"/>
                </a:cxn>
                <a:cxn ang="0">
                  <a:pos x="T8" y="T9"/>
                </a:cxn>
                <a:cxn ang="0">
                  <a:pos x="T10" y="T11"/>
                </a:cxn>
                <a:cxn ang="0">
                  <a:pos x="T12" y="T13"/>
                </a:cxn>
              </a:cxnLst>
              <a:rect l="T14" t="T15" r="T16" b="T17"/>
              <a:pathLst>
                <a:path w="120000" h="120000" extrusionOk="0">
                  <a:moveTo>
                    <a:pt x="100800" y="27692"/>
                  </a:moveTo>
                  <a:cubicBezTo>
                    <a:pt x="86400" y="9230"/>
                    <a:pt x="72000" y="9230"/>
                    <a:pt x="57600" y="9230"/>
                  </a:cubicBezTo>
                  <a:cubicBezTo>
                    <a:pt x="43200" y="9230"/>
                    <a:pt x="24000" y="0"/>
                    <a:pt x="14400" y="18461"/>
                  </a:cubicBezTo>
                  <a:cubicBezTo>
                    <a:pt x="4800" y="36923"/>
                    <a:pt x="0" y="55384"/>
                    <a:pt x="9600" y="73846"/>
                  </a:cubicBezTo>
                  <a:cubicBezTo>
                    <a:pt x="19200" y="92307"/>
                    <a:pt x="33600" y="101538"/>
                    <a:pt x="48000" y="101538"/>
                  </a:cubicBezTo>
                  <a:cubicBezTo>
                    <a:pt x="62400" y="110769"/>
                    <a:pt x="81600" y="120000"/>
                    <a:pt x="96000" y="110769"/>
                  </a:cubicBezTo>
                  <a:cubicBezTo>
                    <a:pt x="120000" y="101538"/>
                    <a:pt x="120000" y="36923"/>
                    <a:pt x="100800" y="27692"/>
                  </a:cubicBezTo>
                  <a:close/>
                </a:path>
              </a:pathLst>
            </a:custGeom>
            <a:solidFill>
              <a:srgbClr val="F4CCCC"/>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35" name="Shape 161"/>
            <p:cNvSpPr>
              <a:spLocks/>
            </p:cNvSpPr>
            <p:nvPr/>
          </p:nvSpPr>
          <p:spPr bwMode="auto">
            <a:xfrm>
              <a:off x="2217928" y="4400290"/>
              <a:ext cx="160506" cy="84925"/>
            </a:xfrm>
            <a:custGeom>
              <a:avLst/>
              <a:gdLst>
                <a:gd name="T0" fmla="*/ 76800 w 120000"/>
                <a:gd name="T1" fmla="*/ 9230 h 120000"/>
                <a:gd name="T2" fmla="*/ 4800 w 120000"/>
                <a:gd name="T3" fmla="*/ 36923 h 120000"/>
                <a:gd name="T4" fmla="*/ 4800 w 120000"/>
                <a:gd name="T5" fmla="*/ 92307 h 120000"/>
                <a:gd name="T6" fmla="*/ 43200 w 120000"/>
                <a:gd name="T7" fmla="*/ 110769 h 120000"/>
                <a:gd name="T8" fmla="*/ 86400 w 120000"/>
                <a:gd name="T9" fmla="*/ 110769 h 120000"/>
                <a:gd name="T10" fmla="*/ 76800 w 120000"/>
                <a:gd name="T11" fmla="*/ 9230 h 120000"/>
                <a:gd name="T12" fmla="*/ 0 w 120000"/>
                <a:gd name="T13" fmla="*/ 0 h 120000"/>
                <a:gd name="T14" fmla="*/ 120000 w 120000"/>
                <a:gd name="T15" fmla="*/ 120000 h 120000"/>
              </a:gdLst>
              <a:ahLst/>
              <a:cxnLst>
                <a:cxn ang="0">
                  <a:pos x="T0" y="T1"/>
                </a:cxn>
                <a:cxn ang="0">
                  <a:pos x="T2" y="T3"/>
                </a:cxn>
                <a:cxn ang="0">
                  <a:pos x="T4" y="T5"/>
                </a:cxn>
                <a:cxn ang="0">
                  <a:pos x="T6" y="T7"/>
                </a:cxn>
                <a:cxn ang="0">
                  <a:pos x="T8" y="T9"/>
                </a:cxn>
                <a:cxn ang="0">
                  <a:pos x="T10" y="T11"/>
                </a:cxn>
              </a:cxnLst>
              <a:rect l="T12" t="T13" r="T14" b="T15"/>
              <a:pathLst>
                <a:path w="120000" h="120000" extrusionOk="0">
                  <a:moveTo>
                    <a:pt x="76800" y="9230"/>
                  </a:moveTo>
                  <a:cubicBezTo>
                    <a:pt x="52800" y="18461"/>
                    <a:pt x="19200" y="0"/>
                    <a:pt x="4800" y="36923"/>
                  </a:cubicBezTo>
                  <a:cubicBezTo>
                    <a:pt x="0" y="55384"/>
                    <a:pt x="0" y="73846"/>
                    <a:pt x="4800" y="92307"/>
                  </a:cubicBezTo>
                  <a:cubicBezTo>
                    <a:pt x="14400" y="110769"/>
                    <a:pt x="28800" y="110769"/>
                    <a:pt x="43200" y="110769"/>
                  </a:cubicBezTo>
                  <a:cubicBezTo>
                    <a:pt x="57600" y="120000"/>
                    <a:pt x="72000" y="120000"/>
                    <a:pt x="86400" y="110769"/>
                  </a:cubicBezTo>
                  <a:cubicBezTo>
                    <a:pt x="120000" y="92307"/>
                    <a:pt x="110400" y="0"/>
                    <a:pt x="76800" y="9230"/>
                  </a:cubicBezTo>
                  <a:close/>
                </a:path>
              </a:pathLst>
            </a:custGeom>
            <a:solidFill>
              <a:srgbClr val="F4CCCC"/>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36" name="Shape 162"/>
            <p:cNvSpPr>
              <a:spLocks/>
            </p:cNvSpPr>
            <p:nvPr/>
          </p:nvSpPr>
          <p:spPr bwMode="auto">
            <a:xfrm>
              <a:off x="1300163" y="3487738"/>
              <a:ext cx="1549500" cy="1917750"/>
            </a:xfrm>
            <a:custGeom>
              <a:avLst/>
              <a:gdLst>
                <a:gd name="T0" fmla="*/ 89000 w 120000"/>
                <a:gd name="T1" fmla="*/ 6891 h 120000"/>
                <a:gd name="T2" fmla="*/ 78000 w 120000"/>
                <a:gd name="T3" fmla="*/ 13783 h 120000"/>
                <a:gd name="T4" fmla="*/ 73000 w 120000"/>
                <a:gd name="T5" fmla="*/ 13378 h 120000"/>
                <a:gd name="T6" fmla="*/ 48000 w 120000"/>
                <a:gd name="T7" fmla="*/ 13378 h 120000"/>
                <a:gd name="T8" fmla="*/ 40500 w 120000"/>
                <a:gd name="T9" fmla="*/ 7702 h 120000"/>
                <a:gd name="T10" fmla="*/ 20500 w 120000"/>
                <a:gd name="T11" fmla="*/ 42567 h 120000"/>
                <a:gd name="T12" fmla="*/ 21500 w 120000"/>
                <a:gd name="T13" fmla="*/ 46216 h 120000"/>
                <a:gd name="T14" fmla="*/ 25000 w 120000"/>
                <a:gd name="T15" fmla="*/ 60000 h 120000"/>
                <a:gd name="T16" fmla="*/ 27000 w 120000"/>
                <a:gd name="T17" fmla="*/ 101756 h 120000"/>
                <a:gd name="T18" fmla="*/ 30500 w 120000"/>
                <a:gd name="T19" fmla="*/ 109054 h 120000"/>
                <a:gd name="T20" fmla="*/ 39000 w 120000"/>
                <a:gd name="T21" fmla="*/ 119189 h 120000"/>
                <a:gd name="T22" fmla="*/ 50500 w 120000"/>
                <a:gd name="T23" fmla="*/ 114324 h 120000"/>
                <a:gd name="T24" fmla="*/ 65500 w 120000"/>
                <a:gd name="T25" fmla="*/ 112702 h 120000"/>
                <a:gd name="T26" fmla="*/ 89500 w 120000"/>
                <a:gd name="T27" fmla="*/ 117567 h 120000"/>
                <a:gd name="T28" fmla="*/ 89000 w 120000"/>
                <a:gd name="T29" fmla="*/ 108648 h 120000"/>
                <a:gd name="T30" fmla="*/ 89500 w 120000"/>
                <a:gd name="T31" fmla="*/ 105000 h 120000"/>
                <a:gd name="T32" fmla="*/ 84000 w 120000"/>
                <a:gd name="T33" fmla="*/ 71351 h 120000"/>
                <a:gd name="T34" fmla="*/ 100500 w 120000"/>
                <a:gd name="T35" fmla="*/ 49054 h 120000"/>
                <a:gd name="T36" fmla="*/ 101000 w 120000"/>
                <a:gd name="T37" fmla="*/ 44594 h 120000"/>
                <a:gd name="T38" fmla="*/ 119500 w 120000"/>
                <a:gd name="T39" fmla="*/ 27972 h 120000"/>
                <a:gd name="T40" fmla="*/ 108500 w 120000"/>
                <a:gd name="T41" fmla="*/ 10945 h 120000"/>
                <a:gd name="T42" fmla="*/ 92500 w 120000"/>
                <a:gd name="T43" fmla="*/ 33648 h 120000"/>
                <a:gd name="T44" fmla="*/ 95500 w 120000"/>
                <a:gd name="T45" fmla="*/ 56351 h 120000"/>
                <a:gd name="T46" fmla="*/ 87000 w 120000"/>
                <a:gd name="T47" fmla="*/ 65675 h 120000"/>
                <a:gd name="T48" fmla="*/ 72500 w 120000"/>
                <a:gd name="T49" fmla="*/ 71756 h 120000"/>
                <a:gd name="T50" fmla="*/ 30000 w 120000"/>
                <a:gd name="T51" fmla="*/ 61216 h 120000"/>
                <a:gd name="T52" fmla="*/ 28500 w 120000"/>
                <a:gd name="T53" fmla="*/ 37702 h 120000"/>
                <a:gd name="T54" fmla="*/ 31000 w 120000"/>
                <a:gd name="T55" fmla="*/ 29189 h 120000"/>
                <a:gd name="T56" fmla="*/ 26500 w 120000"/>
                <a:gd name="T57" fmla="*/ 37297 h 120000"/>
                <a:gd name="T58" fmla="*/ 23000 w 120000"/>
                <a:gd name="T59" fmla="*/ 39324 h 120000"/>
                <a:gd name="T60" fmla="*/ 40500 w 120000"/>
                <a:gd name="T61" fmla="*/ 12567 h 120000"/>
                <a:gd name="T62" fmla="*/ 42500 w 120000"/>
                <a:gd name="T63" fmla="*/ 17837 h 120000"/>
                <a:gd name="T64" fmla="*/ 43000 w 120000"/>
                <a:gd name="T65" fmla="*/ 20270 h 120000"/>
                <a:gd name="T66" fmla="*/ 58000 w 120000"/>
                <a:gd name="T67" fmla="*/ 15000 h 120000"/>
                <a:gd name="T68" fmla="*/ 80500 w 120000"/>
                <a:gd name="T69" fmla="*/ 20270 h 120000"/>
                <a:gd name="T70" fmla="*/ 84000 w 120000"/>
                <a:gd name="T71" fmla="*/ 20270 h 120000"/>
                <a:gd name="T72" fmla="*/ 82500 w 120000"/>
                <a:gd name="T73" fmla="*/ 14594 h 120000"/>
                <a:gd name="T74" fmla="*/ 109000 w 120000"/>
                <a:gd name="T75" fmla="*/ 15810 h 120000"/>
                <a:gd name="T76" fmla="*/ 98000 w 120000"/>
                <a:gd name="T77" fmla="*/ 41756 h 120000"/>
                <a:gd name="T78" fmla="*/ 84500 w 120000"/>
                <a:gd name="T79" fmla="*/ 105000 h 120000"/>
                <a:gd name="T80" fmla="*/ 85000 w 120000"/>
                <a:gd name="T81" fmla="*/ 110270 h 120000"/>
                <a:gd name="T82" fmla="*/ 80500 w 120000"/>
                <a:gd name="T83" fmla="*/ 115540 h 120000"/>
                <a:gd name="T84" fmla="*/ 78000 w 120000"/>
                <a:gd name="T85" fmla="*/ 110675 h 120000"/>
                <a:gd name="T86" fmla="*/ 73000 w 120000"/>
                <a:gd name="T87" fmla="*/ 109864 h 120000"/>
                <a:gd name="T88" fmla="*/ 48500 w 120000"/>
                <a:gd name="T89" fmla="*/ 109864 h 120000"/>
                <a:gd name="T90" fmla="*/ 47500 w 120000"/>
                <a:gd name="T91" fmla="*/ 111891 h 120000"/>
                <a:gd name="T92" fmla="*/ 36500 w 120000"/>
                <a:gd name="T93" fmla="*/ 109054 h 120000"/>
                <a:gd name="T94" fmla="*/ 30500 w 120000"/>
                <a:gd name="T95" fmla="*/ 100540 h 120000"/>
                <a:gd name="T96" fmla="*/ 38500 w 120000"/>
                <a:gd name="T97" fmla="*/ 75000 h 120000"/>
                <a:gd name="T98" fmla="*/ 44500 w 120000"/>
                <a:gd name="T99" fmla="*/ 72162 h 120000"/>
                <a:gd name="T100" fmla="*/ 70500 w 120000"/>
                <a:gd name="T101" fmla="*/ 73783 h 120000"/>
                <a:gd name="T102" fmla="*/ 78500 w 120000"/>
                <a:gd name="T103" fmla="*/ 72162 h 120000"/>
                <a:gd name="T104" fmla="*/ 91500 w 120000"/>
                <a:gd name="T105" fmla="*/ 90810 h 120000"/>
                <a:gd name="T106" fmla="*/ 84500 w 120000"/>
                <a:gd name="T107" fmla="*/ 105000 h 120000"/>
                <a:gd name="T108" fmla="*/ 0 w 120000"/>
                <a:gd name="T109" fmla="*/ 0 h 120000"/>
                <a:gd name="T110" fmla="*/ 120000 w 120000"/>
                <a:gd name="T111" fmla="*/ 120000 h 1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T108" t="T109" r="T110" b="T111"/>
              <a:pathLst>
                <a:path w="120000" h="120000" extrusionOk="0">
                  <a:moveTo>
                    <a:pt x="108500" y="10945"/>
                  </a:moveTo>
                  <a:cubicBezTo>
                    <a:pt x="103000" y="7297"/>
                    <a:pt x="95500" y="5270"/>
                    <a:pt x="89000" y="6891"/>
                  </a:cubicBezTo>
                  <a:cubicBezTo>
                    <a:pt x="85500" y="7702"/>
                    <a:pt x="83000" y="8918"/>
                    <a:pt x="81000" y="10945"/>
                  </a:cubicBezTo>
                  <a:cubicBezTo>
                    <a:pt x="79500" y="11756"/>
                    <a:pt x="79000" y="13378"/>
                    <a:pt x="78000" y="13783"/>
                  </a:cubicBezTo>
                  <a:cubicBezTo>
                    <a:pt x="76000" y="15000"/>
                    <a:pt x="78000" y="14594"/>
                    <a:pt x="76000" y="14594"/>
                  </a:cubicBezTo>
                  <a:cubicBezTo>
                    <a:pt x="75000" y="14189"/>
                    <a:pt x="74000" y="13783"/>
                    <a:pt x="73000" y="13378"/>
                  </a:cubicBezTo>
                  <a:cubicBezTo>
                    <a:pt x="66000" y="11756"/>
                    <a:pt x="59000" y="11351"/>
                    <a:pt x="51500" y="12567"/>
                  </a:cubicBezTo>
                  <a:cubicBezTo>
                    <a:pt x="50500" y="12972"/>
                    <a:pt x="49000" y="13378"/>
                    <a:pt x="48000" y="13378"/>
                  </a:cubicBezTo>
                  <a:cubicBezTo>
                    <a:pt x="46500" y="14189"/>
                    <a:pt x="47000" y="14189"/>
                    <a:pt x="45500" y="12972"/>
                  </a:cubicBezTo>
                  <a:cubicBezTo>
                    <a:pt x="43500" y="11351"/>
                    <a:pt x="42500" y="9324"/>
                    <a:pt x="40500" y="7702"/>
                  </a:cubicBezTo>
                  <a:cubicBezTo>
                    <a:pt x="29000" y="0"/>
                    <a:pt x="14000" y="7702"/>
                    <a:pt x="7500" y="16216"/>
                  </a:cubicBezTo>
                  <a:cubicBezTo>
                    <a:pt x="0" y="26756"/>
                    <a:pt x="6500" y="38918"/>
                    <a:pt x="20500" y="42567"/>
                  </a:cubicBezTo>
                  <a:cubicBezTo>
                    <a:pt x="21500" y="42972"/>
                    <a:pt x="22000" y="42567"/>
                    <a:pt x="22000" y="43378"/>
                  </a:cubicBezTo>
                  <a:cubicBezTo>
                    <a:pt x="22500" y="44189"/>
                    <a:pt x="21500" y="45405"/>
                    <a:pt x="21500" y="46216"/>
                  </a:cubicBezTo>
                  <a:cubicBezTo>
                    <a:pt x="21500" y="47837"/>
                    <a:pt x="21000" y="49459"/>
                    <a:pt x="21500" y="51081"/>
                  </a:cubicBezTo>
                  <a:cubicBezTo>
                    <a:pt x="22000" y="54324"/>
                    <a:pt x="23000" y="57162"/>
                    <a:pt x="25000" y="60000"/>
                  </a:cubicBezTo>
                  <a:cubicBezTo>
                    <a:pt x="27500" y="64864"/>
                    <a:pt x="32000" y="68513"/>
                    <a:pt x="37500" y="70945"/>
                  </a:cubicBezTo>
                  <a:cubicBezTo>
                    <a:pt x="28000" y="78648"/>
                    <a:pt x="21000" y="91216"/>
                    <a:pt x="27000" y="101756"/>
                  </a:cubicBezTo>
                  <a:cubicBezTo>
                    <a:pt x="28000" y="103378"/>
                    <a:pt x="29500" y="105000"/>
                    <a:pt x="31000" y="106621"/>
                  </a:cubicBezTo>
                  <a:cubicBezTo>
                    <a:pt x="32000" y="107837"/>
                    <a:pt x="32000" y="107837"/>
                    <a:pt x="30500" y="109054"/>
                  </a:cubicBezTo>
                  <a:cubicBezTo>
                    <a:pt x="29500" y="110270"/>
                    <a:pt x="28500" y="111891"/>
                    <a:pt x="28000" y="113513"/>
                  </a:cubicBezTo>
                  <a:cubicBezTo>
                    <a:pt x="27000" y="118378"/>
                    <a:pt x="34000" y="119594"/>
                    <a:pt x="39000" y="119189"/>
                  </a:cubicBezTo>
                  <a:cubicBezTo>
                    <a:pt x="42000" y="119189"/>
                    <a:pt x="45500" y="117972"/>
                    <a:pt x="48000" y="116351"/>
                  </a:cubicBezTo>
                  <a:cubicBezTo>
                    <a:pt x="49000" y="115945"/>
                    <a:pt x="50000" y="115135"/>
                    <a:pt x="50500" y="114324"/>
                  </a:cubicBezTo>
                  <a:cubicBezTo>
                    <a:pt x="52000" y="113108"/>
                    <a:pt x="53000" y="113108"/>
                    <a:pt x="55500" y="113108"/>
                  </a:cubicBezTo>
                  <a:cubicBezTo>
                    <a:pt x="59000" y="112702"/>
                    <a:pt x="62000" y="112297"/>
                    <a:pt x="65500" y="112702"/>
                  </a:cubicBezTo>
                  <a:cubicBezTo>
                    <a:pt x="68500" y="112702"/>
                    <a:pt x="69500" y="115135"/>
                    <a:pt x="72500" y="116351"/>
                  </a:cubicBezTo>
                  <a:cubicBezTo>
                    <a:pt x="77000" y="118783"/>
                    <a:pt x="84500" y="120000"/>
                    <a:pt x="89500" y="117567"/>
                  </a:cubicBezTo>
                  <a:cubicBezTo>
                    <a:pt x="92000" y="116351"/>
                    <a:pt x="92500" y="114324"/>
                    <a:pt x="91500" y="111891"/>
                  </a:cubicBezTo>
                  <a:cubicBezTo>
                    <a:pt x="91000" y="110675"/>
                    <a:pt x="90000" y="109864"/>
                    <a:pt x="89000" y="108648"/>
                  </a:cubicBezTo>
                  <a:cubicBezTo>
                    <a:pt x="88500" y="108648"/>
                    <a:pt x="87500" y="107837"/>
                    <a:pt x="87500" y="107432"/>
                  </a:cubicBezTo>
                  <a:cubicBezTo>
                    <a:pt x="87500" y="107027"/>
                    <a:pt x="89500" y="105405"/>
                    <a:pt x="89500" y="105000"/>
                  </a:cubicBezTo>
                  <a:cubicBezTo>
                    <a:pt x="94000" y="99729"/>
                    <a:pt x="96500" y="94054"/>
                    <a:pt x="94500" y="87567"/>
                  </a:cubicBezTo>
                  <a:cubicBezTo>
                    <a:pt x="93000" y="81891"/>
                    <a:pt x="89500" y="75810"/>
                    <a:pt x="84000" y="71351"/>
                  </a:cubicBezTo>
                  <a:cubicBezTo>
                    <a:pt x="90500" y="68513"/>
                    <a:pt x="96500" y="64054"/>
                    <a:pt x="99000" y="57972"/>
                  </a:cubicBezTo>
                  <a:cubicBezTo>
                    <a:pt x="100000" y="55135"/>
                    <a:pt x="101000" y="51891"/>
                    <a:pt x="100500" y="49054"/>
                  </a:cubicBezTo>
                  <a:cubicBezTo>
                    <a:pt x="100500" y="48243"/>
                    <a:pt x="100500" y="47432"/>
                    <a:pt x="100000" y="46621"/>
                  </a:cubicBezTo>
                  <a:cubicBezTo>
                    <a:pt x="100000" y="45000"/>
                    <a:pt x="99500" y="45405"/>
                    <a:pt x="101000" y="44594"/>
                  </a:cubicBezTo>
                  <a:cubicBezTo>
                    <a:pt x="102500" y="43783"/>
                    <a:pt x="105000" y="43378"/>
                    <a:pt x="107000" y="42567"/>
                  </a:cubicBezTo>
                  <a:cubicBezTo>
                    <a:pt x="113500" y="39324"/>
                    <a:pt x="119000" y="34054"/>
                    <a:pt x="119500" y="27972"/>
                  </a:cubicBezTo>
                  <a:cubicBezTo>
                    <a:pt x="120000" y="21081"/>
                    <a:pt x="115000" y="15000"/>
                    <a:pt x="108500" y="10945"/>
                  </a:cubicBezTo>
                  <a:cubicBezTo>
                    <a:pt x="105000" y="8918"/>
                    <a:pt x="116000" y="15810"/>
                    <a:pt x="108500" y="10945"/>
                  </a:cubicBezTo>
                  <a:close/>
                  <a:moveTo>
                    <a:pt x="98000" y="41756"/>
                  </a:moveTo>
                  <a:cubicBezTo>
                    <a:pt x="96500" y="41756"/>
                    <a:pt x="95000" y="32432"/>
                    <a:pt x="92500" y="33648"/>
                  </a:cubicBezTo>
                  <a:cubicBezTo>
                    <a:pt x="91500" y="34054"/>
                    <a:pt x="95000" y="42162"/>
                    <a:pt x="95000" y="42972"/>
                  </a:cubicBezTo>
                  <a:cubicBezTo>
                    <a:pt x="96500" y="47432"/>
                    <a:pt x="97500" y="51891"/>
                    <a:pt x="95500" y="56351"/>
                  </a:cubicBezTo>
                  <a:cubicBezTo>
                    <a:pt x="94500" y="58378"/>
                    <a:pt x="93500" y="60405"/>
                    <a:pt x="91500" y="62027"/>
                  </a:cubicBezTo>
                  <a:cubicBezTo>
                    <a:pt x="91000" y="62837"/>
                    <a:pt x="87000" y="65270"/>
                    <a:pt x="87000" y="65675"/>
                  </a:cubicBezTo>
                  <a:cubicBezTo>
                    <a:pt x="87000" y="66891"/>
                    <a:pt x="81500" y="68918"/>
                    <a:pt x="80000" y="69324"/>
                  </a:cubicBezTo>
                  <a:cubicBezTo>
                    <a:pt x="78000" y="70135"/>
                    <a:pt x="75000" y="70945"/>
                    <a:pt x="72500" y="71756"/>
                  </a:cubicBezTo>
                  <a:cubicBezTo>
                    <a:pt x="67500" y="72972"/>
                    <a:pt x="62000" y="72972"/>
                    <a:pt x="56500" y="72567"/>
                  </a:cubicBezTo>
                  <a:cubicBezTo>
                    <a:pt x="46500" y="71756"/>
                    <a:pt x="36500" y="68108"/>
                    <a:pt x="30000" y="61216"/>
                  </a:cubicBezTo>
                  <a:cubicBezTo>
                    <a:pt x="26000" y="56756"/>
                    <a:pt x="25000" y="51486"/>
                    <a:pt x="26000" y="45810"/>
                  </a:cubicBezTo>
                  <a:cubicBezTo>
                    <a:pt x="26500" y="42972"/>
                    <a:pt x="27500" y="40540"/>
                    <a:pt x="28500" y="37702"/>
                  </a:cubicBezTo>
                  <a:cubicBezTo>
                    <a:pt x="29500" y="35675"/>
                    <a:pt x="31500" y="33648"/>
                    <a:pt x="32000" y="31216"/>
                  </a:cubicBezTo>
                  <a:cubicBezTo>
                    <a:pt x="32500" y="30405"/>
                    <a:pt x="33000" y="28783"/>
                    <a:pt x="31000" y="29189"/>
                  </a:cubicBezTo>
                  <a:cubicBezTo>
                    <a:pt x="30000" y="29594"/>
                    <a:pt x="29000" y="32027"/>
                    <a:pt x="28500" y="32432"/>
                  </a:cubicBezTo>
                  <a:cubicBezTo>
                    <a:pt x="28000" y="34054"/>
                    <a:pt x="27000" y="35675"/>
                    <a:pt x="26500" y="37297"/>
                  </a:cubicBezTo>
                  <a:cubicBezTo>
                    <a:pt x="26500" y="37702"/>
                    <a:pt x="26000" y="38108"/>
                    <a:pt x="26000" y="38513"/>
                  </a:cubicBezTo>
                  <a:cubicBezTo>
                    <a:pt x="25000" y="39729"/>
                    <a:pt x="25000" y="39729"/>
                    <a:pt x="23000" y="39324"/>
                  </a:cubicBezTo>
                  <a:cubicBezTo>
                    <a:pt x="10500" y="36891"/>
                    <a:pt x="4500" y="26351"/>
                    <a:pt x="11500" y="17432"/>
                  </a:cubicBezTo>
                  <a:cubicBezTo>
                    <a:pt x="18000" y="9324"/>
                    <a:pt x="31500" y="3648"/>
                    <a:pt x="40500" y="12567"/>
                  </a:cubicBezTo>
                  <a:cubicBezTo>
                    <a:pt x="41000" y="13378"/>
                    <a:pt x="42000" y="14189"/>
                    <a:pt x="42500" y="15405"/>
                  </a:cubicBezTo>
                  <a:cubicBezTo>
                    <a:pt x="43500" y="17027"/>
                    <a:pt x="43500" y="16621"/>
                    <a:pt x="42500" y="17837"/>
                  </a:cubicBezTo>
                  <a:cubicBezTo>
                    <a:pt x="42000" y="18243"/>
                    <a:pt x="40000" y="19054"/>
                    <a:pt x="40500" y="19864"/>
                  </a:cubicBezTo>
                  <a:cubicBezTo>
                    <a:pt x="41000" y="21081"/>
                    <a:pt x="42000" y="20270"/>
                    <a:pt x="43000" y="20270"/>
                  </a:cubicBezTo>
                  <a:cubicBezTo>
                    <a:pt x="45000" y="19459"/>
                    <a:pt x="46000" y="17837"/>
                    <a:pt x="48000" y="17027"/>
                  </a:cubicBezTo>
                  <a:cubicBezTo>
                    <a:pt x="51000" y="15810"/>
                    <a:pt x="54500" y="15000"/>
                    <a:pt x="58000" y="15000"/>
                  </a:cubicBezTo>
                  <a:cubicBezTo>
                    <a:pt x="64500" y="14594"/>
                    <a:pt x="71500" y="15810"/>
                    <a:pt x="77500" y="18648"/>
                  </a:cubicBezTo>
                  <a:cubicBezTo>
                    <a:pt x="78500" y="19054"/>
                    <a:pt x="79500" y="19459"/>
                    <a:pt x="80500" y="20270"/>
                  </a:cubicBezTo>
                  <a:cubicBezTo>
                    <a:pt x="81500" y="20675"/>
                    <a:pt x="83000" y="22702"/>
                    <a:pt x="84500" y="22702"/>
                  </a:cubicBezTo>
                  <a:cubicBezTo>
                    <a:pt x="87500" y="23918"/>
                    <a:pt x="85500" y="21081"/>
                    <a:pt x="84000" y="20270"/>
                  </a:cubicBezTo>
                  <a:cubicBezTo>
                    <a:pt x="83500" y="19864"/>
                    <a:pt x="80000" y="18243"/>
                    <a:pt x="80000" y="17837"/>
                  </a:cubicBezTo>
                  <a:cubicBezTo>
                    <a:pt x="79500" y="17027"/>
                    <a:pt x="82000" y="15000"/>
                    <a:pt x="82500" y="14594"/>
                  </a:cubicBezTo>
                  <a:cubicBezTo>
                    <a:pt x="84500" y="12162"/>
                    <a:pt x="87500" y="10135"/>
                    <a:pt x="91000" y="9729"/>
                  </a:cubicBezTo>
                  <a:cubicBezTo>
                    <a:pt x="97500" y="8513"/>
                    <a:pt x="104500" y="11756"/>
                    <a:pt x="109000" y="15810"/>
                  </a:cubicBezTo>
                  <a:cubicBezTo>
                    <a:pt x="114000" y="19864"/>
                    <a:pt x="117000" y="25540"/>
                    <a:pt x="114500" y="31216"/>
                  </a:cubicBezTo>
                  <a:cubicBezTo>
                    <a:pt x="112000" y="36891"/>
                    <a:pt x="105000" y="40540"/>
                    <a:pt x="98000" y="41756"/>
                  </a:cubicBezTo>
                  <a:cubicBezTo>
                    <a:pt x="97500" y="41756"/>
                    <a:pt x="100000" y="41351"/>
                    <a:pt x="98000" y="41756"/>
                  </a:cubicBezTo>
                  <a:close/>
                  <a:moveTo>
                    <a:pt x="84500" y="105000"/>
                  </a:moveTo>
                  <a:cubicBezTo>
                    <a:pt x="83500" y="105810"/>
                    <a:pt x="82000" y="106621"/>
                    <a:pt x="82000" y="107432"/>
                  </a:cubicBezTo>
                  <a:cubicBezTo>
                    <a:pt x="82000" y="108648"/>
                    <a:pt x="84000" y="109459"/>
                    <a:pt x="85000" y="110270"/>
                  </a:cubicBezTo>
                  <a:cubicBezTo>
                    <a:pt x="86500" y="111081"/>
                    <a:pt x="89500" y="113513"/>
                    <a:pt x="87000" y="114729"/>
                  </a:cubicBezTo>
                  <a:cubicBezTo>
                    <a:pt x="86000" y="115945"/>
                    <a:pt x="82500" y="115540"/>
                    <a:pt x="80500" y="115540"/>
                  </a:cubicBezTo>
                  <a:cubicBezTo>
                    <a:pt x="77500" y="115135"/>
                    <a:pt x="74000" y="113918"/>
                    <a:pt x="72000" y="111891"/>
                  </a:cubicBezTo>
                  <a:cubicBezTo>
                    <a:pt x="73000" y="111891"/>
                    <a:pt x="78000" y="112297"/>
                    <a:pt x="78000" y="110675"/>
                  </a:cubicBezTo>
                  <a:cubicBezTo>
                    <a:pt x="78000" y="109459"/>
                    <a:pt x="77500" y="109864"/>
                    <a:pt x="76500" y="109459"/>
                  </a:cubicBezTo>
                  <a:cubicBezTo>
                    <a:pt x="75500" y="109459"/>
                    <a:pt x="74000" y="109864"/>
                    <a:pt x="73000" y="109864"/>
                  </a:cubicBezTo>
                  <a:cubicBezTo>
                    <a:pt x="71000" y="109864"/>
                    <a:pt x="69000" y="109864"/>
                    <a:pt x="67000" y="109459"/>
                  </a:cubicBezTo>
                  <a:cubicBezTo>
                    <a:pt x="60500" y="108648"/>
                    <a:pt x="55000" y="109864"/>
                    <a:pt x="48500" y="109864"/>
                  </a:cubicBezTo>
                  <a:cubicBezTo>
                    <a:pt x="47500" y="109864"/>
                    <a:pt x="44000" y="109054"/>
                    <a:pt x="43000" y="109864"/>
                  </a:cubicBezTo>
                  <a:cubicBezTo>
                    <a:pt x="41000" y="111891"/>
                    <a:pt x="46500" y="111891"/>
                    <a:pt x="47500" y="111891"/>
                  </a:cubicBezTo>
                  <a:cubicBezTo>
                    <a:pt x="45000" y="115135"/>
                    <a:pt x="40000" y="116756"/>
                    <a:pt x="35000" y="115945"/>
                  </a:cubicBezTo>
                  <a:cubicBezTo>
                    <a:pt x="28000" y="115540"/>
                    <a:pt x="34500" y="111486"/>
                    <a:pt x="36500" y="109054"/>
                  </a:cubicBezTo>
                  <a:cubicBezTo>
                    <a:pt x="38000" y="107432"/>
                    <a:pt x="36500" y="106621"/>
                    <a:pt x="35000" y="105405"/>
                  </a:cubicBezTo>
                  <a:cubicBezTo>
                    <a:pt x="33000" y="103783"/>
                    <a:pt x="31500" y="102162"/>
                    <a:pt x="30500" y="100540"/>
                  </a:cubicBezTo>
                  <a:cubicBezTo>
                    <a:pt x="28000" y="95675"/>
                    <a:pt x="28500" y="91216"/>
                    <a:pt x="30500" y="86351"/>
                  </a:cubicBezTo>
                  <a:cubicBezTo>
                    <a:pt x="32000" y="82297"/>
                    <a:pt x="34500" y="78243"/>
                    <a:pt x="38500" y="75000"/>
                  </a:cubicBezTo>
                  <a:cubicBezTo>
                    <a:pt x="39500" y="74189"/>
                    <a:pt x="40500" y="73378"/>
                    <a:pt x="41500" y="72972"/>
                  </a:cubicBezTo>
                  <a:cubicBezTo>
                    <a:pt x="42500" y="72162"/>
                    <a:pt x="43000" y="72162"/>
                    <a:pt x="44500" y="72162"/>
                  </a:cubicBezTo>
                  <a:cubicBezTo>
                    <a:pt x="47000" y="72972"/>
                    <a:pt x="50000" y="73783"/>
                    <a:pt x="53000" y="74189"/>
                  </a:cubicBezTo>
                  <a:cubicBezTo>
                    <a:pt x="58500" y="75000"/>
                    <a:pt x="64500" y="75000"/>
                    <a:pt x="70500" y="73783"/>
                  </a:cubicBezTo>
                  <a:cubicBezTo>
                    <a:pt x="72000" y="73783"/>
                    <a:pt x="73500" y="73378"/>
                    <a:pt x="75000" y="72972"/>
                  </a:cubicBezTo>
                  <a:cubicBezTo>
                    <a:pt x="75500" y="72972"/>
                    <a:pt x="77500" y="72162"/>
                    <a:pt x="78500" y="72162"/>
                  </a:cubicBezTo>
                  <a:cubicBezTo>
                    <a:pt x="80000" y="72162"/>
                    <a:pt x="83000" y="75000"/>
                    <a:pt x="84000" y="76216"/>
                  </a:cubicBezTo>
                  <a:cubicBezTo>
                    <a:pt x="87500" y="80270"/>
                    <a:pt x="90500" y="85945"/>
                    <a:pt x="91500" y="90810"/>
                  </a:cubicBezTo>
                  <a:cubicBezTo>
                    <a:pt x="92000" y="96081"/>
                    <a:pt x="88500" y="101351"/>
                    <a:pt x="84500" y="105000"/>
                  </a:cubicBezTo>
                  <a:cubicBezTo>
                    <a:pt x="84000" y="105405"/>
                    <a:pt x="86000" y="103783"/>
                    <a:pt x="84500" y="105000"/>
                  </a:cubicBezTo>
                  <a:close/>
                </a:path>
              </a:pathLst>
            </a:custGeom>
            <a:solidFill>
              <a:srgbClr val="3E4A6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37" name="Shape 163"/>
            <p:cNvSpPr>
              <a:spLocks/>
            </p:cNvSpPr>
            <p:nvPr/>
          </p:nvSpPr>
          <p:spPr bwMode="auto">
            <a:xfrm>
              <a:off x="2172657" y="4692122"/>
              <a:ext cx="244875" cy="259406"/>
            </a:xfrm>
            <a:custGeom>
              <a:avLst/>
              <a:gdLst>
                <a:gd name="T0" fmla="*/ 104210 w 120000"/>
                <a:gd name="T1" fmla="*/ 60000 h 120000"/>
                <a:gd name="T2" fmla="*/ 85263 w 120000"/>
                <a:gd name="T3" fmla="*/ 87000 h 120000"/>
                <a:gd name="T4" fmla="*/ 56842 w 120000"/>
                <a:gd name="T5" fmla="*/ 96000 h 120000"/>
                <a:gd name="T6" fmla="*/ 34736 w 120000"/>
                <a:gd name="T7" fmla="*/ 78000 h 120000"/>
                <a:gd name="T8" fmla="*/ 60000 w 120000"/>
                <a:gd name="T9" fmla="*/ 45000 h 120000"/>
                <a:gd name="T10" fmla="*/ 72631 w 120000"/>
                <a:gd name="T11" fmla="*/ 24000 h 120000"/>
                <a:gd name="T12" fmla="*/ 47368 w 120000"/>
                <a:gd name="T13" fmla="*/ 33000 h 120000"/>
                <a:gd name="T14" fmla="*/ 22105 w 120000"/>
                <a:gd name="T15" fmla="*/ 108000 h 120000"/>
                <a:gd name="T16" fmla="*/ 82105 w 120000"/>
                <a:gd name="T17" fmla="*/ 105000 h 120000"/>
                <a:gd name="T18" fmla="*/ 110526 w 120000"/>
                <a:gd name="T19" fmla="*/ 81000 h 120000"/>
                <a:gd name="T20" fmla="*/ 104210 w 120000"/>
                <a:gd name="T21" fmla="*/ 60000 h 120000"/>
                <a:gd name="T22" fmla="*/ 104210 w 120000"/>
                <a:gd name="T23" fmla="*/ 60000 h 120000"/>
                <a:gd name="T24" fmla="*/ 0 w 120000"/>
                <a:gd name="T25" fmla="*/ 0 h 120000"/>
                <a:gd name="T26" fmla="*/ 120000 w 120000"/>
                <a:gd name="T27" fmla="*/ 120000 h 1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T24" t="T25" r="T26" b="T27"/>
              <a:pathLst>
                <a:path w="120000" h="120000" extrusionOk="0">
                  <a:moveTo>
                    <a:pt x="104210" y="60000"/>
                  </a:moveTo>
                  <a:cubicBezTo>
                    <a:pt x="94736" y="66000"/>
                    <a:pt x="94736" y="78000"/>
                    <a:pt x="85263" y="87000"/>
                  </a:cubicBezTo>
                  <a:cubicBezTo>
                    <a:pt x="75789" y="93000"/>
                    <a:pt x="66315" y="96000"/>
                    <a:pt x="56842" y="96000"/>
                  </a:cubicBezTo>
                  <a:cubicBezTo>
                    <a:pt x="37894" y="102000"/>
                    <a:pt x="25263" y="102000"/>
                    <a:pt x="34736" y="78000"/>
                  </a:cubicBezTo>
                  <a:cubicBezTo>
                    <a:pt x="41052" y="66000"/>
                    <a:pt x="50526" y="57000"/>
                    <a:pt x="60000" y="45000"/>
                  </a:cubicBezTo>
                  <a:cubicBezTo>
                    <a:pt x="63157" y="39000"/>
                    <a:pt x="72631" y="30000"/>
                    <a:pt x="72631" y="24000"/>
                  </a:cubicBezTo>
                  <a:cubicBezTo>
                    <a:pt x="75789" y="0"/>
                    <a:pt x="53684" y="27000"/>
                    <a:pt x="47368" y="33000"/>
                  </a:cubicBezTo>
                  <a:cubicBezTo>
                    <a:pt x="37894" y="48000"/>
                    <a:pt x="0" y="90000"/>
                    <a:pt x="22105" y="108000"/>
                  </a:cubicBezTo>
                  <a:cubicBezTo>
                    <a:pt x="34736" y="120000"/>
                    <a:pt x="66315" y="111000"/>
                    <a:pt x="82105" y="105000"/>
                  </a:cubicBezTo>
                  <a:cubicBezTo>
                    <a:pt x="91578" y="99000"/>
                    <a:pt x="104210" y="90000"/>
                    <a:pt x="110526" y="81000"/>
                  </a:cubicBezTo>
                  <a:cubicBezTo>
                    <a:pt x="113684" y="75000"/>
                    <a:pt x="120000" y="48000"/>
                    <a:pt x="104210" y="60000"/>
                  </a:cubicBezTo>
                  <a:cubicBezTo>
                    <a:pt x="97894" y="66000"/>
                    <a:pt x="110526" y="54000"/>
                    <a:pt x="104210" y="60000"/>
                  </a:cubicBezTo>
                  <a:close/>
                </a:path>
              </a:pathLst>
            </a:custGeom>
            <a:solidFill>
              <a:srgbClr val="3E4A6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38" name="Shape 164"/>
            <p:cNvSpPr>
              <a:spLocks/>
            </p:cNvSpPr>
            <p:nvPr/>
          </p:nvSpPr>
          <p:spPr bwMode="auto">
            <a:xfrm>
              <a:off x="1713775" y="4698298"/>
              <a:ext cx="244874" cy="293376"/>
            </a:xfrm>
            <a:custGeom>
              <a:avLst/>
              <a:gdLst>
                <a:gd name="T0" fmla="*/ 53684 w 120000"/>
                <a:gd name="T1" fmla="*/ 13333 h 120000"/>
                <a:gd name="T2" fmla="*/ 88421 w 120000"/>
                <a:gd name="T3" fmla="*/ 66666 h 120000"/>
                <a:gd name="T4" fmla="*/ 94736 w 120000"/>
                <a:gd name="T5" fmla="*/ 88000 h 120000"/>
                <a:gd name="T6" fmla="*/ 69473 w 120000"/>
                <a:gd name="T7" fmla="*/ 85333 h 120000"/>
                <a:gd name="T8" fmla="*/ 41052 w 120000"/>
                <a:gd name="T9" fmla="*/ 74666 h 120000"/>
                <a:gd name="T10" fmla="*/ 18947 w 120000"/>
                <a:gd name="T11" fmla="*/ 50666 h 120000"/>
                <a:gd name="T12" fmla="*/ 22105 w 120000"/>
                <a:gd name="T13" fmla="*/ 74666 h 120000"/>
                <a:gd name="T14" fmla="*/ 110526 w 120000"/>
                <a:gd name="T15" fmla="*/ 77333 h 120000"/>
                <a:gd name="T16" fmla="*/ 82105 w 120000"/>
                <a:gd name="T17" fmla="*/ 34666 h 120000"/>
                <a:gd name="T18" fmla="*/ 53684 w 120000"/>
                <a:gd name="T19" fmla="*/ 13333 h 120000"/>
                <a:gd name="T20" fmla="*/ 53684 w 120000"/>
                <a:gd name="T21" fmla="*/ 13333 h 120000"/>
                <a:gd name="T22" fmla="*/ 0 w 120000"/>
                <a:gd name="T23" fmla="*/ 0 h 120000"/>
                <a:gd name="T24" fmla="*/ 120000 w 120000"/>
                <a:gd name="T25" fmla="*/ 120000 h 1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T22" t="T23" r="T24" b="T25"/>
              <a:pathLst>
                <a:path w="120000" h="120000" extrusionOk="0">
                  <a:moveTo>
                    <a:pt x="53684" y="13333"/>
                  </a:moveTo>
                  <a:cubicBezTo>
                    <a:pt x="47368" y="24000"/>
                    <a:pt x="85263" y="56000"/>
                    <a:pt x="88421" y="66666"/>
                  </a:cubicBezTo>
                  <a:cubicBezTo>
                    <a:pt x="94736" y="72000"/>
                    <a:pt x="101052" y="82666"/>
                    <a:pt x="94736" y="88000"/>
                  </a:cubicBezTo>
                  <a:cubicBezTo>
                    <a:pt x="88421" y="90666"/>
                    <a:pt x="72631" y="85333"/>
                    <a:pt x="69473" y="85333"/>
                  </a:cubicBezTo>
                  <a:cubicBezTo>
                    <a:pt x="56842" y="82666"/>
                    <a:pt x="47368" y="80000"/>
                    <a:pt x="41052" y="74666"/>
                  </a:cubicBezTo>
                  <a:cubicBezTo>
                    <a:pt x="34736" y="69333"/>
                    <a:pt x="25263" y="50666"/>
                    <a:pt x="18947" y="50666"/>
                  </a:cubicBezTo>
                  <a:cubicBezTo>
                    <a:pt x="0" y="48000"/>
                    <a:pt x="18947" y="72000"/>
                    <a:pt x="22105" y="74666"/>
                  </a:cubicBezTo>
                  <a:cubicBezTo>
                    <a:pt x="41052" y="93333"/>
                    <a:pt x="120000" y="120000"/>
                    <a:pt x="110526" y="77333"/>
                  </a:cubicBezTo>
                  <a:cubicBezTo>
                    <a:pt x="107368" y="61333"/>
                    <a:pt x="94736" y="45333"/>
                    <a:pt x="82105" y="34666"/>
                  </a:cubicBezTo>
                  <a:cubicBezTo>
                    <a:pt x="78947" y="29333"/>
                    <a:pt x="60000" y="0"/>
                    <a:pt x="53684" y="13333"/>
                  </a:cubicBezTo>
                  <a:cubicBezTo>
                    <a:pt x="47368" y="21333"/>
                    <a:pt x="60000" y="2666"/>
                    <a:pt x="53684" y="13333"/>
                  </a:cubicBezTo>
                  <a:close/>
                </a:path>
              </a:pathLst>
            </a:custGeom>
            <a:solidFill>
              <a:srgbClr val="3E4A6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39" name="Shape 165"/>
            <p:cNvSpPr>
              <a:spLocks/>
            </p:cNvSpPr>
            <p:nvPr/>
          </p:nvSpPr>
          <p:spPr bwMode="auto">
            <a:xfrm>
              <a:off x="1952476" y="4361688"/>
              <a:ext cx="193430" cy="78748"/>
            </a:xfrm>
            <a:custGeom>
              <a:avLst/>
              <a:gdLst>
                <a:gd name="T0" fmla="*/ 84000 w 120000"/>
                <a:gd name="T1" fmla="*/ 120000 h 120000"/>
                <a:gd name="T2" fmla="*/ 76000 w 120000"/>
                <a:gd name="T3" fmla="*/ 120000 h 120000"/>
                <a:gd name="T4" fmla="*/ 60000 w 120000"/>
                <a:gd name="T5" fmla="*/ 100000 h 120000"/>
                <a:gd name="T6" fmla="*/ 44000 w 120000"/>
                <a:gd name="T7" fmla="*/ 110000 h 120000"/>
                <a:gd name="T8" fmla="*/ 40000 w 120000"/>
                <a:gd name="T9" fmla="*/ 120000 h 120000"/>
                <a:gd name="T10" fmla="*/ 8000 w 120000"/>
                <a:gd name="T11" fmla="*/ 70000 h 120000"/>
                <a:gd name="T12" fmla="*/ 8000 w 120000"/>
                <a:gd name="T13" fmla="*/ 10000 h 120000"/>
                <a:gd name="T14" fmla="*/ 12000 w 120000"/>
                <a:gd name="T15" fmla="*/ 0 h 120000"/>
                <a:gd name="T16" fmla="*/ 20000 w 120000"/>
                <a:gd name="T17" fmla="*/ 10000 h 120000"/>
                <a:gd name="T18" fmla="*/ 20000 w 120000"/>
                <a:gd name="T19" fmla="*/ 30000 h 120000"/>
                <a:gd name="T20" fmla="*/ 28000 w 120000"/>
                <a:gd name="T21" fmla="*/ 60000 h 120000"/>
                <a:gd name="T22" fmla="*/ 40000 w 120000"/>
                <a:gd name="T23" fmla="*/ 70000 h 120000"/>
                <a:gd name="T24" fmla="*/ 48000 w 120000"/>
                <a:gd name="T25" fmla="*/ 60000 h 120000"/>
                <a:gd name="T26" fmla="*/ 52000 w 120000"/>
                <a:gd name="T27" fmla="*/ 50000 h 120000"/>
                <a:gd name="T28" fmla="*/ 60000 w 120000"/>
                <a:gd name="T29" fmla="*/ 40000 h 120000"/>
                <a:gd name="T30" fmla="*/ 72000 w 120000"/>
                <a:gd name="T31" fmla="*/ 60000 h 120000"/>
                <a:gd name="T32" fmla="*/ 84000 w 120000"/>
                <a:gd name="T33" fmla="*/ 80000 h 120000"/>
                <a:gd name="T34" fmla="*/ 100000 w 120000"/>
                <a:gd name="T35" fmla="*/ 50000 h 120000"/>
                <a:gd name="T36" fmla="*/ 100000 w 120000"/>
                <a:gd name="T37" fmla="*/ 40000 h 120000"/>
                <a:gd name="T38" fmla="*/ 108000 w 120000"/>
                <a:gd name="T39" fmla="*/ 10000 h 120000"/>
                <a:gd name="T40" fmla="*/ 116000 w 120000"/>
                <a:gd name="T41" fmla="*/ 20000 h 120000"/>
                <a:gd name="T42" fmla="*/ 116000 w 120000"/>
                <a:gd name="T43" fmla="*/ 70000 h 120000"/>
                <a:gd name="T44" fmla="*/ 84000 w 120000"/>
                <a:gd name="T45" fmla="*/ 120000 h 120000"/>
                <a:gd name="T46" fmla="*/ 84000 w 120000"/>
                <a:gd name="T47" fmla="*/ 120000 h 120000"/>
                <a:gd name="T48" fmla="*/ 0 w 120000"/>
                <a:gd name="T49" fmla="*/ 0 h 120000"/>
                <a:gd name="T50" fmla="*/ 120000 w 120000"/>
                <a:gd name="T51" fmla="*/ 120000 h 1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T48" t="T49" r="T50" b="T51"/>
              <a:pathLst>
                <a:path w="120000" h="120000" extrusionOk="0">
                  <a:moveTo>
                    <a:pt x="84000" y="120000"/>
                  </a:moveTo>
                  <a:cubicBezTo>
                    <a:pt x="80000" y="120000"/>
                    <a:pt x="80000" y="120000"/>
                    <a:pt x="76000" y="120000"/>
                  </a:cubicBezTo>
                  <a:cubicBezTo>
                    <a:pt x="72000" y="120000"/>
                    <a:pt x="64000" y="110000"/>
                    <a:pt x="60000" y="100000"/>
                  </a:cubicBezTo>
                  <a:cubicBezTo>
                    <a:pt x="56000" y="110000"/>
                    <a:pt x="48000" y="110000"/>
                    <a:pt x="44000" y="110000"/>
                  </a:cubicBezTo>
                  <a:cubicBezTo>
                    <a:pt x="40000" y="120000"/>
                    <a:pt x="40000" y="120000"/>
                    <a:pt x="40000" y="120000"/>
                  </a:cubicBezTo>
                  <a:cubicBezTo>
                    <a:pt x="24000" y="120000"/>
                    <a:pt x="12000" y="100000"/>
                    <a:pt x="8000" y="70000"/>
                  </a:cubicBezTo>
                  <a:cubicBezTo>
                    <a:pt x="8000" y="60000"/>
                    <a:pt x="0" y="20000"/>
                    <a:pt x="8000" y="10000"/>
                  </a:cubicBezTo>
                  <a:cubicBezTo>
                    <a:pt x="8000" y="0"/>
                    <a:pt x="12000" y="0"/>
                    <a:pt x="12000" y="0"/>
                  </a:cubicBezTo>
                  <a:cubicBezTo>
                    <a:pt x="16000" y="0"/>
                    <a:pt x="16000" y="0"/>
                    <a:pt x="20000" y="10000"/>
                  </a:cubicBezTo>
                  <a:cubicBezTo>
                    <a:pt x="20000" y="10000"/>
                    <a:pt x="20000" y="20000"/>
                    <a:pt x="20000" y="30000"/>
                  </a:cubicBezTo>
                  <a:cubicBezTo>
                    <a:pt x="20000" y="40000"/>
                    <a:pt x="24000" y="50000"/>
                    <a:pt x="28000" y="60000"/>
                  </a:cubicBezTo>
                  <a:cubicBezTo>
                    <a:pt x="28000" y="60000"/>
                    <a:pt x="32000" y="70000"/>
                    <a:pt x="40000" y="70000"/>
                  </a:cubicBezTo>
                  <a:cubicBezTo>
                    <a:pt x="40000" y="70000"/>
                    <a:pt x="44000" y="70000"/>
                    <a:pt x="48000" y="60000"/>
                  </a:cubicBezTo>
                  <a:cubicBezTo>
                    <a:pt x="48000" y="60000"/>
                    <a:pt x="52000" y="50000"/>
                    <a:pt x="52000" y="50000"/>
                  </a:cubicBezTo>
                  <a:cubicBezTo>
                    <a:pt x="56000" y="40000"/>
                    <a:pt x="56000" y="40000"/>
                    <a:pt x="60000" y="40000"/>
                  </a:cubicBezTo>
                  <a:cubicBezTo>
                    <a:pt x="64000" y="40000"/>
                    <a:pt x="68000" y="50000"/>
                    <a:pt x="72000" y="60000"/>
                  </a:cubicBezTo>
                  <a:cubicBezTo>
                    <a:pt x="76000" y="70000"/>
                    <a:pt x="80000" y="80000"/>
                    <a:pt x="84000" y="80000"/>
                  </a:cubicBezTo>
                  <a:cubicBezTo>
                    <a:pt x="92000" y="80000"/>
                    <a:pt x="96000" y="70000"/>
                    <a:pt x="100000" y="50000"/>
                  </a:cubicBezTo>
                  <a:cubicBezTo>
                    <a:pt x="100000" y="50000"/>
                    <a:pt x="100000" y="50000"/>
                    <a:pt x="100000" y="40000"/>
                  </a:cubicBezTo>
                  <a:cubicBezTo>
                    <a:pt x="100000" y="30000"/>
                    <a:pt x="104000" y="10000"/>
                    <a:pt x="108000" y="10000"/>
                  </a:cubicBezTo>
                  <a:cubicBezTo>
                    <a:pt x="112000" y="10000"/>
                    <a:pt x="116000" y="20000"/>
                    <a:pt x="116000" y="20000"/>
                  </a:cubicBezTo>
                  <a:cubicBezTo>
                    <a:pt x="120000" y="30000"/>
                    <a:pt x="120000" y="50000"/>
                    <a:pt x="116000" y="70000"/>
                  </a:cubicBezTo>
                  <a:cubicBezTo>
                    <a:pt x="112000" y="100000"/>
                    <a:pt x="96000" y="120000"/>
                    <a:pt x="84000" y="120000"/>
                  </a:cubicBezTo>
                  <a:cubicBezTo>
                    <a:pt x="84000" y="120000"/>
                    <a:pt x="84000" y="120000"/>
                    <a:pt x="84000" y="120000"/>
                  </a:cubicBezTo>
                  <a:close/>
                </a:path>
              </a:pathLst>
            </a:custGeom>
            <a:solidFill>
              <a:srgbClr val="3E4A6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40" name="Shape 166"/>
            <p:cNvSpPr>
              <a:spLocks/>
            </p:cNvSpPr>
            <p:nvPr/>
          </p:nvSpPr>
          <p:spPr bwMode="auto">
            <a:xfrm>
              <a:off x="1783739" y="4244338"/>
              <a:ext cx="117292" cy="131246"/>
            </a:xfrm>
            <a:custGeom>
              <a:avLst/>
              <a:gdLst>
                <a:gd name="T0" fmla="*/ 66666 w 120000"/>
                <a:gd name="T1" fmla="*/ 0 h 120000"/>
                <a:gd name="T2" fmla="*/ 53333 w 120000"/>
                <a:gd name="T3" fmla="*/ 0 h 120000"/>
                <a:gd name="T4" fmla="*/ 66666 w 120000"/>
                <a:gd name="T5" fmla="*/ 18000 h 120000"/>
                <a:gd name="T6" fmla="*/ 40000 w 120000"/>
                <a:gd name="T7" fmla="*/ 42000 h 120000"/>
                <a:gd name="T8" fmla="*/ 20000 w 120000"/>
                <a:gd name="T9" fmla="*/ 18000 h 120000"/>
                <a:gd name="T10" fmla="*/ 0 w 120000"/>
                <a:gd name="T11" fmla="*/ 60000 h 120000"/>
                <a:gd name="T12" fmla="*/ 53333 w 120000"/>
                <a:gd name="T13" fmla="*/ 120000 h 120000"/>
                <a:gd name="T14" fmla="*/ 120000 w 120000"/>
                <a:gd name="T15" fmla="*/ 60000 h 120000"/>
                <a:gd name="T16" fmla="*/ 66666 w 120000"/>
                <a:gd name="T17" fmla="*/ 0 h 120000"/>
                <a:gd name="T18" fmla="*/ 0 w 120000"/>
                <a:gd name="T19" fmla="*/ 0 h 120000"/>
                <a:gd name="T20" fmla="*/ 120000 w 120000"/>
                <a:gd name="T21" fmla="*/ 120000 h 1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T18" t="T19" r="T20" b="T21"/>
              <a:pathLst>
                <a:path w="120000" h="120000" extrusionOk="0">
                  <a:moveTo>
                    <a:pt x="66666" y="0"/>
                  </a:moveTo>
                  <a:cubicBezTo>
                    <a:pt x="60000" y="0"/>
                    <a:pt x="53333" y="0"/>
                    <a:pt x="53333" y="0"/>
                  </a:cubicBezTo>
                  <a:cubicBezTo>
                    <a:pt x="60000" y="6000"/>
                    <a:pt x="66666" y="12000"/>
                    <a:pt x="66666" y="18000"/>
                  </a:cubicBezTo>
                  <a:cubicBezTo>
                    <a:pt x="66666" y="30000"/>
                    <a:pt x="53333" y="42000"/>
                    <a:pt x="40000" y="42000"/>
                  </a:cubicBezTo>
                  <a:cubicBezTo>
                    <a:pt x="26666" y="42000"/>
                    <a:pt x="20000" y="30000"/>
                    <a:pt x="20000" y="18000"/>
                  </a:cubicBezTo>
                  <a:cubicBezTo>
                    <a:pt x="6666" y="30000"/>
                    <a:pt x="0" y="42000"/>
                    <a:pt x="0" y="60000"/>
                  </a:cubicBezTo>
                  <a:cubicBezTo>
                    <a:pt x="0" y="90000"/>
                    <a:pt x="26666" y="120000"/>
                    <a:pt x="53333" y="120000"/>
                  </a:cubicBezTo>
                  <a:cubicBezTo>
                    <a:pt x="86666" y="120000"/>
                    <a:pt x="113333" y="90000"/>
                    <a:pt x="120000" y="60000"/>
                  </a:cubicBezTo>
                  <a:cubicBezTo>
                    <a:pt x="120000" y="30000"/>
                    <a:pt x="93333" y="0"/>
                    <a:pt x="66666" y="0"/>
                  </a:cubicBezTo>
                  <a:close/>
                </a:path>
              </a:pathLst>
            </a:custGeom>
            <a:solidFill>
              <a:srgbClr val="3E4A6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41" name="Shape 167"/>
            <p:cNvSpPr>
              <a:spLocks/>
            </p:cNvSpPr>
            <p:nvPr/>
          </p:nvSpPr>
          <p:spPr bwMode="auto">
            <a:xfrm>
              <a:off x="2217928" y="4284484"/>
              <a:ext cx="121409" cy="137423"/>
            </a:xfrm>
            <a:custGeom>
              <a:avLst/>
              <a:gdLst>
                <a:gd name="T0" fmla="*/ 75789 w 120000"/>
                <a:gd name="T1" fmla="*/ 0 h 120000"/>
                <a:gd name="T2" fmla="*/ 50526 w 120000"/>
                <a:gd name="T3" fmla="*/ 5714 h 120000"/>
                <a:gd name="T4" fmla="*/ 69473 w 120000"/>
                <a:gd name="T5" fmla="*/ 22857 h 120000"/>
                <a:gd name="T6" fmla="*/ 44210 w 120000"/>
                <a:gd name="T7" fmla="*/ 40000 h 120000"/>
                <a:gd name="T8" fmla="*/ 25263 w 120000"/>
                <a:gd name="T9" fmla="*/ 22857 h 120000"/>
                <a:gd name="T10" fmla="*/ 25263 w 120000"/>
                <a:gd name="T11" fmla="*/ 22857 h 120000"/>
                <a:gd name="T12" fmla="*/ 6315 w 120000"/>
                <a:gd name="T13" fmla="*/ 51428 h 120000"/>
                <a:gd name="T14" fmla="*/ 50526 w 120000"/>
                <a:gd name="T15" fmla="*/ 114285 h 120000"/>
                <a:gd name="T16" fmla="*/ 120000 w 120000"/>
                <a:gd name="T17" fmla="*/ 62857 h 120000"/>
                <a:gd name="T18" fmla="*/ 75789 w 120000"/>
                <a:gd name="T19" fmla="*/ 0 h 120000"/>
                <a:gd name="T20" fmla="*/ 0 w 120000"/>
                <a:gd name="T21" fmla="*/ 0 h 120000"/>
                <a:gd name="T22" fmla="*/ 120000 w 120000"/>
                <a:gd name="T23" fmla="*/ 120000 h 1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120000" h="120000" extrusionOk="0">
                  <a:moveTo>
                    <a:pt x="75789" y="0"/>
                  </a:moveTo>
                  <a:cubicBezTo>
                    <a:pt x="63157" y="0"/>
                    <a:pt x="56842" y="0"/>
                    <a:pt x="50526" y="5714"/>
                  </a:cubicBezTo>
                  <a:cubicBezTo>
                    <a:pt x="63157" y="5714"/>
                    <a:pt x="69473" y="11428"/>
                    <a:pt x="69473" y="22857"/>
                  </a:cubicBezTo>
                  <a:cubicBezTo>
                    <a:pt x="69473" y="34285"/>
                    <a:pt x="56842" y="40000"/>
                    <a:pt x="44210" y="40000"/>
                  </a:cubicBezTo>
                  <a:cubicBezTo>
                    <a:pt x="31578" y="40000"/>
                    <a:pt x="25263" y="34285"/>
                    <a:pt x="25263" y="22857"/>
                  </a:cubicBezTo>
                  <a:cubicBezTo>
                    <a:pt x="25263" y="22857"/>
                    <a:pt x="25263" y="22857"/>
                    <a:pt x="25263" y="22857"/>
                  </a:cubicBezTo>
                  <a:cubicBezTo>
                    <a:pt x="18947" y="28571"/>
                    <a:pt x="12631" y="40000"/>
                    <a:pt x="6315" y="51428"/>
                  </a:cubicBezTo>
                  <a:cubicBezTo>
                    <a:pt x="0" y="85714"/>
                    <a:pt x="25263" y="114285"/>
                    <a:pt x="50526" y="114285"/>
                  </a:cubicBezTo>
                  <a:cubicBezTo>
                    <a:pt x="82105" y="120000"/>
                    <a:pt x="113684" y="97142"/>
                    <a:pt x="120000" y="62857"/>
                  </a:cubicBezTo>
                  <a:cubicBezTo>
                    <a:pt x="120000" y="34285"/>
                    <a:pt x="101052" y="5714"/>
                    <a:pt x="75789" y="0"/>
                  </a:cubicBezTo>
                  <a:close/>
                </a:path>
              </a:pathLst>
            </a:custGeom>
            <a:solidFill>
              <a:srgbClr val="3E4A6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grpSp>
      <p:sp>
        <p:nvSpPr>
          <p:cNvPr id="131" name="Shape 131"/>
          <p:cNvSpPr txBox="1">
            <a:spLocks noGrp="1"/>
          </p:cNvSpPr>
          <p:nvPr>
            <p:ph type="title"/>
          </p:nvPr>
        </p:nvSpPr>
        <p:spPr>
          <a:xfrm>
            <a:off x="388375" y="0"/>
            <a:ext cx="6923400" cy="1137200"/>
          </a:xfrm>
          <a:prstGeom prst="rect">
            <a:avLst/>
          </a:prstGeom>
        </p:spPr>
        <p:txBody>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132" name="Shape 132"/>
          <p:cNvSpPr txBox="1">
            <a:spLocks noGrp="1"/>
          </p:cNvSpPr>
          <p:nvPr>
            <p:ph type="body" idx="1"/>
          </p:nvPr>
        </p:nvSpPr>
        <p:spPr>
          <a:xfrm>
            <a:off x="582200" y="1387867"/>
            <a:ext cx="6525300" cy="4857600"/>
          </a:xfrm>
          <a:prstGeom prst="rect">
            <a:avLst/>
          </a:prstGeom>
        </p:spPr>
        <p:txBody>
          <a:bodyPr/>
          <a:lstStyle>
            <a:lvl1pPr marL="457200" lvl="0" indent="-419100">
              <a:spcBef>
                <a:spcPts val="600"/>
              </a:spcBef>
              <a:spcAft>
                <a:spcPts val="0"/>
              </a:spcAft>
              <a:buSzPts val="30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spTree>
    <p:extLst>
      <p:ext uri="{BB962C8B-B14F-4D97-AF65-F5344CB8AC3E}">
        <p14:creationId xmlns:p14="http://schemas.microsoft.com/office/powerpoint/2010/main" val="2392621062"/>
      </p:ext>
    </p:extLst>
  </p:cSld>
  <p:clrMapOvr>
    <a:masterClrMapping/>
  </p:clrMapOvr>
  <p:transition spd="slow">
    <p:push dir="u"/>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ColTx">
  <p:cSld name="Title + 2 columns">
    <p:spTree>
      <p:nvGrpSpPr>
        <p:cNvPr id="1" name="Shape 168"/>
        <p:cNvGrpSpPr/>
        <p:nvPr/>
      </p:nvGrpSpPr>
      <p:grpSpPr>
        <a:xfrm>
          <a:off x="0" y="0"/>
          <a:ext cx="0" cy="0"/>
          <a:chOff x="0" y="0"/>
          <a:chExt cx="0" cy="0"/>
        </a:xfrm>
      </p:grpSpPr>
      <p:sp>
        <p:nvSpPr>
          <p:cNvPr id="5" name="Shape 169"/>
          <p:cNvSpPr>
            <a:spLocks noChangeArrowheads="1"/>
          </p:cNvSpPr>
          <p:nvPr/>
        </p:nvSpPr>
        <p:spPr bwMode="auto">
          <a:xfrm>
            <a:off x="0" y="6076950"/>
            <a:ext cx="9144000" cy="781050"/>
          </a:xfrm>
          <a:prstGeom prst="rect">
            <a:avLst/>
          </a:prstGeom>
          <a:solidFill>
            <a:srgbClr val="B6D7A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sz="1400">
                <a:solidFill>
                  <a:schemeClr val="bg1"/>
                </a:solidFill>
                <a:latin typeface="Times New Roman" pitchFamily="18" charset="0"/>
                <a:ea typeface="Gulim" pitchFamily="34" charset="-127"/>
              </a:defRPr>
            </a:lvl1pPr>
            <a:lvl2pPr marL="742950" indent="-285750" eaLnBrk="0" hangingPunct="0">
              <a:defRPr sz="1400">
                <a:solidFill>
                  <a:schemeClr val="bg1"/>
                </a:solidFill>
                <a:latin typeface="Times New Roman" pitchFamily="18" charset="0"/>
                <a:ea typeface="Gulim" pitchFamily="34" charset="-127"/>
              </a:defRPr>
            </a:lvl2pPr>
            <a:lvl3pPr marL="1143000" indent="-228600" eaLnBrk="0" hangingPunct="0">
              <a:defRPr sz="1400">
                <a:solidFill>
                  <a:schemeClr val="bg1"/>
                </a:solidFill>
                <a:latin typeface="Times New Roman" pitchFamily="18" charset="0"/>
                <a:ea typeface="Gulim" pitchFamily="34" charset="-127"/>
              </a:defRPr>
            </a:lvl3pPr>
            <a:lvl4pPr marL="1600200" indent="-228600" eaLnBrk="0" hangingPunct="0">
              <a:defRPr sz="1400">
                <a:solidFill>
                  <a:schemeClr val="bg1"/>
                </a:solidFill>
                <a:latin typeface="Times New Roman" pitchFamily="18" charset="0"/>
                <a:ea typeface="Gulim" pitchFamily="34" charset="-127"/>
              </a:defRPr>
            </a:lvl4pPr>
            <a:lvl5pPr marL="2057400" indent="-228600" eaLnBrk="0" hangingPunct="0">
              <a:defRPr sz="1400">
                <a:solidFill>
                  <a:schemeClr val="bg1"/>
                </a:solidFill>
                <a:latin typeface="Times New Roman" pitchFamily="18" charset="0"/>
                <a:ea typeface="Gulim" pitchFamily="34" charset="-127"/>
              </a:defRPr>
            </a:lvl5pPr>
            <a:lvl6pPr marL="2514600" indent="-228600" algn="ctr" eaLnBrk="0" fontAlgn="base" hangingPunct="0">
              <a:spcBef>
                <a:spcPct val="0"/>
              </a:spcBef>
              <a:spcAft>
                <a:spcPct val="0"/>
              </a:spcAft>
              <a:defRPr sz="1400">
                <a:solidFill>
                  <a:schemeClr val="bg1"/>
                </a:solidFill>
                <a:latin typeface="Times New Roman" pitchFamily="18" charset="0"/>
                <a:ea typeface="Gulim" pitchFamily="34" charset="-127"/>
              </a:defRPr>
            </a:lvl6pPr>
            <a:lvl7pPr marL="2971800" indent="-228600" algn="ctr" eaLnBrk="0" fontAlgn="base" hangingPunct="0">
              <a:spcBef>
                <a:spcPct val="0"/>
              </a:spcBef>
              <a:spcAft>
                <a:spcPct val="0"/>
              </a:spcAft>
              <a:defRPr sz="1400">
                <a:solidFill>
                  <a:schemeClr val="bg1"/>
                </a:solidFill>
                <a:latin typeface="Times New Roman" pitchFamily="18" charset="0"/>
                <a:ea typeface="Gulim" pitchFamily="34" charset="-127"/>
              </a:defRPr>
            </a:lvl7pPr>
            <a:lvl8pPr marL="3429000" indent="-228600" algn="ctr" eaLnBrk="0" fontAlgn="base" hangingPunct="0">
              <a:spcBef>
                <a:spcPct val="0"/>
              </a:spcBef>
              <a:spcAft>
                <a:spcPct val="0"/>
              </a:spcAft>
              <a:defRPr sz="1400">
                <a:solidFill>
                  <a:schemeClr val="bg1"/>
                </a:solidFill>
                <a:latin typeface="Times New Roman" pitchFamily="18" charset="0"/>
                <a:ea typeface="Gulim" pitchFamily="34" charset="-127"/>
              </a:defRPr>
            </a:lvl8pPr>
            <a:lvl9pPr marL="3886200" indent="-228600" algn="ctr" eaLnBrk="0" fontAlgn="base" hangingPunct="0">
              <a:spcBef>
                <a:spcPct val="0"/>
              </a:spcBef>
              <a:spcAft>
                <a:spcPct val="0"/>
              </a:spcAft>
              <a:defRPr sz="1400">
                <a:solidFill>
                  <a:schemeClr val="bg1"/>
                </a:solidFill>
                <a:latin typeface="Times New Roman" pitchFamily="18" charset="0"/>
                <a:ea typeface="Gulim" pitchFamily="34" charset="-127"/>
              </a:defRPr>
            </a:lvl9pPr>
          </a:lstStyle>
          <a:p>
            <a:pPr algn="l" eaLnBrk="1" hangingPunct="1">
              <a:defRPr/>
            </a:pPr>
            <a:endParaRPr lang="en-US" altLang="en-US">
              <a:solidFill>
                <a:srgbClr val="000000"/>
              </a:solidFill>
              <a:effectLst/>
              <a:latin typeface="Arial" pitchFamily="34" charset="0"/>
              <a:cs typeface="Arial" pitchFamily="34" charset="0"/>
              <a:sym typeface="Arial" pitchFamily="34" charset="0"/>
            </a:endParaRPr>
          </a:p>
        </p:txBody>
      </p:sp>
      <p:sp>
        <p:nvSpPr>
          <p:cNvPr id="6" name="Shape 170"/>
          <p:cNvSpPr>
            <a:spLocks/>
          </p:cNvSpPr>
          <p:nvPr/>
        </p:nvSpPr>
        <p:spPr bwMode="auto">
          <a:xfrm>
            <a:off x="428625" y="1184275"/>
            <a:ext cx="7164388" cy="5326063"/>
          </a:xfrm>
          <a:custGeom>
            <a:avLst/>
            <a:gdLst>
              <a:gd name="T0" fmla="*/ 0 w 286609"/>
              <a:gd name="T1" fmla="*/ 0 h 181658"/>
              <a:gd name="T2" fmla="*/ 0 w 286609"/>
              <a:gd name="T3" fmla="*/ 181658 h 181658"/>
              <a:gd name="T4" fmla="*/ 276798 w 286609"/>
              <a:gd name="T5" fmla="*/ 181658 h 181658"/>
              <a:gd name="T6" fmla="*/ 276798 w 286609"/>
              <a:gd name="T7" fmla="*/ 159359 h 181658"/>
              <a:gd name="T8" fmla="*/ 286609 w 286609"/>
              <a:gd name="T9" fmla="*/ 149845 h 181658"/>
              <a:gd name="T10" fmla="*/ 276798 w 286609"/>
              <a:gd name="T11" fmla="*/ 149845 h 181658"/>
              <a:gd name="T12" fmla="*/ 276798 w 286609"/>
              <a:gd name="T13" fmla="*/ 297 h 181658"/>
              <a:gd name="T14" fmla="*/ 0 w 286609"/>
              <a:gd name="T15" fmla="*/ 0 h 181658"/>
              <a:gd name="T16" fmla="*/ 0 w 286609"/>
              <a:gd name="T17" fmla="*/ 0 h 181658"/>
              <a:gd name="T18" fmla="*/ 286609 w 286609"/>
              <a:gd name="T19" fmla="*/ 181658 h 181658"/>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86609" h="181658" extrusionOk="0">
                <a:moveTo>
                  <a:pt x="0" y="0"/>
                </a:moveTo>
                <a:lnTo>
                  <a:pt x="0" y="181658"/>
                </a:lnTo>
                <a:lnTo>
                  <a:pt x="276798" y="181658"/>
                </a:lnTo>
                <a:lnTo>
                  <a:pt x="276798" y="159359"/>
                </a:lnTo>
                <a:lnTo>
                  <a:pt x="286609" y="149845"/>
                </a:lnTo>
                <a:lnTo>
                  <a:pt x="276798" y="149845"/>
                </a:lnTo>
                <a:lnTo>
                  <a:pt x="276798" y="297"/>
                </a:lnTo>
                <a:lnTo>
                  <a:pt x="0" y="0"/>
                </a:lnTo>
                <a:close/>
              </a:path>
            </a:pathLst>
          </a:custGeom>
          <a:solidFill>
            <a:srgbClr val="0D0138">
              <a:alpha val="1647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7" name="Shape 171"/>
          <p:cNvSpPr>
            <a:spLocks/>
          </p:cNvSpPr>
          <p:nvPr/>
        </p:nvSpPr>
        <p:spPr bwMode="auto">
          <a:xfrm>
            <a:off x="388938" y="1136650"/>
            <a:ext cx="7164387" cy="5326063"/>
          </a:xfrm>
          <a:custGeom>
            <a:avLst/>
            <a:gdLst>
              <a:gd name="T0" fmla="*/ 0 w 286609"/>
              <a:gd name="T1" fmla="*/ 0 h 181658"/>
              <a:gd name="T2" fmla="*/ 0 w 286609"/>
              <a:gd name="T3" fmla="*/ 181658 h 181658"/>
              <a:gd name="T4" fmla="*/ 276798 w 286609"/>
              <a:gd name="T5" fmla="*/ 181658 h 181658"/>
              <a:gd name="T6" fmla="*/ 276798 w 286609"/>
              <a:gd name="T7" fmla="*/ 159359 h 181658"/>
              <a:gd name="T8" fmla="*/ 286609 w 286609"/>
              <a:gd name="T9" fmla="*/ 149845 h 181658"/>
              <a:gd name="T10" fmla="*/ 276798 w 286609"/>
              <a:gd name="T11" fmla="*/ 149845 h 181658"/>
              <a:gd name="T12" fmla="*/ 276798 w 286609"/>
              <a:gd name="T13" fmla="*/ 297 h 181658"/>
              <a:gd name="T14" fmla="*/ 0 w 286609"/>
              <a:gd name="T15" fmla="*/ 0 h 181658"/>
              <a:gd name="T16" fmla="*/ 0 w 286609"/>
              <a:gd name="T17" fmla="*/ 0 h 181658"/>
              <a:gd name="T18" fmla="*/ 286609 w 286609"/>
              <a:gd name="T19" fmla="*/ 181658 h 181658"/>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86609" h="181658" extrusionOk="0">
                <a:moveTo>
                  <a:pt x="0" y="0"/>
                </a:moveTo>
                <a:lnTo>
                  <a:pt x="0" y="181658"/>
                </a:lnTo>
                <a:lnTo>
                  <a:pt x="276798" y="181658"/>
                </a:lnTo>
                <a:lnTo>
                  <a:pt x="276798" y="159359"/>
                </a:lnTo>
                <a:lnTo>
                  <a:pt x="286609" y="149845"/>
                </a:lnTo>
                <a:lnTo>
                  <a:pt x="276798" y="149845"/>
                </a:lnTo>
                <a:lnTo>
                  <a:pt x="276798" y="297"/>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grpSp>
        <p:nvGrpSpPr>
          <p:cNvPr id="8" name="Shape 172"/>
          <p:cNvGrpSpPr>
            <a:grpSpLocks/>
          </p:cNvGrpSpPr>
          <p:nvPr/>
        </p:nvGrpSpPr>
        <p:grpSpPr bwMode="auto">
          <a:xfrm>
            <a:off x="7591425" y="4710113"/>
            <a:ext cx="1171575" cy="1849437"/>
            <a:chOff x="1384300" y="1439863"/>
            <a:chExt cx="1433400" cy="1697138"/>
          </a:xfrm>
        </p:grpSpPr>
        <p:sp>
          <p:nvSpPr>
            <p:cNvPr id="9" name="Shape 173"/>
            <p:cNvSpPr>
              <a:spLocks/>
            </p:cNvSpPr>
            <p:nvPr/>
          </p:nvSpPr>
          <p:spPr bwMode="auto">
            <a:xfrm>
              <a:off x="2806046" y="2437751"/>
              <a:ext cx="0" cy="26222"/>
            </a:xfrm>
            <a:custGeom>
              <a:avLst/>
              <a:gdLst>
                <a:gd name="T0" fmla="*/ 0 w 120000"/>
                <a:gd name="T1" fmla="*/ 120000 h 120000"/>
                <a:gd name="T2" fmla="*/ 0 w 120000"/>
                <a:gd name="T3" fmla="*/ 0 h 120000"/>
                <a:gd name="T4" fmla="*/ 0 w 120000"/>
                <a:gd name="T5" fmla="*/ 120000 h 120000"/>
                <a:gd name="T6" fmla="*/ 0 w 120000"/>
                <a:gd name="T7" fmla="*/ 0 h 120000"/>
                <a:gd name="T8" fmla="*/ 120000 w 120000"/>
                <a:gd name="T9" fmla="*/ 120000 h 120000"/>
              </a:gdLst>
              <a:ahLst/>
              <a:cxnLst>
                <a:cxn ang="0">
                  <a:pos x="T0" y="T1"/>
                </a:cxn>
                <a:cxn ang="0">
                  <a:pos x="T2" y="T3"/>
                </a:cxn>
                <a:cxn ang="0">
                  <a:pos x="T4" y="T5"/>
                </a:cxn>
              </a:cxnLst>
              <a:rect l="T6" t="T7" r="T8" b="T9"/>
              <a:pathLst>
                <a:path w="120000" h="120000" extrusionOk="0">
                  <a:moveTo>
                    <a:pt x="0" y="120000"/>
                  </a:moveTo>
                  <a:cubicBezTo>
                    <a:pt x="0" y="60000"/>
                    <a:pt x="0" y="30000"/>
                    <a:pt x="0" y="0"/>
                  </a:cubicBezTo>
                  <a:cubicBezTo>
                    <a:pt x="0" y="30000"/>
                    <a:pt x="0" y="60000"/>
                    <a:pt x="0" y="120000"/>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10" name="Shape 174"/>
            <p:cNvSpPr>
              <a:spLocks/>
            </p:cNvSpPr>
            <p:nvPr/>
          </p:nvSpPr>
          <p:spPr bwMode="auto">
            <a:xfrm>
              <a:off x="2806046" y="2463973"/>
              <a:ext cx="0" cy="0"/>
            </a:xfrm>
            <a:custGeom>
              <a:avLst/>
              <a:gdLst>
                <a:gd name="T0" fmla="*/ 0 w 120000"/>
                <a:gd name="T1" fmla="*/ 0 h 120000"/>
                <a:gd name="T2" fmla="*/ 0 w 120000"/>
                <a:gd name="T3" fmla="*/ 0 h 120000"/>
                <a:gd name="T4" fmla="*/ 0 w 120000"/>
                <a:gd name="T5" fmla="*/ 0 h 120000"/>
                <a:gd name="T6" fmla="*/ 0 w 120000"/>
                <a:gd name="T7" fmla="*/ 0 h 120000"/>
                <a:gd name="T8" fmla="*/ 120000 w 120000"/>
                <a:gd name="T9" fmla="*/ 120000 h 120000"/>
              </a:gdLst>
              <a:ahLst/>
              <a:cxnLst>
                <a:cxn ang="0">
                  <a:pos x="T0" y="T1"/>
                </a:cxn>
                <a:cxn ang="0">
                  <a:pos x="T2" y="T3"/>
                </a:cxn>
                <a:cxn ang="0">
                  <a:pos x="T4" y="T5"/>
                </a:cxn>
              </a:cxnLst>
              <a:rect l="T6" t="T7" r="T8" b="T9"/>
              <a:pathLst>
                <a:path w="120000" h="120000" extrusionOk="0">
                  <a:moveTo>
                    <a:pt x="0" y="0"/>
                  </a:moveTo>
                  <a:cubicBezTo>
                    <a:pt x="0" y="0"/>
                    <a:pt x="0" y="0"/>
                    <a:pt x="0" y="0"/>
                  </a:cubicBezTo>
                  <a:cubicBezTo>
                    <a:pt x="0" y="0"/>
                    <a:pt x="0" y="0"/>
                    <a:pt x="0" y="0"/>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11" name="Shape 175"/>
            <p:cNvSpPr>
              <a:spLocks/>
            </p:cNvSpPr>
            <p:nvPr/>
          </p:nvSpPr>
          <p:spPr bwMode="auto">
            <a:xfrm>
              <a:off x="1384300" y="1439863"/>
              <a:ext cx="1427574" cy="1670916"/>
            </a:xfrm>
            <a:custGeom>
              <a:avLst/>
              <a:gdLst>
                <a:gd name="T0" fmla="*/ 116199 w 120000"/>
                <a:gd name="T1" fmla="*/ 50232 h 120000"/>
                <a:gd name="T2" fmla="*/ 118371 w 120000"/>
                <a:gd name="T3" fmla="*/ 38604 h 120000"/>
                <a:gd name="T4" fmla="*/ 111855 w 120000"/>
                <a:gd name="T5" fmla="*/ 37674 h 120000"/>
                <a:gd name="T6" fmla="*/ 103710 w 120000"/>
                <a:gd name="T7" fmla="*/ 45581 h 120000"/>
                <a:gd name="T8" fmla="*/ 98823 w 120000"/>
                <a:gd name="T9" fmla="*/ 40930 h 120000"/>
                <a:gd name="T10" fmla="*/ 95565 w 120000"/>
                <a:gd name="T11" fmla="*/ 27906 h 120000"/>
                <a:gd name="T12" fmla="*/ 98280 w 120000"/>
                <a:gd name="T13" fmla="*/ 23720 h 120000"/>
                <a:gd name="T14" fmla="*/ 115656 w 120000"/>
                <a:gd name="T15" fmla="*/ 18604 h 120000"/>
                <a:gd name="T16" fmla="*/ 85248 w 120000"/>
                <a:gd name="T17" fmla="*/ 6976 h 120000"/>
                <a:gd name="T18" fmla="*/ 82533 w 120000"/>
                <a:gd name="T19" fmla="*/ 8837 h 120000"/>
                <a:gd name="T20" fmla="*/ 77104 w 120000"/>
                <a:gd name="T21" fmla="*/ 6046 h 120000"/>
                <a:gd name="T22" fmla="*/ 48868 w 120000"/>
                <a:gd name="T23" fmla="*/ 1395 h 120000"/>
                <a:gd name="T24" fmla="*/ 36380 w 120000"/>
                <a:gd name="T25" fmla="*/ 5581 h 120000"/>
                <a:gd name="T26" fmla="*/ 34751 w 120000"/>
                <a:gd name="T27" fmla="*/ 5116 h 120000"/>
                <a:gd name="T28" fmla="*/ 12488 w 120000"/>
                <a:gd name="T29" fmla="*/ 1860 h 120000"/>
                <a:gd name="T30" fmla="*/ 13031 w 120000"/>
                <a:gd name="T31" fmla="*/ 21860 h 120000"/>
                <a:gd name="T32" fmla="*/ 19547 w 120000"/>
                <a:gd name="T33" fmla="*/ 19069 h 120000"/>
                <a:gd name="T34" fmla="*/ 14117 w 120000"/>
                <a:gd name="T35" fmla="*/ 39069 h 120000"/>
                <a:gd name="T36" fmla="*/ 32036 w 120000"/>
                <a:gd name="T37" fmla="*/ 92558 h 120000"/>
                <a:gd name="T38" fmla="*/ 33665 w 120000"/>
                <a:gd name="T39" fmla="*/ 104186 h 120000"/>
                <a:gd name="T40" fmla="*/ 32036 w 120000"/>
                <a:gd name="T41" fmla="*/ 114418 h 120000"/>
                <a:gd name="T42" fmla="*/ 48325 w 120000"/>
                <a:gd name="T43" fmla="*/ 104186 h 120000"/>
                <a:gd name="T44" fmla="*/ 58642 w 120000"/>
                <a:gd name="T45" fmla="*/ 96744 h 120000"/>
                <a:gd name="T46" fmla="*/ 61900 w 120000"/>
                <a:gd name="T47" fmla="*/ 115348 h 120000"/>
                <a:gd name="T48" fmla="*/ 78733 w 120000"/>
                <a:gd name="T49" fmla="*/ 110232 h 120000"/>
                <a:gd name="T50" fmla="*/ 76018 w 120000"/>
                <a:gd name="T51" fmla="*/ 105116 h 120000"/>
                <a:gd name="T52" fmla="*/ 81990 w 120000"/>
                <a:gd name="T53" fmla="*/ 95813 h 120000"/>
                <a:gd name="T54" fmla="*/ 100995 w 120000"/>
                <a:gd name="T55" fmla="*/ 85581 h 120000"/>
                <a:gd name="T56" fmla="*/ 115656 w 120000"/>
                <a:gd name="T57" fmla="*/ 102790 h 120000"/>
                <a:gd name="T58" fmla="*/ 116742 w 120000"/>
                <a:gd name="T59" fmla="*/ 93953 h 120000"/>
                <a:gd name="T60" fmla="*/ 116742 w 120000"/>
                <a:gd name="T61" fmla="*/ 85581 h 120000"/>
                <a:gd name="T62" fmla="*/ 115656 w 120000"/>
                <a:gd name="T63" fmla="*/ 53488 h 120000"/>
                <a:gd name="T64" fmla="*/ 0 w 120000"/>
                <a:gd name="T65" fmla="*/ 0 h 120000"/>
                <a:gd name="T66" fmla="*/ 120000 w 120000"/>
                <a:gd name="T67" fmla="*/ 120000 h 1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T64" t="T65" r="T66" b="T67"/>
              <a:pathLst>
                <a:path w="120000" h="120000" extrusionOk="0">
                  <a:moveTo>
                    <a:pt x="115656" y="53488"/>
                  </a:moveTo>
                  <a:cubicBezTo>
                    <a:pt x="114570" y="51627"/>
                    <a:pt x="115113" y="52093"/>
                    <a:pt x="116199" y="50232"/>
                  </a:cubicBezTo>
                  <a:cubicBezTo>
                    <a:pt x="116742" y="49302"/>
                    <a:pt x="116742" y="47906"/>
                    <a:pt x="117285" y="46976"/>
                  </a:cubicBezTo>
                  <a:cubicBezTo>
                    <a:pt x="117828" y="44186"/>
                    <a:pt x="118371" y="41395"/>
                    <a:pt x="118371" y="38604"/>
                  </a:cubicBezTo>
                  <a:cubicBezTo>
                    <a:pt x="118371" y="36744"/>
                    <a:pt x="118371" y="33953"/>
                    <a:pt x="116199" y="33488"/>
                  </a:cubicBezTo>
                  <a:cubicBezTo>
                    <a:pt x="112941" y="33023"/>
                    <a:pt x="112398" y="35813"/>
                    <a:pt x="111855" y="37674"/>
                  </a:cubicBezTo>
                  <a:cubicBezTo>
                    <a:pt x="110769" y="40000"/>
                    <a:pt x="109683" y="42325"/>
                    <a:pt x="106968" y="43720"/>
                  </a:cubicBezTo>
                  <a:cubicBezTo>
                    <a:pt x="105882" y="44651"/>
                    <a:pt x="104796" y="45581"/>
                    <a:pt x="103710" y="45581"/>
                  </a:cubicBezTo>
                  <a:cubicBezTo>
                    <a:pt x="103167" y="45581"/>
                    <a:pt x="99366" y="45116"/>
                    <a:pt x="99366" y="45116"/>
                  </a:cubicBezTo>
                  <a:cubicBezTo>
                    <a:pt x="98823" y="44651"/>
                    <a:pt x="99366" y="41860"/>
                    <a:pt x="98823" y="40930"/>
                  </a:cubicBezTo>
                  <a:cubicBezTo>
                    <a:pt x="98823" y="39534"/>
                    <a:pt x="98280" y="38139"/>
                    <a:pt x="98280" y="36744"/>
                  </a:cubicBezTo>
                  <a:cubicBezTo>
                    <a:pt x="97194" y="33953"/>
                    <a:pt x="96108" y="30697"/>
                    <a:pt x="95565" y="27906"/>
                  </a:cubicBezTo>
                  <a:cubicBezTo>
                    <a:pt x="95022" y="26511"/>
                    <a:pt x="93393" y="23255"/>
                    <a:pt x="95565" y="22790"/>
                  </a:cubicBezTo>
                  <a:cubicBezTo>
                    <a:pt x="96651" y="22325"/>
                    <a:pt x="97737" y="23255"/>
                    <a:pt x="98280" y="23720"/>
                  </a:cubicBezTo>
                  <a:cubicBezTo>
                    <a:pt x="99909" y="24186"/>
                    <a:pt x="101538" y="25116"/>
                    <a:pt x="103167" y="25116"/>
                  </a:cubicBezTo>
                  <a:cubicBezTo>
                    <a:pt x="108597" y="26046"/>
                    <a:pt x="114570" y="23255"/>
                    <a:pt x="115656" y="18604"/>
                  </a:cubicBezTo>
                  <a:cubicBezTo>
                    <a:pt x="117285" y="12558"/>
                    <a:pt x="110226" y="7906"/>
                    <a:pt x="104253" y="6046"/>
                  </a:cubicBezTo>
                  <a:cubicBezTo>
                    <a:pt x="98280" y="3720"/>
                    <a:pt x="90678" y="3720"/>
                    <a:pt x="85248" y="6976"/>
                  </a:cubicBezTo>
                  <a:cubicBezTo>
                    <a:pt x="84705" y="7441"/>
                    <a:pt x="83619" y="7906"/>
                    <a:pt x="83076" y="8372"/>
                  </a:cubicBezTo>
                  <a:cubicBezTo>
                    <a:pt x="82533" y="8372"/>
                    <a:pt x="82533" y="8837"/>
                    <a:pt x="82533" y="8837"/>
                  </a:cubicBezTo>
                  <a:cubicBezTo>
                    <a:pt x="82533" y="8837"/>
                    <a:pt x="82533" y="8372"/>
                    <a:pt x="81447" y="8372"/>
                  </a:cubicBezTo>
                  <a:cubicBezTo>
                    <a:pt x="79819" y="7906"/>
                    <a:pt x="78733" y="6511"/>
                    <a:pt x="77104" y="6046"/>
                  </a:cubicBezTo>
                  <a:cubicBezTo>
                    <a:pt x="74932" y="4651"/>
                    <a:pt x="72217" y="3255"/>
                    <a:pt x="69502" y="2790"/>
                  </a:cubicBezTo>
                  <a:cubicBezTo>
                    <a:pt x="62986" y="465"/>
                    <a:pt x="55927" y="0"/>
                    <a:pt x="48868" y="1395"/>
                  </a:cubicBezTo>
                  <a:cubicBezTo>
                    <a:pt x="46153" y="1860"/>
                    <a:pt x="43438" y="2325"/>
                    <a:pt x="40723" y="3255"/>
                  </a:cubicBezTo>
                  <a:cubicBezTo>
                    <a:pt x="39638" y="3720"/>
                    <a:pt x="38009" y="5116"/>
                    <a:pt x="36380" y="5581"/>
                  </a:cubicBezTo>
                  <a:cubicBezTo>
                    <a:pt x="35837" y="5581"/>
                    <a:pt x="35837" y="5581"/>
                    <a:pt x="35837" y="5581"/>
                  </a:cubicBezTo>
                  <a:cubicBezTo>
                    <a:pt x="35837" y="5581"/>
                    <a:pt x="35294" y="5581"/>
                    <a:pt x="34751" y="5116"/>
                  </a:cubicBezTo>
                  <a:cubicBezTo>
                    <a:pt x="33665" y="5116"/>
                    <a:pt x="32579" y="4186"/>
                    <a:pt x="32036" y="3720"/>
                  </a:cubicBezTo>
                  <a:cubicBezTo>
                    <a:pt x="26063" y="465"/>
                    <a:pt x="19004" y="0"/>
                    <a:pt x="12488" y="1860"/>
                  </a:cubicBezTo>
                  <a:cubicBezTo>
                    <a:pt x="6515" y="3720"/>
                    <a:pt x="0" y="7906"/>
                    <a:pt x="542" y="13953"/>
                  </a:cubicBezTo>
                  <a:cubicBezTo>
                    <a:pt x="542" y="19534"/>
                    <a:pt x="7058" y="22790"/>
                    <a:pt x="13031" y="21860"/>
                  </a:cubicBezTo>
                  <a:cubicBezTo>
                    <a:pt x="14660" y="21395"/>
                    <a:pt x="16289" y="20930"/>
                    <a:pt x="17375" y="20000"/>
                  </a:cubicBezTo>
                  <a:cubicBezTo>
                    <a:pt x="18461" y="19534"/>
                    <a:pt x="19004" y="19069"/>
                    <a:pt x="19547" y="19069"/>
                  </a:cubicBezTo>
                  <a:cubicBezTo>
                    <a:pt x="22262" y="19534"/>
                    <a:pt x="21176" y="22325"/>
                    <a:pt x="20090" y="23720"/>
                  </a:cubicBezTo>
                  <a:cubicBezTo>
                    <a:pt x="17375" y="28372"/>
                    <a:pt x="14660" y="33488"/>
                    <a:pt x="14117" y="39069"/>
                  </a:cubicBezTo>
                  <a:cubicBezTo>
                    <a:pt x="10859" y="52558"/>
                    <a:pt x="22262" y="64186"/>
                    <a:pt x="35837" y="70232"/>
                  </a:cubicBezTo>
                  <a:cubicBezTo>
                    <a:pt x="31493" y="76744"/>
                    <a:pt x="31493" y="85116"/>
                    <a:pt x="32036" y="92558"/>
                  </a:cubicBezTo>
                  <a:cubicBezTo>
                    <a:pt x="32579" y="94883"/>
                    <a:pt x="33122" y="97674"/>
                    <a:pt x="33122" y="100000"/>
                  </a:cubicBezTo>
                  <a:cubicBezTo>
                    <a:pt x="33665" y="101395"/>
                    <a:pt x="34208" y="103255"/>
                    <a:pt x="33665" y="104186"/>
                  </a:cubicBezTo>
                  <a:cubicBezTo>
                    <a:pt x="33122" y="105581"/>
                    <a:pt x="32036" y="105581"/>
                    <a:pt x="30950" y="106976"/>
                  </a:cubicBezTo>
                  <a:cubicBezTo>
                    <a:pt x="28778" y="109302"/>
                    <a:pt x="29321" y="112558"/>
                    <a:pt x="32036" y="114418"/>
                  </a:cubicBezTo>
                  <a:cubicBezTo>
                    <a:pt x="34751" y="116279"/>
                    <a:pt x="39095" y="116279"/>
                    <a:pt x="42352" y="115813"/>
                  </a:cubicBezTo>
                  <a:cubicBezTo>
                    <a:pt x="49954" y="114883"/>
                    <a:pt x="47782" y="109302"/>
                    <a:pt x="48325" y="104186"/>
                  </a:cubicBezTo>
                  <a:cubicBezTo>
                    <a:pt x="48868" y="101860"/>
                    <a:pt x="48868" y="94883"/>
                    <a:pt x="52126" y="93488"/>
                  </a:cubicBezTo>
                  <a:cubicBezTo>
                    <a:pt x="54298" y="92093"/>
                    <a:pt x="57556" y="94883"/>
                    <a:pt x="58642" y="96744"/>
                  </a:cubicBezTo>
                  <a:cubicBezTo>
                    <a:pt x="60814" y="99069"/>
                    <a:pt x="61900" y="100930"/>
                    <a:pt x="61900" y="103720"/>
                  </a:cubicBezTo>
                  <a:cubicBezTo>
                    <a:pt x="62443" y="107441"/>
                    <a:pt x="61357" y="111627"/>
                    <a:pt x="61900" y="115348"/>
                  </a:cubicBezTo>
                  <a:cubicBezTo>
                    <a:pt x="61900" y="119069"/>
                    <a:pt x="65701" y="120000"/>
                    <a:pt x="69502" y="120000"/>
                  </a:cubicBezTo>
                  <a:cubicBezTo>
                    <a:pt x="74932" y="120000"/>
                    <a:pt x="85248" y="115813"/>
                    <a:pt x="78733" y="110232"/>
                  </a:cubicBezTo>
                  <a:cubicBezTo>
                    <a:pt x="77647" y="109767"/>
                    <a:pt x="76561" y="109302"/>
                    <a:pt x="76018" y="108372"/>
                  </a:cubicBezTo>
                  <a:cubicBezTo>
                    <a:pt x="75475" y="107441"/>
                    <a:pt x="76018" y="106046"/>
                    <a:pt x="76018" y="105116"/>
                  </a:cubicBezTo>
                  <a:cubicBezTo>
                    <a:pt x="76018" y="103720"/>
                    <a:pt x="75475" y="99069"/>
                    <a:pt x="77104" y="97674"/>
                  </a:cubicBezTo>
                  <a:cubicBezTo>
                    <a:pt x="77647" y="96744"/>
                    <a:pt x="80904" y="96279"/>
                    <a:pt x="81990" y="95813"/>
                  </a:cubicBezTo>
                  <a:cubicBezTo>
                    <a:pt x="84162" y="94883"/>
                    <a:pt x="86334" y="93953"/>
                    <a:pt x="89049" y="93023"/>
                  </a:cubicBezTo>
                  <a:cubicBezTo>
                    <a:pt x="93393" y="91162"/>
                    <a:pt x="97194" y="88372"/>
                    <a:pt x="100995" y="85581"/>
                  </a:cubicBezTo>
                  <a:cubicBezTo>
                    <a:pt x="100995" y="90232"/>
                    <a:pt x="100452" y="94418"/>
                    <a:pt x="100452" y="99069"/>
                  </a:cubicBezTo>
                  <a:cubicBezTo>
                    <a:pt x="100452" y="104651"/>
                    <a:pt x="111312" y="105116"/>
                    <a:pt x="115656" y="102790"/>
                  </a:cubicBezTo>
                  <a:cubicBezTo>
                    <a:pt x="117828" y="101860"/>
                    <a:pt x="119457" y="100000"/>
                    <a:pt x="118914" y="97674"/>
                  </a:cubicBezTo>
                  <a:cubicBezTo>
                    <a:pt x="118914" y="95813"/>
                    <a:pt x="117828" y="94883"/>
                    <a:pt x="116742" y="93953"/>
                  </a:cubicBezTo>
                  <a:cubicBezTo>
                    <a:pt x="116199" y="93488"/>
                    <a:pt x="115656" y="93488"/>
                    <a:pt x="115113" y="93023"/>
                  </a:cubicBezTo>
                  <a:cubicBezTo>
                    <a:pt x="114027" y="91162"/>
                    <a:pt x="116199" y="86976"/>
                    <a:pt x="116742" y="85581"/>
                  </a:cubicBezTo>
                  <a:cubicBezTo>
                    <a:pt x="117828" y="82325"/>
                    <a:pt x="118914" y="79534"/>
                    <a:pt x="118914" y="76744"/>
                  </a:cubicBezTo>
                  <a:cubicBezTo>
                    <a:pt x="120000" y="67906"/>
                    <a:pt x="119457" y="60930"/>
                    <a:pt x="115656" y="5348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12" name="Shape 176"/>
            <p:cNvSpPr>
              <a:spLocks/>
            </p:cNvSpPr>
            <p:nvPr/>
          </p:nvSpPr>
          <p:spPr bwMode="auto">
            <a:xfrm>
              <a:off x="2806046" y="2437751"/>
              <a:ext cx="0" cy="0"/>
            </a:xfrm>
            <a:custGeom>
              <a:avLst/>
              <a:gdLst>
                <a:gd name="T0" fmla="*/ 0 w 120000"/>
                <a:gd name="T1" fmla="*/ 0 h 120000"/>
                <a:gd name="T2" fmla="*/ 0 w 120000"/>
                <a:gd name="T3" fmla="*/ 0 h 120000"/>
                <a:gd name="T4" fmla="*/ 0 w 120000"/>
                <a:gd name="T5" fmla="*/ 0 h 120000"/>
                <a:gd name="T6" fmla="*/ 0 w 120000"/>
                <a:gd name="T7" fmla="*/ 0 h 120000"/>
                <a:gd name="T8" fmla="*/ 120000 w 120000"/>
                <a:gd name="T9" fmla="*/ 120000 h 120000"/>
              </a:gdLst>
              <a:ahLst/>
              <a:cxnLst>
                <a:cxn ang="0">
                  <a:pos x="T0" y="T1"/>
                </a:cxn>
                <a:cxn ang="0">
                  <a:pos x="T2" y="T3"/>
                </a:cxn>
                <a:cxn ang="0">
                  <a:pos x="T4" y="T5"/>
                </a:cxn>
              </a:cxnLst>
              <a:rect l="T6" t="T7" r="T8" b="T9"/>
              <a:pathLst>
                <a:path w="120000" h="120000" extrusionOk="0">
                  <a:moveTo>
                    <a:pt x="0" y="0"/>
                  </a:moveTo>
                  <a:cubicBezTo>
                    <a:pt x="0" y="0"/>
                    <a:pt x="0" y="0"/>
                    <a:pt x="0" y="0"/>
                  </a:cubicBezTo>
                  <a:cubicBezTo>
                    <a:pt x="0" y="0"/>
                    <a:pt x="0" y="0"/>
                    <a:pt x="0" y="0"/>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13" name="Shape 177"/>
            <p:cNvSpPr>
              <a:spLocks noChangeArrowheads="1"/>
            </p:cNvSpPr>
            <p:nvPr/>
          </p:nvSpPr>
          <p:spPr bwMode="auto">
            <a:xfrm>
              <a:off x="2798277" y="2509133"/>
              <a:ext cx="1943" cy="2914"/>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eaLnBrk="0" hangingPunct="0">
                <a:defRPr sz="1400">
                  <a:solidFill>
                    <a:schemeClr val="bg1"/>
                  </a:solidFill>
                  <a:latin typeface="Times New Roman" pitchFamily="18" charset="0"/>
                  <a:ea typeface="Gulim" pitchFamily="34" charset="-127"/>
                </a:defRPr>
              </a:lvl1pPr>
              <a:lvl2pPr marL="742950" indent="-285750" eaLnBrk="0" hangingPunct="0">
                <a:defRPr sz="1400">
                  <a:solidFill>
                    <a:schemeClr val="bg1"/>
                  </a:solidFill>
                  <a:latin typeface="Times New Roman" pitchFamily="18" charset="0"/>
                  <a:ea typeface="Gulim" pitchFamily="34" charset="-127"/>
                </a:defRPr>
              </a:lvl2pPr>
              <a:lvl3pPr marL="1143000" indent="-228600" eaLnBrk="0" hangingPunct="0">
                <a:defRPr sz="1400">
                  <a:solidFill>
                    <a:schemeClr val="bg1"/>
                  </a:solidFill>
                  <a:latin typeface="Times New Roman" pitchFamily="18" charset="0"/>
                  <a:ea typeface="Gulim" pitchFamily="34" charset="-127"/>
                </a:defRPr>
              </a:lvl3pPr>
              <a:lvl4pPr marL="1600200" indent="-228600" eaLnBrk="0" hangingPunct="0">
                <a:defRPr sz="1400">
                  <a:solidFill>
                    <a:schemeClr val="bg1"/>
                  </a:solidFill>
                  <a:latin typeface="Times New Roman" pitchFamily="18" charset="0"/>
                  <a:ea typeface="Gulim" pitchFamily="34" charset="-127"/>
                </a:defRPr>
              </a:lvl4pPr>
              <a:lvl5pPr marL="2057400" indent="-228600" eaLnBrk="0" hangingPunct="0">
                <a:defRPr sz="1400">
                  <a:solidFill>
                    <a:schemeClr val="bg1"/>
                  </a:solidFill>
                  <a:latin typeface="Times New Roman" pitchFamily="18" charset="0"/>
                  <a:ea typeface="Gulim" pitchFamily="34" charset="-127"/>
                </a:defRPr>
              </a:lvl5pPr>
              <a:lvl6pPr marL="2514600" indent="-228600" algn="ctr" eaLnBrk="0" fontAlgn="base" hangingPunct="0">
                <a:spcBef>
                  <a:spcPct val="0"/>
                </a:spcBef>
                <a:spcAft>
                  <a:spcPct val="0"/>
                </a:spcAft>
                <a:defRPr sz="1400">
                  <a:solidFill>
                    <a:schemeClr val="bg1"/>
                  </a:solidFill>
                  <a:latin typeface="Times New Roman" pitchFamily="18" charset="0"/>
                  <a:ea typeface="Gulim" pitchFamily="34" charset="-127"/>
                </a:defRPr>
              </a:lvl6pPr>
              <a:lvl7pPr marL="2971800" indent="-228600" algn="ctr" eaLnBrk="0" fontAlgn="base" hangingPunct="0">
                <a:spcBef>
                  <a:spcPct val="0"/>
                </a:spcBef>
                <a:spcAft>
                  <a:spcPct val="0"/>
                </a:spcAft>
                <a:defRPr sz="1400">
                  <a:solidFill>
                    <a:schemeClr val="bg1"/>
                  </a:solidFill>
                  <a:latin typeface="Times New Roman" pitchFamily="18" charset="0"/>
                  <a:ea typeface="Gulim" pitchFamily="34" charset="-127"/>
                </a:defRPr>
              </a:lvl7pPr>
              <a:lvl8pPr marL="3429000" indent="-228600" algn="ctr" eaLnBrk="0" fontAlgn="base" hangingPunct="0">
                <a:spcBef>
                  <a:spcPct val="0"/>
                </a:spcBef>
                <a:spcAft>
                  <a:spcPct val="0"/>
                </a:spcAft>
                <a:defRPr sz="1400">
                  <a:solidFill>
                    <a:schemeClr val="bg1"/>
                  </a:solidFill>
                  <a:latin typeface="Times New Roman" pitchFamily="18" charset="0"/>
                  <a:ea typeface="Gulim" pitchFamily="34" charset="-127"/>
                </a:defRPr>
              </a:lvl8pPr>
              <a:lvl9pPr marL="3886200" indent="-228600" algn="ctr" eaLnBrk="0" fontAlgn="base" hangingPunct="0">
                <a:spcBef>
                  <a:spcPct val="0"/>
                </a:spcBef>
                <a:spcAft>
                  <a:spcPct val="0"/>
                </a:spcAft>
                <a:defRPr sz="1400">
                  <a:solidFill>
                    <a:schemeClr val="bg1"/>
                  </a:solidFill>
                  <a:latin typeface="Times New Roman" pitchFamily="18" charset="0"/>
                  <a:ea typeface="Gulim" pitchFamily="34" charset="-127"/>
                </a:defRPr>
              </a:lvl9pPr>
            </a:lstStyle>
            <a:p>
              <a:pPr algn="l" eaLnBrk="1" hangingPunct="1">
                <a:defRPr/>
              </a:pPr>
              <a:endParaRPr lang="en-US" altLang="en-US" sz="1800">
                <a:solidFill>
                  <a:srgbClr val="000000"/>
                </a:solidFill>
                <a:effectLst/>
                <a:latin typeface="Calibri" pitchFamily="34" charset="0"/>
                <a:sym typeface="Calibri" pitchFamily="34" charset="0"/>
              </a:endParaRPr>
            </a:p>
          </p:txBody>
        </p:sp>
        <p:sp>
          <p:nvSpPr>
            <p:cNvPr id="14" name="Shape 178"/>
            <p:cNvSpPr>
              <a:spLocks/>
            </p:cNvSpPr>
            <p:nvPr/>
          </p:nvSpPr>
          <p:spPr bwMode="auto">
            <a:xfrm>
              <a:off x="2798277" y="2463973"/>
              <a:ext cx="5827" cy="45160"/>
            </a:xfrm>
            <a:custGeom>
              <a:avLst/>
              <a:gdLst>
                <a:gd name="T0" fmla="*/ 120000 w 120000"/>
                <a:gd name="T1" fmla="*/ 0 h 120000"/>
                <a:gd name="T2" fmla="*/ 0 w 120000"/>
                <a:gd name="T3" fmla="*/ 119999 h 120000"/>
                <a:gd name="T4" fmla="*/ 0 w 120000"/>
                <a:gd name="T5" fmla="*/ 119999 h 120000"/>
                <a:gd name="T6" fmla="*/ 120000 w 120000"/>
                <a:gd name="T7" fmla="*/ 0 h 120000"/>
                <a:gd name="T8" fmla="*/ 0 w 120000"/>
                <a:gd name="T9" fmla="*/ 0 h 120000"/>
                <a:gd name="T10" fmla="*/ 120000 w 120000"/>
                <a:gd name="T11" fmla="*/ 120000 h 120000"/>
              </a:gdLst>
              <a:ahLst/>
              <a:cxnLst>
                <a:cxn ang="0">
                  <a:pos x="T0" y="T1"/>
                </a:cxn>
                <a:cxn ang="0">
                  <a:pos x="T2" y="T3"/>
                </a:cxn>
                <a:cxn ang="0">
                  <a:pos x="T4" y="T5"/>
                </a:cxn>
                <a:cxn ang="0">
                  <a:pos x="T6" y="T7"/>
                </a:cxn>
              </a:cxnLst>
              <a:rect l="T8" t="T9" r="T10" b="T11"/>
              <a:pathLst>
                <a:path w="120000" h="120000" extrusionOk="0">
                  <a:moveTo>
                    <a:pt x="120000" y="0"/>
                  </a:moveTo>
                  <a:cubicBezTo>
                    <a:pt x="120000" y="17142"/>
                    <a:pt x="120000" y="68571"/>
                    <a:pt x="0" y="119999"/>
                  </a:cubicBezTo>
                  <a:cubicBezTo>
                    <a:pt x="0" y="119999"/>
                    <a:pt x="0" y="119999"/>
                    <a:pt x="0" y="119999"/>
                  </a:cubicBezTo>
                  <a:cubicBezTo>
                    <a:pt x="0" y="119999"/>
                    <a:pt x="120000" y="51428"/>
                    <a:pt x="120000" y="0"/>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15" name="Shape 179"/>
            <p:cNvSpPr>
              <a:spLocks/>
            </p:cNvSpPr>
            <p:nvPr/>
          </p:nvSpPr>
          <p:spPr bwMode="auto">
            <a:xfrm>
              <a:off x="2806046" y="2437751"/>
              <a:ext cx="0" cy="0"/>
            </a:xfrm>
            <a:custGeom>
              <a:avLst/>
              <a:gdLst>
                <a:gd name="T0" fmla="*/ 0 w 120000"/>
                <a:gd name="T1" fmla="*/ 0 h 120000"/>
                <a:gd name="T2" fmla="*/ 0 w 120000"/>
                <a:gd name="T3" fmla="*/ 0 h 120000"/>
                <a:gd name="T4" fmla="*/ 0 w 120000"/>
                <a:gd name="T5" fmla="*/ 0 h 120000"/>
                <a:gd name="T6" fmla="*/ 0 w 120000"/>
                <a:gd name="T7" fmla="*/ 0 h 120000"/>
                <a:gd name="T8" fmla="*/ 120000 w 120000"/>
                <a:gd name="T9" fmla="*/ 120000 h 120000"/>
              </a:gdLst>
              <a:ahLst/>
              <a:cxnLst>
                <a:cxn ang="0">
                  <a:pos x="T0" y="T1"/>
                </a:cxn>
                <a:cxn ang="0">
                  <a:pos x="T2" y="T3"/>
                </a:cxn>
                <a:cxn ang="0">
                  <a:pos x="T4" y="T5"/>
                </a:cxn>
              </a:cxnLst>
              <a:rect l="T6" t="T7" r="T8" b="T9"/>
              <a:pathLst>
                <a:path w="120000" h="120000" extrusionOk="0">
                  <a:moveTo>
                    <a:pt x="0" y="0"/>
                  </a:moveTo>
                  <a:cubicBezTo>
                    <a:pt x="0" y="0"/>
                    <a:pt x="0" y="0"/>
                    <a:pt x="0" y="0"/>
                  </a:cubicBezTo>
                  <a:cubicBezTo>
                    <a:pt x="0" y="0"/>
                    <a:pt x="0" y="0"/>
                    <a:pt x="0" y="0"/>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16" name="Shape 180"/>
            <p:cNvSpPr>
              <a:spLocks/>
            </p:cNvSpPr>
            <p:nvPr/>
          </p:nvSpPr>
          <p:spPr bwMode="auto">
            <a:xfrm>
              <a:off x="2798277" y="2509133"/>
              <a:ext cx="0" cy="0"/>
            </a:xfrm>
            <a:custGeom>
              <a:avLst/>
              <a:gdLst>
                <a:gd name="T0" fmla="*/ 0 w 120000"/>
                <a:gd name="T1" fmla="*/ 0 h 120000"/>
                <a:gd name="T2" fmla="*/ 0 w 120000"/>
                <a:gd name="T3" fmla="*/ 0 h 120000"/>
                <a:gd name="T4" fmla="*/ 0 w 120000"/>
                <a:gd name="T5" fmla="*/ 0 h 120000"/>
                <a:gd name="T6" fmla="*/ 0 w 120000"/>
                <a:gd name="T7" fmla="*/ 0 h 120000"/>
                <a:gd name="T8" fmla="*/ 120000 w 120000"/>
                <a:gd name="T9" fmla="*/ 120000 h 120000"/>
              </a:gdLst>
              <a:ahLst/>
              <a:cxnLst>
                <a:cxn ang="0">
                  <a:pos x="T0" y="T1"/>
                </a:cxn>
                <a:cxn ang="0">
                  <a:pos x="T2" y="T3"/>
                </a:cxn>
                <a:cxn ang="0">
                  <a:pos x="T4" y="T5"/>
                </a:cxn>
              </a:cxnLst>
              <a:rect l="T6" t="T7" r="T8" b="T9"/>
              <a:pathLst>
                <a:path w="120000" h="120000" extrusionOk="0">
                  <a:moveTo>
                    <a:pt x="0" y="0"/>
                  </a:moveTo>
                  <a:cubicBezTo>
                    <a:pt x="0" y="0"/>
                    <a:pt x="0" y="0"/>
                    <a:pt x="0" y="0"/>
                  </a:cubicBezTo>
                  <a:cubicBezTo>
                    <a:pt x="0" y="0"/>
                    <a:pt x="0" y="0"/>
                    <a:pt x="0" y="0"/>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17" name="Shape 181"/>
            <p:cNvSpPr>
              <a:spLocks noChangeArrowheads="1"/>
            </p:cNvSpPr>
            <p:nvPr/>
          </p:nvSpPr>
          <p:spPr bwMode="auto">
            <a:xfrm>
              <a:off x="2806046" y="2437751"/>
              <a:ext cx="0" cy="1457"/>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eaLnBrk="0" hangingPunct="0">
                <a:defRPr sz="1400">
                  <a:solidFill>
                    <a:schemeClr val="bg1"/>
                  </a:solidFill>
                  <a:latin typeface="Times New Roman" pitchFamily="18" charset="0"/>
                  <a:ea typeface="Gulim" pitchFamily="34" charset="-127"/>
                </a:defRPr>
              </a:lvl1pPr>
              <a:lvl2pPr marL="742950" indent="-285750" eaLnBrk="0" hangingPunct="0">
                <a:defRPr sz="1400">
                  <a:solidFill>
                    <a:schemeClr val="bg1"/>
                  </a:solidFill>
                  <a:latin typeface="Times New Roman" pitchFamily="18" charset="0"/>
                  <a:ea typeface="Gulim" pitchFamily="34" charset="-127"/>
                </a:defRPr>
              </a:lvl2pPr>
              <a:lvl3pPr marL="1143000" indent="-228600" eaLnBrk="0" hangingPunct="0">
                <a:defRPr sz="1400">
                  <a:solidFill>
                    <a:schemeClr val="bg1"/>
                  </a:solidFill>
                  <a:latin typeface="Times New Roman" pitchFamily="18" charset="0"/>
                  <a:ea typeface="Gulim" pitchFamily="34" charset="-127"/>
                </a:defRPr>
              </a:lvl3pPr>
              <a:lvl4pPr marL="1600200" indent="-228600" eaLnBrk="0" hangingPunct="0">
                <a:defRPr sz="1400">
                  <a:solidFill>
                    <a:schemeClr val="bg1"/>
                  </a:solidFill>
                  <a:latin typeface="Times New Roman" pitchFamily="18" charset="0"/>
                  <a:ea typeface="Gulim" pitchFamily="34" charset="-127"/>
                </a:defRPr>
              </a:lvl4pPr>
              <a:lvl5pPr marL="2057400" indent="-228600" eaLnBrk="0" hangingPunct="0">
                <a:defRPr sz="1400">
                  <a:solidFill>
                    <a:schemeClr val="bg1"/>
                  </a:solidFill>
                  <a:latin typeface="Times New Roman" pitchFamily="18" charset="0"/>
                  <a:ea typeface="Gulim" pitchFamily="34" charset="-127"/>
                </a:defRPr>
              </a:lvl5pPr>
              <a:lvl6pPr marL="2514600" indent="-228600" algn="ctr" eaLnBrk="0" fontAlgn="base" hangingPunct="0">
                <a:spcBef>
                  <a:spcPct val="0"/>
                </a:spcBef>
                <a:spcAft>
                  <a:spcPct val="0"/>
                </a:spcAft>
                <a:defRPr sz="1400">
                  <a:solidFill>
                    <a:schemeClr val="bg1"/>
                  </a:solidFill>
                  <a:latin typeface="Times New Roman" pitchFamily="18" charset="0"/>
                  <a:ea typeface="Gulim" pitchFamily="34" charset="-127"/>
                </a:defRPr>
              </a:lvl6pPr>
              <a:lvl7pPr marL="2971800" indent="-228600" algn="ctr" eaLnBrk="0" fontAlgn="base" hangingPunct="0">
                <a:spcBef>
                  <a:spcPct val="0"/>
                </a:spcBef>
                <a:spcAft>
                  <a:spcPct val="0"/>
                </a:spcAft>
                <a:defRPr sz="1400">
                  <a:solidFill>
                    <a:schemeClr val="bg1"/>
                  </a:solidFill>
                  <a:latin typeface="Times New Roman" pitchFamily="18" charset="0"/>
                  <a:ea typeface="Gulim" pitchFamily="34" charset="-127"/>
                </a:defRPr>
              </a:lvl7pPr>
              <a:lvl8pPr marL="3429000" indent="-228600" algn="ctr" eaLnBrk="0" fontAlgn="base" hangingPunct="0">
                <a:spcBef>
                  <a:spcPct val="0"/>
                </a:spcBef>
                <a:spcAft>
                  <a:spcPct val="0"/>
                </a:spcAft>
                <a:defRPr sz="1400">
                  <a:solidFill>
                    <a:schemeClr val="bg1"/>
                  </a:solidFill>
                  <a:latin typeface="Times New Roman" pitchFamily="18" charset="0"/>
                  <a:ea typeface="Gulim" pitchFamily="34" charset="-127"/>
                </a:defRPr>
              </a:lvl8pPr>
              <a:lvl9pPr marL="3886200" indent="-228600" algn="ctr" eaLnBrk="0" fontAlgn="base" hangingPunct="0">
                <a:spcBef>
                  <a:spcPct val="0"/>
                </a:spcBef>
                <a:spcAft>
                  <a:spcPct val="0"/>
                </a:spcAft>
                <a:defRPr sz="1400">
                  <a:solidFill>
                    <a:schemeClr val="bg1"/>
                  </a:solidFill>
                  <a:latin typeface="Times New Roman" pitchFamily="18" charset="0"/>
                  <a:ea typeface="Gulim" pitchFamily="34" charset="-127"/>
                </a:defRPr>
              </a:lvl9pPr>
            </a:lstStyle>
            <a:p>
              <a:pPr algn="l" eaLnBrk="1" hangingPunct="1">
                <a:defRPr/>
              </a:pPr>
              <a:endParaRPr lang="en-US" altLang="en-US" sz="1800">
                <a:solidFill>
                  <a:srgbClr val="000000"/>
                </a:solidFill>
                <a:effectLst/>
                <a:latin typeface="Calibri" pitchFamily="34" charset="0"/>
                <a:sym typeface="Calibri" pitchFamily="34" charset="0"/>
              </a:endParaRPr>
            </a:p>
          </p:txBody>
        </p:sp>
        <p:sp>
          <p:nvSpPr>
            <p:cNvPr id="18" name="Shape 182"/>
            <p:cNvSpPr>
              <a:spLocks/>
            </p:cNvSpPr>
            <p:nvPr/>
          </p:nvSpPr>
          <p:spPr bwMode="auto">
            <a:xfrm>
              <a:off x="1733910" y="2768438"/>
              <a:ext cx="1077964" cy="368563"/>
            </a:xfrm>
            <a:custGeom>
              <a:avLst/>
              <a:gdLst>
                <a:gd name="T0" fmla="*/ 113532 w 120000"/>
                <a:gd name="T1" fmla="*/ 12631 h 120000"/>
                <a:gd name="T2" fmla="*/ 112095 w 120000"/>
                <a:gd name="T3" fmla="*/ 21052 h 120000"/>
                <a:gd name="T4" fmla="*/ 111377 w 120000"/>
                <a:gd name="T5" fmla="*/ 21052 h 120000"/>
                <a:gd name="T6" fmla="*/ 105628 w 120000"/>
                <a:gd name="T7" fmla="*/ 23157 h 120000"/>
                <a:gd name="T8" fmla="*/ 105628 w 120000"/>
                <a:gd name="T9" fmla="*/ 23157 h 120000"/>
                <a:gd name="T10" fmla="*/ 99880 w 120000"/>
                <a:gd name="T11" fmla="*/ 21052 h 120000"/>
                <a:gd name="T12" fmla="*/ 99880 w 120000"/>
                <a:gd name="T13" fmla="*/ 18947 h 120000"/>
                <a:gd name="T14" fmla="*/ 99880 w 120000"/>
                <a:gd name="T15" fmla="*/ 14736 h 120000"/>
                <a:gd name="T16" fmla="*/ 73293 w 120000"/>
                <a:gd name="T17" fmla="*/ 12631 h 120000"/>
                <a:gd name="T18" fmla="*/ 58203 w 120000"/>
                <a:gd name="T19" fmla="*/ 2105 h 120000"/>
                <a:gd name="T20" fmla="*/ 58203 w 120000"/>
                <a:gd name="T21" fmla="*/ 16842 h 120000"/>
                <a:gd name="T22" fmla="*/ 56766 w 120000"/>
                <a:gd name="T23" fmla="*/ 65263 h 120000"/>
                <a:gd name="T24" fmla="*/ 59640 w 120000"/>
                <a:gd name="T25" fmla="*/ 73684 h 120000"/>
                <a:gd name="T26" fmla="*/ 62514 w 120000"/>
                <a:gd name="T27" fmla="*/ 82105 h 120000"/>
                <a:gd name="T28" fmla="*/ 61796 w 120000"/>
                <a:gd name="T29" fmla="*/ 90526 h 120000"/>
                <a:gd name="T30" fmla="*/ 55329 w 120000"/>
                <a:gd name="T31" fmla="*/ 96842 h 120000"/>
                <a:gd name="T32" fmla="*/ 48862 w 120000"/>
                <a:gd name="T33" fmla="*/ 92631 h 120000"/>
                <a:gd name="T34" fmla="*/ 48143 w 120000"/>
                <a:gd name="T35" fmla="*/ 90526 h 120000"/>
                <a:gd name="T36" fmla="*/ 48862 w 120000"/>
                <a:gd name="T37" fmla="*/ 80000 h 120000"/>
                <a:gd name="T38" fmla="*/ 48862 w 120000"/>
                <a:gd name="T39" fmla="*/ 48421 h 120000"/>
                <a:gd name="T40" fmla="*/ 48862 w 120000"/>
                <a:gd name="T41" fmla="*/ 48421 h 120000"/>
                <a:gd name="T42" fmla="*/ 46706 w 120000"/>
                <a:gd name="T43" fmla="*/ 16842 h 120000"/>
                <a:gd name="T44" fmla="*/ 43832 w 120000"/>
                <a:gd name="T45" fmla="*/ 25263 h 120000"/>
                <a:gd name="T46" fmla="*/ 20119 w 120000"/>
                <a:gd name="T47" fmla="*/ 48421 h 120000"/>
                <a:gd name="T48" fmla="*/ 19401 w 120000"/>
                <a:gd name="T49" fmla="*/ 54736 h 120000"/>
                <a:gd name="T50" fmla="*/ 19401 w 120000"/>
                <a:gd name="T51" fmla="*/ 73684 h 120000"/>
                <a:gd name="T52" fmla="*/ 19401 w 120000"/>
                <a:gd name="T53" fmla="*/ 75789 h 120000"/>
                <a:gd name="T54" fmla="*/ 12934 w 120000"/>
                <a:gd name="T55" fmla="*/ 80000 h 120000"/>
                <a:gd name="T56" fmla="*/ 10778 w 120000"/>
                <a:gd name="T57" fmla="*/ 77894 h 120000"/>
                <a:gd name="T58" fmla="*/ 5748 w 120000"/>
                <a:gd name="T59" fmla="*/ 67368 h 120000"/>
                <a:gd name="T60" fmla="*/ 7904 w 120000"/>
                <a:gd name="T61" fmla="*/ 58947 h 120000"/>
                <a:gd name="T62" fmla="*/ 8622 w 120000"/>
                <a:gd name="T63" fmla="*/ 54736 h 120000"/>
                <a:gd name="T64" fmla="*/ 0 w 120000"/>
                <a:gd name="T65" fmla="*/ 80000 h 120000"/>
                <a:gd name="T66" fmla="*/ 17964 w 120000"/>
                <a:gd name="T67" fmla="*/ 94736 h 120000"/>
                <a:gd name="T68" fmla="*/ 43113 w 120000"/>
                <a:gd name="T69" fmla="*/ 105263 h 120000"/>
                <a:gd name="T70" fmla="*/ 66826 w 120000"/>
                <a:gd name="T71" fmla="*/ 101052 h 120000"/>
                <a:gd name="T72" fmla="*/ 97724 w 120000"/>
                <a:gd name="T73" fmla="*/ 46315 h 120000"/>
                <a:gd name="T74" fmla="*/ 119281 w 120000"/>
                <a:gd name="T75" fmla="*/ 23157 h 120000"/>
                <a:gd name="T76" fmla="*/ 113532 w 120000"/>
                <a:gd name="T77" fmla="*/ 12631 h 120000"/>
                <a:gd name="T78" fmla="*/ 0 w 120000"/>
                <a:gd name="T79" fmla="*/ 0 h 120000"/>
                <a:gd name="T80" fmla="*/ 120000 w 120000"/>
                <a:gd name="T81" fmla="*/ 120000 h 1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T78" t="T79" r="T80" b="T81"/>
              <a:pathLst>
                <a:path w="120000" h="120000" extrusionOk="0">
                  <a:moveTo>
                    <a:pt x="113532" y="12631"/>
                  </a:moveTo>
                  <a:cubicBezTo>
                    <a:pt x="113532" y="16842"/>
                    <a:pt x="112814" y="18947"/>
                    <a:pt x="112095" y="21052"/>
                  </a:cubicBezTo>
                  <a:cubicBezTo>
                    <a:pt x="112095" y="21052"/>
                    <a:pt x="112095" y="21052"/>
                    <a:pt x="111377" y="21052"/>
                  </a:cubicBezTo>
                  <a:cubicBezTo>
                    <a:pt x="109940" y="23157"/>
                    <a:pt x="107784" y="23157"/>
                    <a:pt x="105628" y="23157"/>
                  </a:cubicBezTo>
                  <a:cubicBezTo>
                    <a:pt x="105628" y="23157"/>
                    <a:pt x="105628" y="23157"/>
                    <a:pt x="105628" y="23157"/>
                  </a:cubicBezTo>
                  <a:cubicBezTo>
                    <a:pt x="103473" y="23157"/>
                    <a:pt x="101317" y="23157"/>
                    <a:pt x="99880" y="21052"/>
                  </a:cubicBezTo>
                  <a:cubicBezTo>
                    <a:pt x="99880" y="21052"/>
                    <a:pt x="99880" y="18947"/>
                    <a:pt x="99880" y="18947"/>
                  </a:cubicBezTo>
                  <a:cubicBezTo>
                    <a:pt x="99880" y="14736"/>
                    <a:pt x="99880" y="14736"/>
                    <a:pt x="99880" y="14736"/>
                  </a:cubicBezTo>
                  <a:cubicBezTo>
                    <a:pt x="89820" y="16842"/>
                    <a:pt x="78323" y="21052"/>
                    <a:pt x="73293" y="12631"/>
                  </a:cubicBezTo>
                  <a:cubicBezTo>
                    <a:pt x="68263" y="4210"/>
                    <a:pt x="63233" y="0"/>
                    <a:pt x="58203" y="2105"/>
                  </a:cubicBezTo>
                  <a:cubicBezTo>
                    <a:pt x="58203" y="6315"/>
                    <a:pt x="58203" y="10526"/>
                    <a:pt x="58203" y="16842"/>
                  </a:cubicBezTo>
                  <a:cubicBezTo>
                    <a:pt x="57485" y="33684"/>
                    <a:pt x="56766" y="61052"/>
                    <a:pt x="56766" y="65263"/>
                  </a:cubicBezTo>
                  <a:cubicBezTo>
                    <a:pt x="57485" y="69473"/>
                    <a:pt x="58922" y="71578"/>
                    <a:pt x="59640" y="73684"/>
                  </a:cubicBezTo>
                  <a:cubicBezTo>
                    <a:pt x="61077" y="75789"/>
                    <a:pt x="61796" y="77894"/>
                    <a:pt x="62514" y="82105"/>
                  </a:cubicBezTo>
                  <a:cubicBezTo>
                    <a:pt x="62514" y="84210"/>
                    <a:pt x="62514" y="88421"/>
                    <a:pt x="61796" y="90526"/>
                  </a:cubicBezTo>
                  <a:cubicBezTo>
                    <a:pt x="60359" y="96842"/>
                    <a:pt x="57485" y="96842"/>
                    <a:pt x="55329" y="96842"/>
                  </a:cubicBezTo>
                  <a:cubicBezTo>
                    <a:pt x="53173" y="96842"/>
                    <a:pt x="49580" y="94736"/>
                    <a:pt x="48862" y="92631"/>
                  </a:cubicBezTo>
                  <a:cubicBezTo>
                    <a:pt x="48143" y="90526"/>
                    <a:pt x="48143" y="90526"/>
                    <a:pt x="48143" y="90526"/>
                  </a:cubicBezTo>
                  <a:cubicBezTo>
                    <a:pt x="48143" y="86315"/>
                    <a:pt x="48862" y="84210"/>
                    <a:pt x="48862" y="80000"/>
                  </a:cubicBezTo>
                  <a:cubicBezTo>
                    <a:pt x="48862" y="69473"/>
                    <a:pt x="48862" y="58947"/>
                    <a:pt x="48862" y="48421"/>
                  </a:cubicBezTo>
                  <a:cubicBezTo>
                    <a:pt x="48862" y="48421"/>
                    <a:pt x="48862" y="48421"/>
                    <a:pt x="48862" y="48421"/>
                  </a:cubicBezTo>
                  <a:cubicBezTo>
                    <a:pt x="48143" y="35789"/>
                    <a:pt x="47425" y="23157"/>
                    <a:pt x="46706" y="16842"/>
                  </a:cubicBezTo>
                  <a:cubicBezTo>
                    <a:pt x="45988" y="18947"/>
                    <a:pt x="44550" y="23157"/>
                    <a:pt x="43832" y="25263"/>
                  </a:cubicBezTo>
                  <a:cubicBezTo>
                    <a:pt x="38083" y="37894"/>
                    <a:pt x="28742" y="42105"/>
                    <a:pt x="20119" y="48421"/>
                  </a:cubicBezTo>
                  <a:cubicBezTo>
                    <a:pt x="20119" y="50526"/>
                    <a:pt x="19401" y="52631"/>
                    <a:pt x="19401" y="54736"/>
                  </a:cubicBezTo>
                  <a:cubicBezTo>
                    <a:pt x="19401" y="61052"/>
                    <a:pt x="19401" y="67368"/>
                    <a:pt x="19401" y="73684"/>
                  </a:cubicBezTo>
                  <a:cubicBezTo>
                    <a:pt x="19401" y="73684"/>
                    <a:pt x="19401" y="75789"/>
                    <a:pt x="19401" y="75789"/>
                  </a:cubicBezTo>
                  <a:cubicBezTo>
                    <a:pt x="17245" y="77894"/>
                    <a:pt x="15808" y="80000"/>
                    <a:pt x="12934" y="80000"/>
                  </a:cubicBezTo>
                  <a:cubicBezTo>
                    <a:pt x="12215" y="80000"/>
                    <a:pt x="11497" y="80000"/>
                    <a:pt x="10778" y="77894"/>
                  </a:cubicBezTo>
                  <a:cubicBezTo>
                    <a:pt x="8622" y="77894"/>
                    <a:pt x="5748" y="77894"/>
                    <a:pt x="5748" y="67368"/>
                  </a:cubicBezTo>
                  <a:cubicBezTo>
                    <a:pt x="5029" y="61052"/>
                    <a:pt x="6467" y="58947"/>
                    <a:pt x="7904" y="58947"/>
                  </a:cubicBezTo>
                  <a:cubicBezTo>
                    <a:pt x="7904" y="56842"/>
                    <a:pt x="8622" y="56842"/>
                    <a:pt x="8622" y="54736"/>
                  </a:cubicBezTo>
                  <a:cubicBezTo>
                    <a:pt x="4311" y="61052"/>
                    <a:pt x="718" y="67368"/>
                    <a:pt x="0" y="80000"/>
                  </a:cubicBezTo>
                  <a:cubicBezTo>
                    <a:pt x="0" y="80000"/>
                    <a:pt x="718" y="101052"/>
                    <a:pt x="17964" y="94736"/>
                  </a:cubicBezTo>
                  <a:cubicBezTo>
                    <a:pt x="28023" y="90526"/>
                    <a:pt x="36646" y="94736"/>
                    <a:pt x="43113" y="105263"/>
                  </a:cubicBezTo>
                  <a:cubicBezTo>
                    <a:pt x="48862" y="115789"/>
                    <a:pt x="63233" y="119999"/>
                    <a:pt x="66826" y="101052"/>
                  </a:cubicBezTo>
                  <a:cubicBezTo>
                    <a:pt x="70419" y="82105"/>
                    <a:pt x="85508" y="52631"/>
                    <a:pt x="97724" y="46315"/>
                  </a:cubicBezTo>
                  <a:cubicBezTo>
                    <a:pt x="108502" y="37894"/>
                    <a:pt x="117844" y="48421"/>
                    <a:pt x="119281" y="23157"/>
                  </a:cubicBezTo>
                  <a:cubicBezTo>
                    <a:pt x="120000" y="16842"/>
                    <a:pt x="117125" y="12631"/>
                    <a:pt x="113532" y="12631"/>
                  </a:cubicBezTo>
                  <a:close/>
                </a:path>
              </a:pathLst>
            </a:custGeom>
            <a:solidFill>
              <a:srgbClr val="0D0138">
                <a:alpha val="1647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19" name="Shape 183"/>
            <p:cNvSpPr>
              <a:spLocks/>
            </p:cNvSpPr>
            <p:nvPr/>
          </p:nvSpPr>
          <p:spPr bwMode="auto">
            <a:xfrm>
              <a:off x="1693123" y="2152224"/>
              <a:ext cx="157324" cy="84493"/>
            </a:xfrm>
            <a:custGeom>
              <a:avLst/>
              <a:gdLst>
                <a:gd name="T0" fmla="*/ 100000 w 120000"/>
                <a:gd name="T1" fmla="*/ 18461 h 120000"/>
                <a:gd name="T2" fmla="*/ 55000 w 120000"/>
                <a:gd name="T3" fmla="*/ 9230 h 120000"/>
                <a:gd name="T4" fmla="*/ 10000 w 120000"/>
                <a:gd name="T5" fmla="*/ 18461 h 120000"/>
                <a:gd name="T6" fmla="*/ 5000 w 120000"/>
                <a:gd name="T7" fmla="*/ 73846 h 120000"/>
                <a:gd name="T8" fmla="*/ 45000 w 120000"/>
                <a:gd name="T9" fmla="*/ 101538 h 120000"/>
                <a:gd name="T10" fmla="*/ 95000 w 120000"/>
                <a:gd name="T11" fmla="*/ 110769 h 120000"/>
                <a:gd name="T12" fmla="*/ 100000 w 120000"/>
                <a:gd name="T13" fmla="*/ 18461 h 120000"/>
                <a:gd name="T14" fmla="*/ 0 w 120000"/>
                <a:gd name="T15" fmla="*/ 0 h 120000"/>
                <a:gd name="T16" fmla="*/ 120000 w 120000"/>
                <a:gd name="T17" fmla="*/ 120000 h 120000"/>
              </a:gdLst>
              <a:ahLst/>
              <a:cxnLst>
                <a:cxn ang="0">
                  <a:pos x="T0" y="T1"/>
                </a:cxn>
                <a:cxn ang="0">
                  <a:pos x="T2" y="T3"/>
                </a:cxn>
                <a:cxn ang="0">
                  <a:pos x="T4" y="T5"/>
                </a:cxn>
                <a:cxn ang="0">
                  <a:pos x="T6" y="T7"/>
                </a:cxn>
                <a:cxn ang="0">
                  <a:pos x="T8" y="T9"/>
                </a:cxn>
                <a:cxn ang="0">
                  <a:pos x="T10" y="T11"/>
                </a:cxn>
                <a:cxn ang="0">
                  <a:pos x="T12" y="T13"/>
                </a:cxn>
              </a:cxnLst>
              <a:rect l="T14" t="T15" r="T16" b="T17"/>
              <a:pathLst>
                <a:path w="120000" h="120000" extrusionOk="0">
                  <a:moveTo>
                    <a:pt x="100000" y="18461"/>
                  </a:moveTo>
                  <a:cubicBezTo>
                    <a:pt x="85000" y="9230"/>
                    <a:pt x="70000" y="9230"/>
                    <a:pt x="55000" y="9230"/>
                  </a:cubicBezTo>
                  <a:cubicBezTo>
                    <a:pt x="40000" y="9230"/>
                    <a:pt x="20000" y="0"/>
                    <a:pt x="10000" y="18461"/>
                  </a:cubicBezTo>
                  <a:cubicBezTo>
                    <a:pt x="0" y="36923"/>
                    <a:pt x="0" y="55384"/>
                    <a:pt x="5000" y="73846"/>
                  </a:cubicBezTo>
                  <a:cubicBezTo>
                    <a:pt x="15000" y="92307"/>
                    <a:pt x="35000" y="92307"/>
                    <a:pt x="45000" y="101538"/>
                  </a:cubicBezTo>
                  <a:cubicBezTo>
                    <a:pt x="60000" y="110769"/>
                    <a:pt x="80000" y="120000"/>
                    <a:pt x="95000" y="110769"/>
                  </a:cubicBezTo>
                  <a:cubicBezTo>
                    <a:pt x="120000" y="101538"/>
                    <a:pt x="120000" y="36923"/>
                    <a:pt x="100000" y="18461"/>
                  </a:cubicBezTo>
                  <a:close/>
                </a:path>
              </a:pathLst>
            </a:custGeom>
            <a:solidFill>
              <a:srgbClr val="FCE5C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20" name="Shape 184"/>
            <p:cNvSpPr>
              <a:spLocks/>
            </p:cNvSpPr>
            <p:nvPr/>
          </p:nvSpPr>
          <p:spPr bwMode="auto">
            <a:xfrm>
              <a:off x="1656219" y="1875437"/>
              <a:ext cx="264150" cy="276787"/>
            </a:xfrm>
            <a:custGeom>
              <a:avLst/>
              <a:gdLst>
                <a:gd name="T0" fmla="*/ 0 w 120000"/>
                <a:gd name="T1" fmla="*/ 66976 h 120000"/>
                <a:gd name="T2" fmla="*/ 61463 w 120000"/>
                <a:gd name="T3" fmla="*/ 0 h 120000"/>
                <a:gd name="T4" fmla="*/ 120000 w 120000"/>
                <a:gd name="T5" fmla="*/ 66976 h 120000"/>
                <a:gd name="T6" fmla="*/ 64390 w 120000"/>
                <a:gd name="T7" fmla="*/ 120000 h 120000"/>
                <a:gd name="T8" fmla="*/ 0 w 120000"/>
                <a:gd name="T9" fmla="*/ 66976 h 120000"/>
                <a:gd name="T10" fmla="*/ 0 w 120000"/>
                <a:gd name="T11" fmla="*/ 0 h 120000"/>
                <a:gd name="T12" fmla="*/ 120000 w 120000"/>
                <a:gd name="T13" fmla="*/ 120000 h 120000"/>
              </a:gdLst>
              <a:ahLst/>
              <a:cxnLst>
                <a:cxn ang="0">
                  <a:pos x="T0" y="T1"/>
                </a:cxn>
                <a:cxn ang="0">
                  <a:pos x="T2" y="T3"/>
                </a:cxn>
                <a:cxn ang="0">
                  <a:pos x="T4" y="T5"/>
                </a:cxn>
                <a:cxn ang="0">
                  <a:pos x="T6" y="T7"/>
                </a:cxn>
                <a:cxn ang="0">
                  <a:pos x="T8" y="T9"/>
                </a:cxn>
              </a:cxnLst>
              <a:rect l="T10" t="T11" r="T12" b="T13"/>
              <a:pathLst>
                <a:path w="120000" h="120000" extrusionOk="0">
                  <a:moveTo>
                    <a:pt x="0" y="66976"/>
                  </a:moveTo>
                  <a:cubicBezTo>
                    <a:pt x="0" y="33488"/>
                    <a:pt x="32195" y="0"/>
                    <a:pt x="61463" y="0"/>
                  </a:cubicBezTo>
                  <a:cubicBezTo>
                    <a:pt x="93658" y="0"/>
                    <a:pt x="120000" y="33488"/>
                    <a:pt x="120000" y="66976"/>
                  </a:cubicBezTo>
                  <a:cubicBezTo>
                    <a:pt x="120000" y="97674"/>
                    <a:pt x="93658" y="120000"/>
                    <a:pt x="64390" y="120000"/>
                  </a:cubicBezTo>
                  <a:cubicBezTo>
                    <a:pt x="35121" y="120000"/>
                    <a:pt x="0" y="97674"/>
                    <a:pt x="0" y="66976"/>
                  </a:cubicBezTo>
                  <a:close/>
                </a:path>
              </a:pathLst>
            </a:custGeom>
            <a:solidFill>
              <a:srgbClr val="ACBCD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21" name="Shape 185"/>
            <p:cNvSpPr>
              <a:spLocks/>
            </p:cNvSpPr>
            <p:nvPr/>
          </p:nvSpPr>
          <p:spPr bwMode="auto">
            <a:xfrm>
              <a:off x="2178692" y="2198840"/>
              <a:ext cx="167036" cy="84493"/>
            </a:xfrm>
            <a:custGeom>
              <a:avLst/>
              <a:gdLst>
                <a:gd name="T0" fmla="*/ 78461 w 120000"/>
                <a:gd name="T1" fmla="*/ 9230 h 120000"/>
                <a:gd name="T2" fmla="*/ 4615 w 120000"/>
                <a:gd name="T3" fmla="*/ 46153 h 120000"/>
                <a:gd name="T4" fmla="*/ 9230 w 120000"/>
                <a:gd name="T5" fmla="*/ 92307 h 120000"/>
                <a:gd name="T6" fmla="*/ 41538 w 120000"/>
                <a:gd name="T7" fmla="*/ 110769 h 120000"/>
                <a:gd name="T8" fmla="*/ 87692 w 120000"/>
                <a:gd name="T9" fmla="*/ 110769 h 120000"/>
                <a:gd name="T10" fmla="*/ 78461 w 120000"/>
                <a:gd name="T11" fmla="*/ 9230 h 120000"/>
                <a:gd name="T12" fmla="*/ 0 w 120000"/>
                <a:gd name="T13" fmla="*/ 0 h 120000"/>
                <a:gd name="T14" fmla="*/ 120000 w 120000"/>
                <a:gd name="T15" fmla="*/ 120000 h 120000"/>
              </a:gdLst>
              <a:ahLst/>
              <a:cxnLst>
                <a:cxn ang="0">
                  <a:pos x="T0" y="T1"/>
                </a:cxn>
                <a:cxn ang="0">
                  <a:pos x="T2" y="T3"/>
                </a:cxn>
                <a:cxn ang="0">
                  <a:pos x="T4" y="T5"/>
                </a:cxn>
                <a:cxn ang="0">
                  <a:pos x="T6" y="T7"/>
                </a:cxn>
                <a:cxn ang="0">
                  <a:pos x="T8" y="T9"/>
                </a:cxn>
                <a:cxn ang="0">
                  <a:pos x="T10" y="T11"/>
                </a:cxn>
              </a:cxnLst>
              <a:rect l="T12" t="T13" r="T14" b="T15"/>
              <a:pathLst>
                <a:path w="120000" h="120000" extrusionOk="0">
                  <a:moveTo>
                    <a:pt x="78461" y="9230"/>
                  </a:moveTo>
                  <a:cubicBezTo>
                    <a:pt x="50769" y="18461"/>
                    <a:pt x="23076" y="0"/>
                    <a:pt x="4615" y="46153"/>
                  </a:cubicBezTo>
                  <a:cubicBezTo>
                    <a:pt x="0" y="55384"/>
                    <a:pt x="4615" y="73846"/>
                    <a:pt x="9230" y="92307"/>
                  </a:cubicBezTo>
                  <a:cubicBezTo>
                    <a:pt x="18461" y="110769"/>
                    <a:pt x="32307" y="110769"/>
                    <a:pt x="41538" y="110769"/>
                  </a:cubicBezTo>
                  <a:cubicBezTo>
                    <a:pt x="60000" y="120000"/>
                    <a:pt x="73846" y="120000"/>
                    <a:pt x="87692" y="110769"/>
                  </a:cubicBezTo>
                  <a:cubicBezTo>
                    <a:pt x="120000" y="92307"/>
                    <a:pt x="110769" y="9230"/>
                    <a:pt x="78461" y="9230"/>
                  </a:cubicBezTo>
                  <a:close/>
                </a:path>
              </a:pathLst>
            </a:custGeom>
            <a:solidFill>
              <a:srgbClr val="FCE5C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22" name="Shape 186"/>
            <p:cNvSpPr>
              <a:spLocks/>
            </p:cNvSpPr>
            <p:nvPr/>
          </p:nvSpPr>
          <p:spPr bwMode="auto">
            <a:xfrm>
              <a:off x="2056328" y="1498134"/>
              <a:ext cx="689509" cy="511326"/>
            </a:xfrm>
            <a:custGeom>
              <a:avLst/>
              <a:gdLst>
                <a:gd name="T0" fmla="*/ 14579 w 120000"/>
                <a:gd name="T1" fmla="*/ 0 h 120000"/>
                <a:gd name="T2" fmla="*/ 26915 w 120000"/>
                <a:gd name="T3" fmla="*/ 77468 h 120000"/>
                <a:gd name="T4" fmla="*/ 77383 w 120000"/>
                <a:gd name="T5" fmla="*/ 97215 h 120000"/>
                <a:gd name="T6" fmla="*/ 77383 w 120000"/>
                <a:gd name="T7" fmla="*/ 53164 h 120000"/>
                <a:gd name="T8" fmla="*/ 94205 w 120000"/>
                <a:gd name="T9" fmla="*/ 59240 h 120000"/>
                <a:gd name="T10" fmla="*/ 115514 w 120000"/>
                <a:gd name="T11" fmla="*/ 47088 h 120000"/>
                <a:gd name="T12" fmla="*/ 93084 w 120000"/>
                <a:gd name="T13" fmla="*/ 10632 h 120000"/>
                <a:gd name="T14" fmla="*/ 56074 w 120000"/>
                <a:gd name="T15" fmla="*/ 28860 h 120000"/>
                <a:gd name="T16" fmla="*/ 14579 w 120000"/>
                <a:gd name="T17" fmla="*/ 0 h 120000"/>
                <a:gd name="T18" fmla="*/ 0 w 120000"/>
                <a:gd name="T19" fmla="*/ 0 h 120000"/>
                <a:gd name="T20" fmla="*/ 120000 w 120000"/>
                <a:gd name="T21" fmla="*/ 120000 h 1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T18" t="T19" r="T20" b="T21"/>
              <a:pathLst>
                <a:path w="120000" h="120000" extrusionOk="0">
                  <a:moveTo>
                    <a:pt x="14579" y="0"/>
                  </a:moveTo>
                  <a:cubicBezTo>
                    <a:pt x="14579" y="0"/>
                    <a:pt x="0" y="36455"/>
                    <a:pt x="26915" y="77468"/>
                  </a:cubicBezTo>
                  <a:cubicBezTo>
                    <a:pt x="54953" y="120000"/>
                    <a:pt x="77383" y="97215"/>
                    <a:pt x="77383" y="97215"/>
                  </a:cubicBezTo>
                  <a:cubicBezTo>
                    <a:pt x="77383" y="97215"/>
                    <a:pt x="68411" y="57721"/>
                    <a:pt x="77383" y="53164"/>
                  </a:cubicBezTo>
                  <a:cubicBezTo>
                    <a:pt x="86355" y="48607"/>
                    <a:pt x="94205" y="59240"/>
                    <a:pt x="94205" y="59240"/>
                  </a:cubicBezTo>
                  <a:cubicBezTo>
                    <a:pt x="94205" y="59240"/>
                    <a:pt x="111028" y="66835"/>
                    <a:pt x="115514" y="47088"/>
                  </a:cubicBezTo>
                  <a:cubicBezTo>
                    <a:pt x="120000" y="28860"/>
                    <a:pt x="102056" y="13670"/>
                    <a:pt x="93084" y="10632"/>
                  </a:cubicBezTo>
                  <a:cubicBezTo>
                    <a:pt x="84112" y="7594"/>
                    <a:pt x="65046" y="4556"/>
                    <a:pt x="56074" y="28860"/>
                  </a:cubicBezTo>
                  <a:cubicBezTo>
                    <a:pt x="56074" y="28860"/>
                    <a:pt x="33644" y="0"/>
                    <a:pt x="14579" y="0"/>
                  </a:cubicBezTo>
                  <a:close/>
                </a:path>
              </a:pathLst>
            </a:custGeom>
            <a:solidFill>
              <a:srgbClr val="ACBCD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23" name="Shape 187"/>
            <p:cNvSpPr>
              <a:spLocks/>
            </p:cNvSpPr>
            <p:nvPr/>
          </p:nvSpPr>
          <p:spPr bwMode="auto">
            <a:xfrm>
              <a:off x="1984464" y="2120175"/>
              <a:ext cx="77691" cy="32049"/>
            </a:xfrm>
            <a:custGeom>
              <a:avLst/>
              <a:gdLst>
                <a:gd name="T0" fmla="*/ 100000 w 120000"/>
                <a:gd name="T1" fmla="*/ 24000 h 120000"/>
                <a:gd name="T2" fmla="*/ 60000 w 120000"/>
                <a:gd name="T3" fmla="*/ 0 h 120000"/>
                <a:gd name="T4" fmla="*/ 20000 w 120000"/>
                <a:gd name="T5" fmla="*/ 24000 h 120000"/>
                <a:gd name="T6" fmla="*/ 20000 w 120000"/>
                <a:gd name="T7" fmla="*/ 96000 h 120000"/>
                <a:gd name="T8" fmla="*/ 50000 w 120000"/>
                <a:gd name="T9" fmla="*/ 120000 h 120000"/>
                <a:gd name="T10" fmla="*/ 90000 w 120000"/>
                <a:gd name="T11" fmla="*/ 120000 h 120000"/>
                <a:gd name="T12" fmla="*/ 100000 w 120000"/>
                <a:gd name="T13" fmla="*/ 24000 h 120000"/>
                <a:gd name="T14" fmla="*/ 0 w 120000"/>
                <a:gd name="T15" fmla="*/ 0 h 120000"/>
                <a:gd name="T16" fmla="*/ 120000 w 120000"/>
                <a:gd name="T17" fmla="*/ 120000 h 120000"/>
              </a:gdLst>
              <a:ahLst/>
              <a:cxnLst>
                <a:cxn ang="0">
                  <a:pos x="T0" y="T1"/>
                </a:cxn>
                <a:cxn ang="0">
                  <a:pos x="T2" y="T3"/>
                </a:cxn>
                <a:cxn ang="0">
                  <a:pos x="T4" y="T5"/>
                </a:cxn>
                <a:cxn ang="0">
                  <a:pos x="T6" y="T7"/>
                </a:cxn>
                <a:cxn ang="0">
                  <a:pos x="T8" y="T9"/>
                </a:cxn>
                <a:cxn ang="0">
                  <a:pos x="T10" y="T11"/>
                </a:cxn>
                <a:cxn ang="0">
                  <a:pos x="T12" y="T13"/>
                </a:cxn>
              </a:cxnLst>
              <a:rect l="T14" t="T15" r="T16" b="T17"/>
              <a:pathLst>
                <a:path w="120000" h="120000" extrusionOk="0">
                  <a:moveTo>
                    <a:pt x="100000" y="24000"/>
                  </a:moveTo>
                  <a:cubicBezTo>
                    <a:pt x="80000" y="0"/>
                    <a:pt x="70000" y="0"/>
                    <a:pt x="60000" y="0"/>
                  </a:cubicBezTo>
                  <a:cubicBezTo>
                    <a:pt x="40000" y="24000"/>
                    <a:pt x="30000" y="0"/>
                    <a:pt x="20000" y="24000"/>
                  </a:cubicBezTo>
                  <a:cubicBezTo>
                    <a:pt x="0" y="24000"/>
                    <a:pt x="0" y="96000"/>
                    <a:pt x="20000" y="96000"/>
                  </a:cubicBezTo>
                  <a:cubicBezTo>
                    <a:pt x="30000" y="120000"/>
                    <a:pt x="40000" y="120000"/>
                    <a:pt x="50000" y="120000"/>
                  </a:cubicBezTo>
                  <a:cubicBezTo>
                    <a:pt x="60000" y="120000"/>
                    <a:pt x="80000" y="120000"/>
                    <a:pt x="90000" y="120000"/>
                  </a:cubicBezTo>
                  <a:cubicBezTo>
                    <a:pt x="120000" y="120000"/>
                    <a:pt x="120000" y="48000"/>
                    <a:pt x="100000" y="24000"/>
                  </a:cubicBezTo>
                  <a:close/>
                </a:path>
              </a:pathLst>
            </a:custGeom>
            <a:solidFill>
              <a:srgbClr val="3E4A6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24" name="Shape 188"/>
            <p:cNvSpPr>
              <a:spLocks/>
            </p:cNvSpPr>
            <p:nvPr/>
          </p:nvSpPr>
          <p:spPr bwMode="auto">
            <a:xfrm>
              <a:off x="2448667" y="2099780"/>
              <a:ext cx="297169" cy="246195"/>
            </a:xfrm>
            <a:custGeom>
              <a:avLst/>
              <a:gdLst>
                <a:gd name="T0" fmla="*/ 31304 w 120000"/>
                <a:gd name="T1" fmla="*/ 0 h 120000"/>
                <a:gd name="T2" fmla="*/ 120000 w 120000"/>
                <a:gd name="T3" fmla="*/ 60000 h 120000"/>
                <a:gd name="T4" fmla="*/ 31304 w 120000"/>
                <a:gd name="T5" fmla="*/ 107368 h 120000"/>
                <a:gd name="T6" fmla="*/ 0 w 120000"/>
                <a:gd name="T7" fmla="*/ 88421 h 120000"/>
                <a:gd name="T8" fmla="*/ 31304 w 120000"/>
                <a:gd name="T9" fmla="*/ 0 h 120000"/>
                <a:gd name="T10" fmla="*/ 0 w 120000"/>
                <a:gd name="T11" fmla="*/ 0 h 120000"/>
                <a:gd name="T12" fmla="*/ 120000 w 120000"/>
                <a:gd name="T13" fmla="*/ 120000 h 120000"/>
              </a:gdLst>
              <a:ahLst/>
              <a:cxnLst>
                <a:cxn ang="0">
                  <a:pos x="T0" y="T1"/>
                </a:cxn>
                <a:cxn ang="0">
                  <a:pos x="T2" y="T3"/>
                </a:cxn>
                <a:cxn ang="0">
                  <a:pos x="T4" y="T5"/>
                </a:cxn>
                <a:cxn ang="0">
                  <a:pos x="T6" y="T7"/>
                </a:cxn>
                <a:cxn ang="0">
                  <a:pos x="T8" y="T9"/>
                </a:cxn>
              </a:cxnLst>
              <a:rect l="T10" t="T11" r="T12" b="T13"/>
              <a:pathLst>
                <a:path w="120000" h="120000" extrusionOk="0">
                  <a:moveTo>
                    <a:pt x="31304" y="0"/>
                  </a:moveTo>
                  <a:cubicBezTo>
                    <a:pt x="31304" y="0"/>
                    <a:pt x="101739" y="0"/>
                    <a:pt x="120000" y="60000"/>
                  </a:cubicBezTo>
                  <a:cubicBezTo>
                    <a:pt x="120000" y="60000"/>
                    <a:pt x="112173" y="120000"/>
                    <a:pt x="31304" y="107368"/>
                  </a:cubicBezTo>
                  <a:cubicBezTo>
                    <a:pt x="31304" y="107368"/>
                    <a:pt x="2608" y="101052"/>
                    <a:pt x="0" y="88421"/>
                  </a:cubicBezTo>
                  <a:cubicBezTo>
                    <a:pt x="0" y="88421"/>
                    <a:pt x="39130" y="31578"/>
                    <a:pt x="31304" y="0"/>
                  </a:cubicBezTo>
                  <a:close/>
                </a:path>
              </a:pathLst>
            </a:custGeom>
            <a:solidFill>
              <a:srgbClr val="ACBCD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25" name="Shape 189"/>
            <p:cNvSpPr>
              <a:spLocks/>
            </p:cNvSpPr>
            <p:nvPr/>
          </p:nvSpPr>
          <p:spPr bwMode="auto">
            <a:xfrm>
              <a:off x="2256383" y="2458146"/>
              <a:ext cx="355436" cy="297181"/>
            </a:xfrm>
            <a:custGeom>
              <a:avLst/>
              <a:gdLst>
                <a:gd name="T0" fmla="*/ 98181 w 120000"/>
                <a:gd name="T1" fmla="*/ 13043 h 120000"/>
                <a:gd name="T2" fmla="*/ 61090 w 120000"/>
                <a:gd name="T3" fmla="*/ 75652 h 120000"/>
                <a:gd name="T4" fmla="*/ 34909 w 120000"/>
                <a:gd name="T5" fmla="*/ 91304 h 120000"/>
                <a:gd name="T6" fmla="*/ 4363 w 120000"/>
                <a:gd name="T7" fmla="*/ 101739 h 120000"/>
                <a:gd name="T8" fmla="*/ 4363 w 120000"/>
                <a:gd name="T9" fmla="*/ 109565 h 120000"/>
                <a:gd name="T10" fmla="*/ 4363 w 120000"/>
                <a:gd name="T11" fmla="*/ 109565 h 120000"/>
                <a:gd name="T12" fmla="*/ 4363 w 120000"/>
                <a:gd name="T13" fmla="*/ 109565 h 120000"/>
                <a:gd name="T14" fmla="*/ 6545 w 120000"/>
                <a:gd name="T15" fmla="*/ 120000 h 120000"/>
                <a:gd name="T16" fmla="*/ 10909 w 120000"/>
                <a:gd name="T17" fmla="*/ 120000 h 120000"/>
                <a:gd name="T18" fmla="*/ 24000 w 120000"/>
                <a:gd name="T19" fmla="*/ 117391 h 120000"/>
                <a:gd name="T20" fmla="*/ 24000 w 120000"/>
                <a:gd name="T21" fmla="*/ 114782 h 120000"/>
                <a:gd name="T22" fmla="*/ 74181 w 120000"/>
                <a:gd name="T23" fmla="*/ 93913 h 120000"/>
                <a:gd name="T24" fmla="*/ 120000 w 120000"/>
                <a:gd name="T25" fmla="*/ 18260 h 120000"/>
                <a:gd name="T26" fmla="*/ 98181 w 120000"/>
                <a:gd name="T27" fmla="*/ 13043 h 120000"/>
                <a:gd name="T28" fmla="*/ 0 w 120000"/>
                <a:gd name="T29" fmla="*/ 0 h 120000"/>
                <a:gd name="T30" fmla="*/ 120000 w 120000"/>
                <a:gd name="T31" fmla="*/ 120000 h 1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T28" t="T29" r="T30" b="T31"/>
              <a:pathLst>
                <a:path w="120000" h="120000" extrusionOk="0">
                  <a:moveTo>
                    <a:pt x="98181" y="13043"/>
                  </a:moveTo>
                  <a:cubicBezTo>
                    <a:pt x="91636" y="41739"/>
                    <a:pt x="80727" y="60000"/>
                    <a:pt x="61090" y="75652"/>
                  </a:cubicBezTo>
                  <a:cubicBezTo>
                    <a:pt x="52363" y="83478"/>
                    <a:pt x="43636" y="88695"/>
                    <a:pt x="34909" y="91304"/>
                  </a:cubicBezTo>
                  <a:cubicBezTo>
                    <a:pt x="26181" y="96521"/>
                    <a:pt x="15272" y="96521"/>
                    <a:pt x="4363" y="101739"/>
                  </a:cubicBezTo>
                  <a:cubicBezTo>
                    <a:pt x="2181" y="101739"/>
                    <a:pt x="2181" y="106956"/>
                    <a:pt x="4363" y="109565"/>
                  </a:cubicBezTo>
                  <a:cubicBezTo>
                    <a:pt x="4363" y="109565"/>
                    <a:pt x="4363" y="109565"/>
                    <a:pt x="4363" y="109565"/>
                  </a:cubicBezTo>
                  <a:cubicBezTo>
                    <a:pt x="4363" y="109565"/>
                    <a:pt x="4363" y="109565"/>
                    <a:pt x="4363" y="109565"/>
                  </a:cubicBezTo>
                  <a:cubicBezTo>
                    <a:pt x="0" y="112173"/>
                    <a:pt x="2181" y="120000"/>
                    <a:pt x="6545" y="120000"/>
                  </a:cubicBezTo>
                  <a:cubicBezTo>
                    <a:pt x="8727" y="120000"/>
                    <a:pt x="10909" y="120000"/>
                    <a:pt x="10909" y="120000"/>
                  </a:cubicBezTo>
                  <a:cubicBezTo>
                    <a:pt x="15272" y="117391"/>
                    <a:pt x="19636" y="117391"/>
                    <a:pt x="24000" y="117391"/>
                  </a:cubicBezTo>
                  <a:cubicBezTo>
                    <a:pt x="24000" y="117391"/>
                    <a:pt x="24000" y="117391"/>
                    <a:pt x="24000" y="114782"/>
                  </a:cubicBezTo>
                  <a:cubicBezTo>
                    <a:pt x="43636" y="114782"/>
                    <a:pt x="63272" y="101739"/>
                    <a:pt x="74181" y="93913"/>
                  </a:cubicBezTo>
                  <a:cubicBezTo>
                    <a:pt x="93818" y="75652"/>
                    <a:pt x="115636" y="46956"/>
                    <a:pt x="120000" y="18260"/>
                  </a:cubicBezTo>
                  <a:cubicBezTo>
                    <a:pt x="120000" y="2608"/>
                    <a:pt x="100363" y="0"/>
                    <a:pt x="98181" y="13043"/>
                  </a:cubicBezTo>
                  <a:close/>
                </a:path>
              </a:pathLst>
            </a:custGeom>
            <a:solidFill>
              <a:srgbClr val="0D0138">
                <a:alpha val="1647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26" name="Shape 190"/>
            <p:cNvSpPr>
              <a:spLocks/>
            </p:cNvSpPr>
            <p:nvPr/>
          </p:nvSpPr>
          <p:spPr bwMode="auto">
            <a:xfrm>
              <a:off x="2648723" y="2088126"/>
              <a:ext cx="71864" cy="58271"/>
            </a:xfrm>
            <a:custGeom>
              <a:avLst/>
              <a:gdLst>
                <a:gd name="T0" fmla="*/ 109090 w 120000"/>
                <a:gd name="T1" fmla="*/ 53333 h 120000"/>
                <a:gd name="T2" fmla="*/ 76363 w 120000"/>
                <a:gd name="T3" fmla="*/ 26666 h 120000"/>
                <a:gd name="T4" fmla="*/ 54545 w 120000"/>
                <a:gd name="T5" fmla="*/ 13333 h 120000"/>
                <a:gd name="T6" fmla="*/ 32727 w 120000"/>
                <a:gd name="T7" fmla="*/ 0 h 120000"/>
                <a:gd name="T8" fmla="*/ 32727 w 120000"/>
                <a:gd name="T9" fmla="*/ 0 h 120000"/>
                <a:gd name="T10" fmla="*/ 32727 w 120000"/>
                <a:gd name="T11" fmla="*/ 0 h 120000"/>
                <a:gd name="T12" fmla="*/ 0 w 120000"/>
                <a:gd name="T13" fmla="*/ 40000 h 120000"/>
                <a:gd name="T14" fmla="*/ 10909 w 120000"/>
                <a:gd name="T15" fmla="*/ 66666 h 120000"/>
                <a:gd name="T16" fmla="*/ 32727 w 120000"/>
                <a:gd name="T17" fmla="*/ 93333 h 120000"/>
                <a:gd name="T18" fmla="*/ 87272 w 120000"/>
                <a:gd name="T19" fmla="*/ 120000 h 120000"/>
                <a:gd name="T20" fmla="*/ 109090 w 120000"/>
                <a:gd name="T21" fmla="*/ 106666 h 120000"/>
                <a:gd name="T22" fmla="*/ 109090 w 120000"/>
                <a:gd name="T23" fmla="*/ 53333 h 120000"/>
                <a:gd name="T24" fmla="*/ 0 w 120000"/>
                <a:gd name="T25" fmla="*/ 0 h 120000"/>
                <a:gd name="T26" fmla="*/ 120000 w 120000"/>
                <a:gd name="T27" fmla="*/ 120000 h 1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T24" t="T25" r="T26" b="T27"/>
              <a:pathLst>
                <a:path w="120000" h="120000" extrusionOk="0">
                  <a:moveTo>
                    <a:pt x="109090" y="53333"/>
                  </a:moveTo>
                  <a:cubicBezTo>
                    <a:pt x="109090" y="40000"/>
                    <a:pt x="87272" y="26666"/>
                    <a:pt x="76363" y="26666"/>
                  </a:cubicBezTo>
                  <a:cubicBezTo>
                    <a:pt x="65454" y="13333"/>
                    <a:pt x="54545" y="13333"/>
                    <a:pt x="54545" y="13333"/>
                  </a:cubicBezTo>
                  <a:cubicBezTo>
                    <a:pt x="43636" y="0"/>
                    <a:pt x="43636" y="0"/>
                    <a:pt x="32727" y="0"/>
                  </a:cubicBezTo>
                  <a:cubicBezTo>
                    <a:pt x="32727" y="0"/>
                    <a:pt x="32727" y="0"/>
                    <a:pt x="32727" y="0"/>
                  </a:cubicBezTo>
                  <a:cubicBezTo>
                    <a:pt x="32727" y="0"/>
                    <a:pt x="32727" y="0"/>
                    <a:pt x="32727" y="0"/>
                  </a:cubicBezTo>
                  <a:cubicBezTo>
                    <a:pt x="10909" y="0"/>
                    <a:pt x="0" y="13333"/>
                    <a:pt x="0" y="40000"/>
                  </a:cubicBezTo>
                  <a:cubicBezTo>
                    <a:pt x="0" y="53333"/>
                    <a:pt x="10909" y="53333"/>
                    <a:pt x="10909" y="66666"/>
                  </a:cubicBezTo>
                  <a:cubicBezTo>
                    <a:pt x="21818" y="80000"/>
                    <a:pt x="21818" y="80000"/>
                    <a:pt x="32727" y="93333"/>
                  </a:cubicBezTo>
                  <a:cubicBezTo>
                    <a:pt x="43636" y="106666"/>
                    <a:pt x="65454" y="120000"/>
                    <a:pt x="87272" y="120000"/>
                  </a:cubicBezTo>
                  <a:cubicBezTo>
                    <a:pt x="98181" y="120000"/>
                    <a:pt x="109090" y="120000"/>
                    <a:pt x="109090" y="106666"/>
                  </a:cubicBezTo>
                  <a:cubicBezTo>
                    <a:pt x="120000" y="93333"/>
                    <a:pt x="120000" y="80000"/>
                    <a:pt x="109090" y="53333"/>
                  </a:cubicBezTo>
                  <a:close/>
                </a:path>
              </a:pathLst>
            </a:custGeom>
            <a:solidFill>
              <a:srgbClr val="0D0138">
                <a:alpha val="1647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27" name="Shape 191"/>
            <p:cNvSpPr>
              <a:spLocks/>
            </p:cNvSpPr>
            <p:nvPr/>
          </p:nvSpPr>
          <p:spPr bwMode="auto">
            <a:xfrm>
              <a:off x="1764986" y="2683946"/>
              <a:ext cx="200055" cy="336514"/>
            </a:xfrm>
            <a:custGeom>
              <a:avLst/>
              <a:gdLst>
                <a:gd name="T0" fmla="*/ 112258 w 120000"/>
                <a:gd name="T1" fmla="*/ 9230 h 120000"/>
                <a:gd name="T2" fmla="*/ 73548 w 120000"/>
                <a:gd name="T3" fmla="*/ 50769 h 120000"/>
                <a:gd name="T4" fmla="*/ 61935 w 120000"/>
                <a:gd name="T5" fmla="*/ 87692 h 120000"/>
                <a:gd name="T6" fmla="*/ 19354 w 120000"/>
                <a:gd name="T7" fmla="*/ 94615 h 120000"/>
                <a:gd name="T8" fmla="*/ 11612 w 120000"/>
                <a:gd name="T9" fmla="*/ 113076 h 120000"/>
                <a:gd name="T10" fmla="*/ 58064 w 120000"/>
                <a:gd name="T11" fmla="*/ 117692 h 120000"/>
                <a:gd name="T12" fmla="*/ 81290 w 120000"/>
                <a:gd name="T13" fmla="*/ 113076 h 120000"/>
                <a:gd name="T14" fmla="*/ 85161 w 120000"/>
                <a:gd name="T15" fmla="*/ 101538 h 120000"/>
                <a:gd name="T16" fmla="*/ 96774 w 120000"/>
                <a:gd name="T17" fmla="*/ 80769 h 120000"/>
                <a:gd name="T18" fmla="*/ 100645 w 120000"/>
                <a:gd name="T19" fmla="*/ 36923 h 120000"/>
                <a:gd name="T20" fmla="*/ 112258 w 120000"/>
                <a:gd name="T21" fmla="*/ 9230 h 120000"/>
                <a:gd name="T22" fmla="*/ 0 w 120000"/>
                <a:gd name="T23" fmla="*/ 0 h 120000"/>
                <a:gd name="T24" fmla="*/ 120000 w 120000"/>
                <a:gd name="T25" fmla="*/ 120000 h 1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T22" t="T23" r="T24" b="T25"/>
              <a:pathLst>
                <a:path w="120000" h="120000" extrusionOk="0">
                  <a:moveTo>
                    <a:pt x="112258" y="9230"/>
                  </a:moveTo>
                  <a:cubicBezTo>
                    <a:pt x="85161" y="0"/>
                    <a:pt x="73548" y="43846"/>
                    <a:pt x="73548" y="50769"/>
                  </a:cubicBezTo>
                  <a:cubicBezTo>
                    <a:pt x="69677" y="62307"/>
                    <a:pt x="69677" y="76153"/>
                    <a:pt x="61935" y="87692"/>
                  </a:cubicBezTo>
                  <a:cubicBezTo>
                    <a:pt x="58064" y="103846"/>
                    <a:pt x="38709" y="96923"/>
                    <a:pt x="19354" y="94615"/>
                  </a:cubicBezTo>
                  <a:cubicBezTo>
                    <a:pt x="3870" y="94615"/>
                    <a:pt x="0" y="108461"/>
                    <a:pt x="11612" y="113076"/>
                  </a:cubicBezTo>
                  <a:cubicBezTo>
                    <a:pt x="27096" y="120000"/>
                    <a:pt x="42580" y="120000"/>
                    <a:pt x="58064" y="117692"/>
                  </a:cubicBezTo>
                  <a:cubicBezTo>
                    <a:pt x="65806" y="117692"/>
                    <a:pt x="73548" y="115384"/>
                    <a:pt x="81290" y="113076"/>
                  </a:cubicBezTo>
                  <a:cubicBezTo>
                    <a:pt x="89032" y="110769"/>
                    <a:pt x="89032" y="103846"/>
                    <a:pt x="85161" y="101538"/>
                  </a:cubicBezTo>
                  <a:cubicBezTo>
                    <a:pt x="89032" y="94615"/>
                    <a:pt x="92903" y="87692"/>
                    <a:pt x="96774" y="80769"/>
                  </a:cubicBezTo>
                  <a:cubicBezTo>
                    <a:pt x="96774" y="66923"/>
                    <a:pt x="96774" y="50769"/>
                    <a:pt x="100645" y="36923"/>
                  </a:cubicBezTo>
                  <a:cubicBezTo>
                    <a:pt x="104516" y="32307"/>
                    <a:pt x="120000" y="11538"/>
                    <a:pt x="112258" y="9230"/>
                  </a:cubicBezTo>
                  <a:close/>
                </a:path>
              </a:pathLst>
            </a:custGeom>
            <a:solidFill>
              <a:srgbClr val="0D0138">
                <a:alpha val="1647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28" name="Shape 192"/>
            <p:cNvSpPr>
              <a:spLocks/>
            </p:cNvSpPr>
            <p:nvPr/>
          </p:nvSpPr>
          <p:spPr bwMode="auto">
            <a:xfrm>
              <a:off x="2139846" y="2787376"/>
              <a:ext cx="135959" cy="292811"/>
            </a:xfrm>
            <a:custGeom>
              <a:avLst/>
              <a:gdLst>
                <a:gd name="T0" fmla="*/ 91428 w 120000"/>
                <a:gd name="T1" fmla="*/ 101333 h 120000"/>
                <a:gd name="T2" fmla="*/ 45714 w 120000"/>
                <a:gd name="T3" fmla="*/ 66666 h 120000"/>
                <a:gd name="T4" fmla="*/ 0 w 120000"/>
                <a:gd name="T5" fmla="*/ 0 h 120000"/>
                <a:gd name="T6" fmla="*/ 0 w 120000"/>
                <a:gd name="T7" fmla="*/ 0 h 120000"/>
                <a:gd name="T8" fmla="*/ 17142 w 120000"/>
                <a:gd name="T9" fmla="*/ 24000 h 120000"/>
                <a:gd name="T10" fmla="*/ 17142 w 120000"/>
                <a:gd name="T11" fmla="*/ 21333 h 120000"/>
                <a:gd name="T12" fmla="*/ 17142 w 120000"/>
                <a:gd name="T13" fmla="*/ 24000 h 120000"/>
                <a:gd name="T14" fmla="*/ 22857 w 120000"/>
                <a:gd name="T15" fmla="*/ 96000 h 120000"/>
                <a:gd name="T16" fmla="*/ 34285 w 120000"/>
                <a:gd name="T17" fmla="*/ 112000 h 120000"/>
                <a:gd name="T18" fmla="*/ 51428 w 120000"/>
                <a:gd name="T19" fmla="*/ 114666 h 120000"/>
                <a:gd name="T20" fmla="*/ 80000 w 120000"/>
                <a:gd name="T21" fmla="*/ 120000 h 120000"/>
                <a:gd name="T22" fmla="*/ 91428 w 120000"/>
                <a:gd name="T23" fmla="*/ 101333 h 120000"/>
                <a:gd name="T24" fmla="*/ 0 w 120000"/>
                <a:gd name="T25" fmla="*/ 0 h 120000"/>
                <a:gd name="T26" fmla="*/ 120000 w 120000"/>
                <a:gd name="T27" fmla="*/ 120000 h 1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T24" t="T25" r="T26" b="T27"/>
              <a:pathLst>
                <a:path w="120000" h="120000" extrusionOk="0">
                  <a:moveTo>
                    <a:pt x="91428" y="101333"/>
                  </a:moveTo>
                  <a:cubicBezTo>
                    <a:pt x="57142" y="98666"/>
                    <a:pt x="51428" y="80000"/>
                    <a:pt x="45714" y="66666"/>
                  </a:cubicBezTo>
                  <a:cubicBezTo>
                    <a:pt x="40000" y="42666"/>
                    <a:pt x="40000" y="18666"/>
                    <a:pt x="0" y="0"/>
                  </a:cubicBezTo>
                  <a:cubicBezTo>
                    <a:pt x="0" y="0"/>
                    <a:pt x="0" y="0"/>
                    <a:pt x="0" y="0"/>
                  </a:cubicBezTo>
                  <a:cubicBezTo>
                    <a:pt x="5714" y="8000"/>
                    <a:pt x="11428" y="16000"/>
                    <a:pt x="17142" y="24000"/>
                  </a:cubicBezTo>
                  <a:cubicBezTo>
                    <a:pt x="17142" y="24000"/>
                    <a:pt x="17142" y="24000"/>
                    <a:pt x="17142" y="21333"/>
                  </a:cubicBezTo>
                  <a:cubicBezTo>
                    <a:pt x="17142" y="21333"/>
                    <a:pt x="17142" y="21333"/>
                    <a:pt x="17142" y="24000"/>
                  </a:cubicBezTo>
                  <a:cubicBezTo>
                    <a:pt x="28571" y="40000"/>
                    <a:pt x="11428" y="74666"/>
                    <a:pt x="22857" y="96000"/>
                  </a:cubicBezTo>
                  <a:cubicBezTo>
                    <a:pt x="22857" y="101333"/>
                    <a:pt x="28571" y="106666"/>
                    <a:pt x="34285" y="112000"/>
                  </a:cubicBezTo>
                  <a:cubicBezTo>
                    <a:pt x="40000" y="114666"/>
                    <a:pt x="45714" y="117333"/>
                    <a:pt x="51428" y="114666"/>
                  </a:cubicBezTo>
                  <a:cubicBezTo>
                    <a:pt x="57142" y="117333"/>
                    <a:pt x="68571" y="120000"/>
                    <a:pt x="80000" y="120000"/>
                  </a:cubicBezTo>
                  <a:cubicBezTo>
                    <a:pt x="108571" y="120000"/>
                    <a:pt x="120000" y="101333"/>
                    <a:pt x="91428" y="101333"/>
                  </a:cubicBezTo>
                  <a:close/>
                </a:path>
              </a:pathLst>
            </a:custGeom>
            <a:solidFill>
              <a:srgbClr val="0D0138">
                <a:alpha val="1647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29" name="Shape 193"/>
            <p:cNvSpPr>
              <a:spLocks/>
            </p:cNvSpPr>
            <p:nvPr/>
          </p:nvSpPr>
          <p:spPr bwMode="auto">
            <a:xfrm>
              <a:off x="2605992" y="2548465"/>
              <a:ext cx="128190" cy="323403"/>
            </a:xfrm>
            <a:custGeom>
              <a:avLst/>
              <a:gdLst>
                <a:gd name="T0" fmla="*/ 108000 w 120000"/>
                <a:gd name="T1" fmla="*/ 96000 h 120000"/>
                <a:gd name="T2" fmla="*/ 60000 w 120000"/>
                <a:gd name="T3" fmla="*/ 86400 h 120000"/>
                <a:gd name="T4" fmla="*/ 54000 w 120000"/>
                <a:gd name="T5" fmla="*/ 60000 h 120000"/>
                <a:gd name="T6" fmla="*/ 24000 w 120000"/>
                <a:gd name="T7" fmla="*/ 0 h 120000"/>
                <a:gd name="T8" fmla="*/ 24000 w 120000"/>
                <a:gd name="T9" fmla="*/ 0 h 120000"/>
                <a:gd name="T10" fmla="*/ 12000 w 120000"/>
                <a:gd name="T11" fmla="*/ 36000 h 120000"/>
                <a:gd name="T12" fmla="*/ 18000 w 120000"/>
                <a:gd name="T13" fmla="*/ 79200 h 120000"/>
                <a:gd name="T14" fmla="*/ 24000 w 120000"/>
                <a:gd name="T15" fmla="*/ 96000 h 120000"/>
                <a:gd name="T16" fmla="*/ 18000 w 120000"/>
                <a:gd name="T17" fmla="*/ 98400 h 120000"/>
                <a:gd name="T18" fmla="*/ 24000 w 120000"/>
                <a:gd name="T19" fmla="*/ 103200 h 120000"/>
                <a:gd name="T20" fmla="*/ 36000 w 120000"/>
                <a:gd name="T21" fmla="*/ 105600 h 120000"/>
                <a:gd name="T22" fmla="*/ 36000 w 120000"/>
                <a:gd name="T23" fmla="*/ 105600 h 120000"/>
                <a:gd name="T24" fmla="*/ 102000 w 120000"/>
                <a:gd name="T25" fmla="*/ 110400 h 120000"/>
                <a:gd name="T26" fmla="*/ 108000 w 120000"/>
                <a:gd name="T27" fmla="*/ 96000 h 120000"/>
                <a:gd name="T28" fmla="*/ 0 w 120000"/>
                <a:gd name="T29" fmla="*/ 0 h 120000"/>
                <a:gd name="T30" fmla="*/ 120000 w 120000"/>
                <a:gd name="T31" fmla="*/ 120000 h 1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T28" t="T29" r="T30" b="T31"/>
              <a:pathLst>
                <a:path w="120000" h="120000" extrusionOk="0">
                  <a:moveTo>
                    <a:pt x="108000" y="96000"/>
                  </a:moveTo>
                  <a:cubicBezTo>
                    <a:pt x="96000" y="91200"/>
                    <a:pt x="72000" y="91200"/>
                    <a:pt x="60000" y="86400"/>
                  </a:cubicBezTo>
                  <a:cubicBezTo>
                    <a:pt x="48000" y="76800"/>
                    <a:pt x="54000" y="67200"/>
                    <a:pt x="54000" y="60000"/>
                  </a:cubicBezTo>
                  <a:cubicBezTo>
                    <a:pt x="54000" y="43200"/>
                    <a:pt x="60000" y="9600"/>
                    <a:pt x="24000" y="0"/>
                  </a:cubicBezTo>
                  <a:cubicBezTo>
                    <a:pt x="24000" y="0"/>
                    <a:pt x="24000" y="0"/>
                    <a:pt x="24000" y="0"/>
                  </a:cubicBezTo>
                  <a:cubicBezTo>
                    <a:pt x="0" y="9600"/>
                    <a:pt x="12000" y="24000"/>
                    <a:pt x="12000" y="36000"/>
                  </a:cubicBezTo>
                  <a:cubicBezTo>
                    <a:pt x="18000" y="50400"/>
                    <a:pt x="18000" y="64800"/>
                    <a:pt x="18000" y="79200"/>
                  </a:cubicBezTo>
                  <a:cubicBezTo>
                    <a:pt x="18000" y="84000"/>
                    <a:pt x="18000" y="91200"/>
                    <a:pt x="24000" y="96000"/>
                  </a:cubicBezTo>
                  <a:cubicBezTo>
                    <a:pt x="24000" y="96000"/>
                    <a:pt x="24000" y="98400"/>
                    <a:pt x="18000" y="98400"/>
                  </a:cubicBezTo>
                  <a:cubicBezTo>
                    <a:pt x="18000" y="100800"/>
                    <a:pt x="18000" y="100800"/>
                    <a:pt x="24000" y="103200"/>
                  </a:cubicBezTo>
                  <a:cubicBezTo>
                    <a:pt x="24000" y="105600"/>
                    <a:pt x="30000" y="105600"/>
                    <a:pt x="36000" y="105600"/>
                  </a:cubicBezTo>
                  <a:cubicBezTo>
                    <a:pt x="36000" y="105600"/>
                    <a:pt x="36000" y="105600"/>
                    <a:pt x="36000" y="105600"/>
                  </a:cubicBezTo>
                  <a:cubicBezTo>
                    <a:pt x="54000" y="115200"/>
                    <a:pt x="78000" y="120000"/>
                    <a:pt x="102000" y="110400"/>
                  </a:cubicBezTo>
                  <a:cubicBezTo>
                    <a:pt x="114000" y="108000"/>
                    <a:pt x="120000" y="100800"/>
                    <a:pt x="108000" y="96000"/>
                  </a:cubicBezTo>
                  <a:close/>
                </a:path>
              </a:pathLst>
            </a:custGeom>
            <a:solidFill>
              <a:srgbClr val="0D0138">
                <a:alpha val="1647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30" name="Shape 194"/>
            <p:cNvSpPr>
              <a:spLocks/>
            </p:cNvSpPr>
            <p:nvPr/>
          </p:nvSpPr>
          <p:spPr bwMode="auto">
            <a:xfrm>
              <a:off x="1403723" y="1620503"/>
              <a:ext cx="271919" cy="104888"/>
            </a:xfrm>
            <a:custGeom>
              <a:avLst/>
              <a:gdLst>
                <a:gd name="T0" fmla="*/ 80000 w 120000"/>
                <a:gd name="T1" fmla="*/ 22500 h 120000"/>
                <a:gd name="T2" fmla="*/ 45714 w 120000"/>
                <a:gd name="T3" fmla="*/ 45000 h 120000"/>
                <a:gd name="T4" fmla="*/ 17142 w 120000"/>
                <a:gd name="T5" fmla="*/ 0 h 120000"/>
                <a:gd name="T6" fmla="*/ 17142 w 120000"/>
                <a:gd name="T7" fmla="*/ 0 h 120000"/>
                <a:gd name="T8" fmla="*/ 34285 w 120000"/>
                <a:gd name="T9" fmla="*/ 97500 h 120000"/>
                <a:gd name="T10" fmla="*/ 117142 w 120000"/>
                <a:gd name="T11" fmla="*/ 90000 h 120000"/>
                <a:gd name="T12" fmla="*/ 120000 w 120000"/>
                <a:gd name="T13" fmla="*/ 82500 h 120000"/>
                <a:gd name="T14" fmla="*/ 80000 w 120000"/>
                <a:gd name="T15" fmla="*/ 22500 h 120000"/>
                <a:gd name="T16" fmla="*/ 0 w 120000"/>
                <a:gd name="T17" fmla="*/ 0 h 120000"/>
                <a:gd name="T18" fmla="*/ 120000 w 120000"/>
                <a:gd name="T19" fmla="*/ 120000 h 1200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120000" h="120000" extrusionOk="0">
                  <a:moveTo>
                    <a:pt x="80000" y="22500"/>
                  </a:moveTo>
                  <a:cubicBezTo>
                    <a:pt x="68571" y="30000"/>
                    <a:pt x="60000" y="45000"/>
                    <a:pt x="45714" y="45000"/>
                  </a:cubicBezTo>
                  <a:cubicBezTo>
                    <a:pt x="31428" y="37500"/>
                    <a:pt x="25714" y="30000"/>
                    <a:pt x="17142" y="0"/>
                  </a:cubicBezTo>
                  <a:cubicBezTo>
                    <a:pt x="17142" y="0"/>
                    <a:pt x="17142" y="0"/>
                    <a:pt x="17142" y="0"/>
                  </a:cubicBezTo>
                  <a:cubicBezTo>
                    <a:pt x="0" y="37500"/>
                    <a:pt x="22857" y="82500"/>
                    <a:pt x="34285" y="97500"/>
                  </a:cubicBezTo>
                  <a:cubicBezTo>
                    <a:pt x="62857" y="120000"/>
                    <a:pt x="91428" y="37500"/>
                    <a:pt x="117142" y="90000"/>
                  </a:cubicBezTo>
                  <a:cubicBezTo>
                    <a:pt x="117142" y="90000"/>
                    <a:pt x="120000" y="90000"/>
                    <a:pt x="120000" y="82500"/>
                  </a:cubicBezTo>
                  <a:cubicBezTo>
                    <a:pt x="117142" y="30000"/>
                    <a:pt x="100000" y="15000"/>
                    <a:pt x="80000" y="22500"/>
                  </a:cubicBezTo>
                  <a:close/>
                </a:path>
              </a:pathLst>
            </a:custGeom>
            <a:solidFill>
              <a:srgbClr val="0D0138">
                <a:alpha val="1647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31" name="Shape 195"/>
            <p:cNvSpPr>
              <a:spLocks/>
            </p:cNvSpPr>
            <p:nvPr/>
          </p:nvSpPr>
          <p:spPr bwMode="auto">
            <a:xfrm>
              <a:off x="2423418" y="1633613"/>
              <a:ext cx="304937" cy="201034"/>
            </a:xfrm>
            <a:custGeom>
              <a:avLst/>
              <a:gdLst>
                <a:gd name="T0" fmla="*/ 112340 w 120000"/>
                <a:gd name="T1" fmla="*/ 7741 h 120000"/>
                <a:gd name="T2" fmla="*/ 79148 w 120000"/>
                <a:gd name="T3" fmla="*/ 38709 h 120000"/>
                <a:gd name="T4" fmla="*/ 43404 w 120000"/>
                <a:gd name="T5" fmla="*/ 30967 h 120000"/>
                <a:gd name="T6" fmla="*/ 10212 w 120000"/>
                <a:gd name="T7" fmla="*/ 92903 h 120000"/>
                <a:gd name="T8" fmla="*/ 20425 w 120000"/>
                <a:gd name="T9" fmla="*/ 120000 h 120000"/>
                <a:gd name="T10" fmla="*/ 38297 w 120000"/>
                <a:gd name="T11" fmla="*/ 54193 h 120000"/>
                <a:gd name="T12" fmla="*/ 74042 w 120000"/>
                <a:gd name="T13" fmla="*/ 61935 h 120000"/>
                <a:gd name="T14" fmla="*/ 120000 w 120000"/>
                <a:gd name="T15" fmla="*/ 15483 h 120000"/>
                <a:gd name="T16" fmla="*/ 112340 w 120000"/>
                <a:gd name="T17" fmla="*/ 7741 h 120000"/>
                <a:gd name="T18" fmla="*/ 0 w 120000"/>
                <a:gd name="T19" fmla="*/ 0 h 120000"/>
                <a:gd name="T20" fmla="*/ 120000 w 120000"/>
                <a:gd name="T21" fmla="*/ 120000 h 1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T18" t="T19" r="T20" b="T21"/>
              <a:pathLst>
                <a:path w="120000" h="120000" extrusionOk="0">
                  <a:moveTo>
                    <a:pt x="112340" y="7741"/>
                  </a:moveTo>
                  <a:cubicBezTo>
                    <a:pt x="102127" y="34838"/>
                    <a:pt x="97021" y="38709"/>
                    <a:pt x="79148" y="38709"/>
                  </a:cubicBezTo>
                  <a:cubicBezTo>
                    <a:pt x="66382" y="38709"/>
                    <a:pt x="56170" y="34838"/>
                    <a:pt x="43404" y="30967"/>
                  </a:cubicBezTo>
                  <a:cubicBezTo>
                    <a:pt x="17872" y="27096"/>
                    <a:pt x="0" y="61935"/>
                    <a:pt x="10212" y="92903"/>
                  </a:cubicBezTo>
                  <a:cubicBezTo>
                    <a:pt x="12765" y="92903"/>
                    <a:pt x="20425" y="120000"/>
                    <a:pt x="20425" y="120000"/>
                  </a:cubicBezTo>
                  <a:cubicBezTo>
                    <a:pt x="20425" y="89032"/>
                    <a:pt x="22978" y="58064"/>
                    <a:pt x="38297" y="54193"/>
                  </a:cubicBezTo>
                  <a:cubicBezTo>
                    <a:pt x="48510" y="54193"/>
                    <a:pt x="61276" y="61935"/>
                    <a:pt x="74042" y="61935"/>
                  </a:cubicBezTo>
                  <a:cubicBezTo>
                    <a:pt x="94468" y="65806"/>
                    <a:pt x="120000" y="54193"/>
                    <a:pt x="120000" y="15483"/>
                  </a:cubicBezTo>
                  <a:cubicBezTo>
                    <a:pt x="120000" y="7741"/>
                    <a:pt x="114893" y="0"/>
                    <a:pt x="112340" y="7741"/>
                  </a:cubicBezTo>
                  <a:close/>
                </a:path>
              </a:pathLst>
            </a:custGeom>
            <a:solidFill>
              <a:srgbClr val="0D0138">
                <a:alpha val="1647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32" name="Shape 196"/>
            <p:cNvSpPr>
              <a:spLocks/>
            </p:cNvSpPr>
            <p:nvPr/>
          </p:nvSpPr>
          <p:spPr bwMode="auto">
            <a:xfrm>
              <a:off x="1720314" y="2056077"/>
              <a:ext cx="877909" cy="439945"/>
            </a:xfrm>
            <a:custGeom>
              <a:avLst/>
              <a:gdLst>
                <a:gd name="T0" fmla="*/ 111176 w 120000"/>
                <a:gd name="T1" fmla="*/ 15882 h 120000"/>
                <a:gd name="T2" fmla="*/ 111176 w 120000"/>
                <a:gd name="T3" fmla="*/ 15882 h 120000"/>
                <a:gd name="T4" fmla="*/ 111176 w 120000"/>
                <a:gd name="T5" fmla="*/ 14117 h 120000"/>
                <a:gd name="T6" fmla="*/ 108529 w 120000"/>
                <a:gd name="T7" fmla="*/ 7058 h 120000"/>
                <a:gd name="T8" fmla="*/ 60000 w 120000"/>
                <a:gd name="T9" fmla="*/ 84705 h 120000"/>
                <a:gd name="T10" fmla="*/ 28235 w 120000"/>
                <a:gd name="T11" fmla="*/ 86470 h 120000"/>
                <a:gd name="T12" fmla="*/ 0 w 120000"/>
                <a:gd name="T13" fmla="*/ 67058 h 120000"/>
                <a:gd name="T14" fmla="*/ 0 w 120000"/>
                <a:gd name="T15" fmla="*/ 68823 h 120000"/>
                <a:gd name="T16" fmla="*/ 26470 w 120000"/>
                <a:gd name="T17" fmla="*/ 97058 h 120000"/>
                <a:gd name="T18" fmla="*/ 62647 w 120000"/>
                <a:gd name="T19" fmla="*/ 100588 h 120000"/>
                <a:gd name="T20" fmla="*/ 97941 w 120000"/>
                <a:gd name="T21" fmla="*/ 61764 h 120000"/>
                <a:gd name="T22" fmla="*/ 71470 w 120000"/>
                <a:gd name="T23" fmla="*/ 98823 h 120000"/>
                <a:gd name="T24" fmla="*/ 45000 w 120000"/>
                <a:gd name="T25" fmla="*/ 105882 h 120000"/>
                <a:gd name="T26" fmla="*/ 19411 w 120000"/>
                <a:gd name="T27" fmla="*/ 98823 h 120000"/>
                <a:gd name="T28" fmla="*/ 18529 w 120000"/>
                <a:gd name="T29" fmla="*/ 102352 h 120000"/>
                <a:gd name="T30" fmla="*/ 45000 w 120000"/>
                <a:gd name="T31" fmla="*/ 118235 h 120000"/>
                <a:gd name="T32" fmla="*/ 75000 w 120000"/>
                <a:gd name="T33" fmla="*/ 109411 h 120000"/>
                <a:gd name="T34" fmla="*/ 99705 w 120000"/>
                <a:gd name="T35" fmla="*/ 79411 h 120000"/>
                <a:gd name="T36" fmla="*/ 118235 w 120000"/>
                <a:gd name="T37" fmla="*/ 19411 h 120000"/>
                <a:gd name="T38" fmla="*/ 111176 w 120000"/>
                <a:gd name="T39" fmla="*/ 15882 h 120000"/>
                <a:gd name="T40" fmla="*/ 0 w 120000"/>
                <a:gd name="T41" fmla="*/ 0 h 120000"/>
                <a:gd name="T42" fmla="*/ 120000 w 120000"/>
                <a:gd name="T43" fmla="*/ 120000 h 1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T40" t="T41" r="T42" b="T43"/>
              <a:pathLst>
                <a:path w="120000" h="120000" extrusionOk="0">
                  <a:moveTo>
                    <a:pt x="111176" y="15882"/>
                  </a:moveTo>
                  <a:cubicBezTo>
                    <a:pt x="111176" y="15882"/>
                    <a:pt x="111176" y="15882"/>
                    <a:pt x="111176" y="15882"/>
                  </a:cubicBezTo>
                  <a:cubicBezTo>
                    <a:pt x="111176" y="15882"/>
                    <a:pt x="111176" y="14117"/>
                    <a:pt x="111176" y="14117"/>
                  </a:cubicBezTo>
                  <a:cubicBezTo>
                    <a:pt x="112941" y="5294"/>
                    <a:pt x="110294" y="0"/>
                    <a:pt x="108529" y="7058"/>
                  </a:cubicBezTo>
                  <a:cubicBezTo>
                    <a:pt x="100588" y="47647"/>
                    <a:pt x="79411" y="74117"/>
                    <a:pt x="60000" y="84705"/>
                  </a:cubicBezTo>
                  <a:cubicBezTo>
                    <a:pt x="50294" y="88235"/>
                    <a:pt x="37941" y="90000"/>
                    <a:pt x="28235" y="86470"/>
                  </a:cubicBezTo>
                  <a:cubicBezTo>
                    <a:pt x="17647" y="84705"/>
                    <a:pt x="8823" y="74117"/>
                    <a:pt x="0" y="67058"/>
                  </a:cubicBezTo>
                  <a:cubicBezTo>
                    <a:pt x="0" y="67058"/>
                    <a:pt x="0" y="68823"/>
                    <a:pt x="0" y="68823"/>
                  </a:cubicBezTo>
                  <a:cubicBezTo>
                    <a:pt x="5294" y="86470"/>
                    <a:pt x="16764" y="93529"/>
                    <a:pt x="26470" y="97058"/>
                  </a:cubicBezTo>
                  <a:cubicBezTo>
                    <a:pt x="37941" y="104117"/>
                    <a:pt x="51176" y="105882"/>
                    <a:pt x="62647" y="100588"/>
                  </a:cubicBezTo>
                  <a:cubicBezTo>
                    <a:pt x="75882" y="93529"/>
                    <a:pt x="89117" y="81176"/>
                    <a:pt x="97941" y="61764"/>
                  </a:cubicBezTo>
                  <a:cubicBezTo>
                    <a:pt x="91764" y="77647"/>
                    <a:pt x="82941" y="90000"/>
                    <a:pt x="71470" y="98823"/>
                  </a:cubicBezTo>
                  <a:cubicBezTo>
                    <a:pt x="62647" y="104117"/>
                    <a:pt x="53823" y="105882"/>
                    <a:pt x="45000" y="105882"/>
                  </a:cubicBezTo>
                  <a:cubicBezTo>
                    <a:pt x="36176" y="105882"/>
                    <a:pt x="28235" y="98823"/>
                    <a:pt x="19411" y="98823"/>
                  </a:cubicBezTo>
                  <a:cubicBezTo>
                    <a:pt x="18529" y="98823"/>
                    <a:pt x="17647" y="100588"/>
                    <a:pt x="18529" y="102352"/>
                  </a:cubicBezTo>
                  <a:cubicBezTo>
                    <a:pt x="25588" y="114705"/>
                    <a:pt x="36176" y="116470"/>
                    <a:pt x="45000" y="118235"/>
                  </a:cubicBezTo>
                  <a:cubicBezTo>
                    <a:pt x="55588" y="120000"/>
                    <a:pt x="65294" y="116470"/>
                    <a:pt x="75000" y="109411"/>
                  </a:cubicBezTo>
                  <a:cubicBezTo>
                    <a:pt x="83823" y="104117"/>
                    <a:pt x="92647" y="93529"/>
                    <a:pt x="99705" y="79411"/>
                  </a:cubicBezTo>
                  <a:cubicBezTo>
                    <a:pt x="109411" y="63529"/>
                    <a:pt x="113823" y="42352"/>
                    <a:pt x="118235" y="19411"/>
                  </a:cubicBezTo>
                  <a:cubicBezTo>
                    <a:pt x="120000" y="10588"/>
                    <a:pt x="112941" y="7058"/>
                    <a:pt x="111176" y="15882"/>
                  </a:cubicBezTo>
                  <a:close/>
                </a:path>
              </a:pathLst>
            </a:custGeom>
            <a:solidFill>
              <a:srgbClr val="0D0138">
                <a:alpha val="1647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33" name="Shape 197"/>
            <p:cNvSpPr>
              <a:spLocks/>
            </p:cNvSpPr>
            <p:nvPr/>
          </p:nvSpPr>
          <p:spPr bwMode="auto">
            <a:xfrm>
              <a:off x="1933965" y="2437751"/>
              <a:ext cx="141786" cy="155875"/>
            </a:xfrm>
            <a:custGeom>
              <a:avLst/>
              <a:gdLst>
                <a:gd name="T0" fmla="*/ 87272 w 120000"/>
                <a:gd name="T1" fmla="*/ 110000 h 120000"/>
                <a:gd name="T2" fmla="*/ 16363 w 120000"/>
                <a:gd name="T3" fmla="*/ 90000 h 120000"/>
                <a:gd name="T4" fmla="*/ 38181 w 120000"/>
                <a:gd name="T5" fmla="*/ 10000 h 120000"/>
                <a:gd name="T6" fmla="*/ 109090 w 120000"/>
                <a:gd name="T7" fmla="*/ 30000 h 120000"/>
                <a:gd name="T8" fmla="*/ 87272 w 120000"/>
                <a:gd name="T9" fmla="*/ 110000 h 120000"/>
                <a:gd name="T10" fmla="*/ 38181 w 120000"/>
                <a:gd name="T11" fmla="*/ 25000 h 120000"/>
                <a:gd name="T12" fmla="*/ 32727 w 120000"/>
                <a:gd name="T13" fmla="*/ 90000 h 120000"/>
                <a:gd name="T14" fmla="*/ 87272 w 120000"/>
                <a:gd name="T15" fmla="*/ 95000 h 120000"/>
                <a:gd name="T16" fmla="*/ 92727 w 120000"/>
                <a:gd name="T17" fmla="*/ 30000 h 120000"/>
                <a:gd name="T18" fmla="*/ 38181 w 120000"/>
                <a:gd name="T19" fmla="*/ 25000 h 120000"/>
                <a:gd name="T20" fmla="*/ 38181 w 120000"/>
                <a:gd name="T21" fmla="*/ 25000 h 120000"/>
                <a:gd name="T22" fmla="*/ 38181 w 120000"/>
                <a:gd name="T23" fmla="*/ 25000 h 120000"/>
                <a:gd name="T24" fmla="*/ 0 w 120000"/>
                <a:gd name="T25" fmla="*/ 0 h 120000"/>
                <a:gd name="T26" fmla="*/ 120000 w 120000"/>
                <a:gd name="T27" fmla="*/ 120000 h 1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T24" t="T25" r="T26" b="T27"/>
              <a:pathLst>
                <a:path w="120000" h="120000" extrusionOk="0">
                  <a:moveTo>
                    <a:pt x="87272" y="110000"/>
                  </a:moveTo>
                  <a:cubicBezTo>
                    <a:pt x="70909" y="110000"/>
                    <a:pt x="16363" y="120000"/>
                    <a:pt x="16363" y="90000"/>
                  </a:cubicBezTo>
                  <a:cubicBezTo>
                    <a:pt x="16363" y="70000"/>
                    <a:pt x="0" y="10000"/>
                    <a:pt x="38181" y="10000"/>
                  </a:cubicBezTo>
                  <a:cubicBezTo>
                    <a:pt x="54545" y="5000"/>
                    <a:pt x="109090" y="0"/>
                    <a:pt x="109090" y="30000"/>
                  </a:cubicBezTo>
                  <a:cubicBezTo>
                    <a:pt x="109090" y="45000"/>
                    <a:pt x="120000" y="110000"/>
                    <a:pt x="87272" y="110000"/>
                  </a:cubicBezTo>
                  <a:close/>
                  <a:moveTo>
                    <a:pt x="38181" y="25000"/>
                  </a:moveTo>
                  <a:cubicBezTo>
                    <a:pt x="27272" y="25000"/>
                    <a:pt x="32727" y="80000"/>
                    <a:pt x="32727" y="90000"/>
                  </a:cubicBezTo>
                  <a:cubicBezTo>
                    <a:pt x="32727" y="95000"/>
                    <a:pt x="87272" y="95000"/>
                    <a:pt x="87272" y="95000"/>
                  </a:cubicBezTo>
                  <a:cubicBezTo>
                    <a:pt x="98181" y="95000"/>
                    <a:pt x="92727" y="35000"/>
                    <a:pt x="92727" y="30000"/>
                  </a:cubicBezTo>
                  <a:cubicBezTo>
                    <a:pt x="92727" y="20000"/>
                    <a:pt x="43636" y="25000"/>
                    <a:pt x="38181" y="25000"/>
                  </a:cubicBezTo>
                  <a:cubicBezTo>
                    <a:pt x="38181" y="25000"/>
                    <a:pt x="38181" y="25000"/>
                    <a:pt x="38181" y="25000"/>
                  </a:cubicBezTo>
                  <a:cubicBezTo>
                    <a:pt x="32727" y="25000"/>
                    <a:pt x="38181" y="25000"/>
                    <a:pt x="38181" y="25000"/>
                  </a:cubicBezTo>
                  <a:close/>
                </a:path>
              </a:pathLst>
            </a:custGeom>
            <a:solidFill>
              <a:srgbClr val="E6913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34" name="Shape 198"/>
            <p:cNvSpPr>
              <a:spLocks/>
            </p:cNvSpPr>
            <p:nvPr/>
          </p:nvSpPr>
          <p:spPr bwMode="auto">
            <a:xfrm>
              <a:off x="1965041" y="2463973"/>
              <a:ext cx="83517" cy="96147"/>
            </a:xfrm>
            <a:custGeom>
              <a:avLst/>
              <a:gdLst>
                <a:gd name="T0" fmla="*/ 18461 w 120000"/>
                <a:gd name="T1" fmla="*/ 8000 h 120000"/>
                <a:gd name="T2" fmla="*/ 9230 w 120000"/>
                <a:gd name="T3" fmla="*/ 112000 h 120000"/>
                <a:gd name="T4" fmla="*/ 101538 w 120000"/>
                <a:gd name="T5" fmla="*/ 120000 h 120000"/>
                <a:gd name="T6" fmla="*/ 110769 w 120000"/>
                <a:gd name="T7" fmla="*/ 16000 h 120000"/>
                <a:gd name="T8" fmla="*/ 18461 w 120000"/>
                <a:gd name="T9" fmla="*/ 8000 h 120000"/>
                <a:gd name="T10" fmla="*/ 18461 w 120000"/>
                <a:gd name="T11" fmla="*/ 8000 h 120000"/>
                <a:gd name="T12" fmla="*/ 18461 w 120000"/>
                <a:gd name="T13" fmla="*/ 8000 h 120000"/>
                <a:gd name="T14" fmla="*/ 0 w 120000"/>
                <a:gd name="T15" fmla="*/ 0 h 120000"/>
                <a:gd name="T16" fmla="*/ 120000 w 120000"/>
                <a:gd name="T17" fmla="*/ 120000 h 120000"/>
              </a:gdLst>
              <a:ahLst/>
              <a:cxnLst>
                <a:cxn ang="0">
                  <a:pos x="T0" y="T1"/>
                </a:cxn>
                <a:cxn ang="0">
                  <a:pos x="T2" y="T3"/>
                </a:cxn>
                <a:cxn ang="0">
                  <a:pos x="T4" y="T5"/>
                </a:cxn>
                <a:cxn ang="0">
                  <a:pos x="T6" y="T7"/>
                </a:cxn>
                <a:cxn ang="0">
                  <a:pos x="T8" y="T9"/>
                </a:cxn>
                <a:cxn ang="0">
                  <a:pos x="T10" y="T11"/>
                </a:cxn>
                <a:cxn ang="0">
                  <a:pos x="T12" y="T13"/>
                </a:cxn>
              </a:cxnLst>
              <a:rect l="T14" t="T15" r="T16" b="T17"/>
              <a:pathLst>
                <a:path w="120000" h="120000" extrusionOk="0">
                  <a:moveTo>
                    <a:pt x="18461" y="8000"/>
                  </a:moveTo>
                  <a:cubicBezTo>
                    <a:pt x="0" y="8000"/>
                    <a:pt x="9230" y="96000"/>
                    <a:pt x="9230" y="112000"/>
                  </a:cubicBezTo>
                  <a:cubicBezTo>
                    <a:pt x="9230" y="120000"/>
                    <a:pt x="101538" y="120000"/>
                    <a:pt x="101538" y="120000"/>
                  </a:cubicBezTo>
                  <a:cubicBezTo>
                    <a:pt x="120000" y="120000"/>
                    <a:pt x="110769" y="24000"/>
                    <a:pt x="110769" y="16000"/>
                  </a:cubicBezTo>
                  <a:cubicBezTo>
                    <a:pt x="110769" y="0"/>
                    <a:pt x="27692" y="8000"/>
                    <a:pt x="18461" y="8000"/>
                  </a:cubicBezTo>
                  <a:cubicBezTo>
                    <a:pt x="18461" y="8000"/>
                    <a:pt x="18461" y="8000"/>
                    <a:pt x="18461" y="8000"/>
                  </a:cubicBezTo>
                  <a:cubicBezTo>
                    <a:pt x="9230" y="8000"/>
                    <a:pt x="18461" y="8000"/>
                    <a:pt x="18461" y="8000"/>
                  </a:cubicBezTo>
                  <a:close/>
                </a:path>
              </a:pathLst>
            </a:custGeom>
            <a:solidFill>
              <a:srgbClr val="FFE59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35" name="Shape 199"/>
            <p:cNvSpPr>
              <a:spLocks/>
            </p:cNvSpPr>
            <p:nvPr/>
          </p:nvSpPr>
          <p:spPr bwMode="auto">
            <a:xfrm>
              <a:off x="1384300" y="1439863"/>
              <a:ext cx="1433400" cy="1670916"/>
            </a:xfrm>
            <a:custGeom>
              <a:avLst/>
              <a:gdLst>
                <a:gd name="T0" fmla="*/ 115675 w 120000"/>
                <a:gd name="T1" fmla="*/ 50232 h 120000"/>
                <a:gd name="T2" fmla="*/ 115675 w 120000"/>
                <a:gd name="T3" fmla="*/ 33488 h 120000"/>
                <a:gd name="T4" fmla="*/ 103243 w 120000"/>
                <a:gd name="T5" fmla="*/ 45581 h 120000"/>
                <a:gd name="T6" fmla="*/ 97837 w 120000"/>
                <a:gd name="T7" fmla="*/ 36744 h 120000"/>
                <a:gd name="T8" fmla="*/ 97837 w 120000"/>
                <a:gd name="T9" fmla="*/ 23720 h 120000"/>
                <a:gd name="T10" fmla="*/ 103783 w 120000"/>
                <a:gd name="T11" fmla="*/ 6046 h 120000"/>
                <a:gd name="T12" fmla="*/ 81081 w 120000"/>
                <a:gd name="T13" fmla="*/ 8372 h 120000"/>
                <a:gd name="T14" fmla="*/ 48648 w 120000"/>
                <a:gd name="T15" fmla="*/ 1395 h 120000"/>
                <a:gd name="T16" fmla="*/ 34594 w 120000"/>
                <a:gd name="T17" fmla="*/ 5116 h 120000"/>
                <a:gd name="T18" fmla="*/ 540 w 120000"/>
                <a:gd name="T19" fmla="*/ 13953 h 120000"/>
                <a:gd name="T20" fmla="*/ 19459 w 120000"/>
                <a:gd name="T21" fmla="*/ 19069 h 120000"/>
                <a:gd name="T22" fmla="*/ 35675 w 120000"/>
                <a:gd name="T23" fmla="*/ 70232 h 120000"/>
                <a:gd name="T24" fmla="*/ 33513 w 120000"/>
                <a:gd name="T25" fmla="*/ 104186 h 120000"/>
                <a:gd name="T26" fmla="*/ 42162 w 120000"/>
                <a:gd name="T27" fmla="*/ 115813 h 120000"/>
                <a:gd name="T28" fmla="*/ 58378 w 120000"/>
                <a:gd name="T29" fmla="*/ 96744 h 120000"/>
                <a:gd name="T30" fmla="*/ 69189 w 120000"/>
                <a:gd name="T31" fmla="*/ 120000 h 120000"/>
                <a:gd name="T32" fmla="*/ 75675 w 120000"/>
                <a:gd name="T33" fmla="*/ 105116 h 120000"/>
                <a:gd name="T34" fmla="*/ 88648 w 120000"/>
                <a:gd name="T35" fmla="*/ 93023 h 120000"/>
                <a:gd name="T36" fmla="*/ 115135 w 120000"/>
                <a:gd name="T37" fmla="*/ 102790 h 120000"/>
                <a:gd name="T38" fmla="*/ 114594 w 120000"/>
                <a:gd name="T39" fmla="*/ 93023 h 120000"/>
                <a:gd name="T40" fmla="*/ 118378 w 120000"/>
                <a:gd name="T41" fmla="*/ 76744 h 120000"/>
                <a:gd name="T42" fmla="*/ 112972 w 120000"/>
                <a:gd name="T43" fmla="*/ 43255 h 120000"/>
                <a:gd name="T44" fmla="*/ 24324 w 120000"/>
                <a:gd name="T45" fmla="*/ 24186 h 120000"/>
                <a:gd name="T46" fmla="*/ 13513 w 120000"/>
                <a:gd name="T47" fmla="*/ 5581 h 120000"/>
                <a:gd name="T48" fmla="*/ 39459 w 120000"/>
                <a:gd name="T49" fmla="*/ 8372 h 120000"/>
                <a:gd name="T50" fmla="*/ 74054 w 120000"/>
                <a:gd name="T51" fmla="*/ 8372 h 120000"/>
                <a:gd name="T52" fmla="*/ 85405 w 120000"/>
                <a:gd name="T53" fmla="*/ 11627 h 120000"/>
                <a:gd name="T54" fmla="*/ 103243 w 120000"/>
                <a:gd name="T55" fmla="*/ 21395 h 120000"/>
                <a:gd name="T56" fmla="*/ 85945 w 120000"/>
                <a:gd name="T57" fmla="*/ 61395 h 120000"/>
                <a:gd name="T58" fmla="*/ 114054 w 120000"/>
                <a:gd name="T59" fmla="*/ 76279 h 120000"/>
                <a:gd name="T60" fmla="*/ 111351 w 120000"/>
                <a:gd name="T61" fmla="*/ 100000 h 120000"/>
                <a:gd name="T62" fmla="*/ 104864 w 120000"/>
                <a:gd name="T63" fmla="*/ 92558 h 120000"/>
                <a:gd name="T64" fmla="*/ 96216 w 120000"/>
                <a:gd name="T65" fmla="*/ 72558 h 120000"/>
                <a:gd name="T66" fmla="*/ 90810 w 120000"/>
                <a:gd name="T67" fmla="*/ 87906 h 120000"/>
                <a:gd name="T68" fmla="*/ 72432 w 120000"/>
                <a:gd name="T69" fmla="*/ 86511 h 120000"/>
                <a:gd name="T70" fmla="*/ 74054 w 120000"/>
                <a:gd name="T71" fmla="*/ 112093 h 120000"/>
                <a:gd name="T72" fmla="*/ 66486 w 120000"/>
                <a:gd name="T73" fmla="*/ 112558 h 120000"/>
                <a:gd name="T74" fmla="*/ 45945 w 120000"/>
                <a:gd name="T75" fmla="*/ 89767 h 120000"/>
                <a:gd name="T76" fmla="*/ 43243 w 120000"/>
                <a:gd name="T77" fmla="*/ 107441 h 120000"/>
                <a:gd name="T78" fmla="*/ 34594 w 120000"/>
                <a:gd name="T79" fmla="*/ 108837 h 120000"/>
                <a:gd name="T80" fmla="*/ 36216 w 120000"/>
                <a:gd name="T81" fmla="*/ 87441 h 120000"/>
                <a:gd name="T82" fmla="*/ 51891 w 120000"/>
                <a:gd name="T83" fmla="*/ 72558 h 120000"/>
                <a:gd name="T84" fmla="*/ 92432 w 120000"/>
                <a:gd name="T85" fmla="*/ 58139 h 120000"/>
                <a:gd name="T86" fmla="*/ 107567 w 120000"/>
                <a:gd name="T87" fmla="*/ 51162 h 120000"/>
                <a:gd name="T88" fmla="*/ 114054 w 120000"/>
                <a:gd name="T89" fmla="*/ 76279 h 120000"/>
                <a:gd name="T90" fmla="*/ 0 w 120000"/>
                <a:gd name="T91" fmla="*/ 0 h 120000"/>
                <a:gd name="T92" fmla="*/ 120000 w 120000"/>
                <a:gd name="T93" fmla="*/ 120000 h 1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T90" t="T91" r="T92" b="T93"/>
              <a:pathLst>
                <a:path w="120000" h="120000" extrusionOk="0">
                  <a:moveTo>
                    <a:pt x="118378" y="76744"/>
                  </a:moveTo>
                  <a:cubicBezTo>
                    <a:pt x="119459" y="67906"/>
                    <a:pt x="118918" y="60930"/>
                    <a:pt x="115135" y="53488"/>
                  </a:cubicBezTo>
                  <a:cubicBezTo>
                    <a:pt x="114054" y="51627"/>
                    <a:pt x="114594" y="52093"/>
                    <a:pt x="115675" y="50232"/>
                  </a:cubicBezTo>
                  <a:cubicBezTo>
                    <a:pt x="116216" y="49302"/>
                    <a:pt x="116216" y="47906"/>
                    <a:pt x="116756" y="46976"/>
                  </a:cubicBezTo>
                  <a:cubicBezTo>
                    <a:pt x="117297" y="44186"/>
                    <a:pt x="117837" y="41395"/>
                    <a:pt x="117837" y="38604"/>
                  </a:cubicBezTo>
                  <a:cubicBezTo>
                    <a:pt x="117837" y="36744"/>
                    <a:pt x="117837" y="33953"/>
                    <a:pt x="115675" y="33488"/>
                  </a:cubicBezTo>
                  <a:cubicBezTo>
                    <a:pt x="112432" y="33023"/>
                    <a:pt x="111891" y="35813"/>
                    <a:pt x="111351" y="37674"/>
                  </a:cubicBezTo>
                  <a:cubicBezTo>
                    <a:pt x="110270" y="40000"/>
                    <a:pt x="109189" y="42325"/>
                    <a:pt x="106486" y="43720"/>
                  </a:cubicBezTo>
                  <a:cubicBezTo>
                    <a:pt x="105405" y="44651"/>
                    <a:pt x="104324" y="45581"/>
                    <a:pt x="103243" y="45581"/>
                  </a:cubicBezTo>
                  <a:cubicBezTo>
                    <a:pt x="102702" y="45581"/>
                    <a:pt x="98918" y="45116"/>
                    <a:pt x="98918" y="45116"/>
                  </a:cubicBezTo>
                  <a:cubicBezTo>
                    <a:pt x="98378" y="44651"/>
                    <a:pt x="98918" y="41860"/>
                    <a:pt x="98378" y="40930"/>
                  </a:cubicBezTo>
                  <a:cubicBezTo>
                    <a:pt x="98378" y="39534"/>
                    <a:pt x="97837" y="38139"/>
                    <a:pt x="97837" y="36744"/>
                  </a:cubicBezTo>
                  <a:cubicBezTo>
                    <a:pt x="96756" y="33953"/>
                    <a:pt x="95675" y="30697"/>
                    <a:pt x="95135" y="27906"/>
                  </a:cubicBezTo>
                  <a:cubicBezTo>
                    <a:pt x="94594" y="26511"/>
                    <a:pt x="92972" y="23255"/>
                    <a:pt x="95135" y="22790"/>
                  </a:cubicBezTo>
                  <a:cubicBezTo>
                    <a:pt x="96216" y="22325"/>
                    <a:pt x="97297" y="23255"/>
                    <a:pt x="97837" y="23720"/>
                  </a:cubicBezTo>
                  <a:cubicBezTo>
                    <a:pt x="99459" y="24186"/>
                    <a:pt x="101081" y="25116"/>
                    <a:pt x="102702" y="25116"/>
                  </a:cubicBezTo>
                  <a:cubicBezTo>
                    <a:pt x="108108" y="26046"/>
                    <a:pt x="114054" y="23255"/>
                    <a:pt x="115135" y="18604"/>
                  </a:cubicBezTo>
                  <a:cubicBezTo>
                    <a:pt x="116756" y="12558"/>
                    <a:pt x="109729" y="7906"/>
                    <a:pt x="103783" y="6046"/>
                  </a:cubicBezTo>
                  <a:cubicBezTo>
                    <a:pt x="97837" y="3720"/>
                    <a:pt x="90270" y="3720"/>
                    <a:pt x="84864" y="6976"/>
                  </a:cubicBezTo>
                  <a:cubicBezTo>
                    <a:pt x="84324" y="7441"/>
                    <a:pt x="83243" y="7906"/>
                    <a:pt x="82702" y="8372"/>
                  </a:cubicBezTo>
                  <a:cubicBezTo>
                    <a:pt x="81081" y="8837"/>
                    <a:pt x="83243" y="8837"/>
                    <a:pt x="81081" y="8372"/>
                  </a:cubicBezTo>
                  <a:cubicBezTo>
                    <a:pt x="79459" y="7906"/>
                    <a:pt x="78378" y="6511"/>
                    <a:pt x="76756" y="6046"/>
                  </a:cubicBezTo>
                  <a:cubicBezTo>
                    <a:pt x="74594" y="4651"/>
                    <a:pt x="71891" y="3255"/>
                    <a:pt x="69189" y="2790"/>
                  </a:cubicBezTo>
                  <a:cubicBezTo>
                    <a:pt x="62702" y="465"/>
                    <a:pt x="55675" y="0"/>
                    <a:pt x="48648" y="1395"/>
                  </a:cubicBezTo>
                  <a:cubicBezTo>
                    <a:pt x="45945" y="1860"/>
                    <a:pt x="43243" y="2325"/>
                    <a:pt x="40540" y="3255"/>
                  </a:cubicBezTo>
                  <a:cubicBezTo>
                    <a:pt x="39459" y="3720"/>
                    <a:pt x="37837" y="5116"/>
                    <a:pt x="36216" y="5581"/>
                  </a:cubicBezTo>
                  <a:cubicBezTo>
                    <a:pt x="34594" y="6046"/>
                    <a:pt x="36756" y="6046"/>
                    <a:pt x="34594" y="5116"/>
                  </a:cubicBezTo>
                  <a:cubicBezTo>
                    <a:pt x="33513" y="5116"/>
                    <a:pt x="32432" y="4186"/>
                    <a:pt x="31891" y="3720"/>
                  </a:cubicBezTo>
                  <a:cubicBezTo>
                    <a:pt x="25945" y="465"/>
                    <a:pt x="18918" y="0"/>
                    <a:pt x="12432" y="1860"/>
                  </a:cubicBezTo>
                  <a:cubicBezTo>
                    <a:pt x="6486" y="3720"/>
                    <a:pt x="0" y="7906"/>
                    <a:pt x="540" y="13953"/>
                  </a:cubicBezTo>
                  <a:cubicBezTo>
                    <a:pt x="540" y="19534"/>
                    <a:pt x="7027" y="22790"/>
                    <a:pt x="12972" y="21860"/>
                  </a:cubicBezTo>
                  <a:cubicBezTo>
                    <a:pt x="14594" y="21395"/>
                    <a:pt x="16216" y="20930"/>
                    <a:pt x="17297" y="20000"/>
                  </a:cubicBezTo>
                  <a:cubicBezTo>
                    <a:pt x="18378" y="19534"/>
                    <a:pt x="18918" y="19069"/>
                    <a:pt x="19459" y="19069"/>
                  </a:cubicBezTo>
                  <a:cubicBezTo>
                    <a:pt x="22162" y="19534"/>
                    <a:pt x="21081" y="22325"/>
                    <a:pt x="20000" y="23720"/>
                  </a:cubicBezTo>
                  <a:cubicBezTo>
                    <a:pt x="17297" y="28372"/>
                    <a:pt x="14594" y="33488"/>
                    <a:pt x="14054" y="39069"/>
                  </a:cubicBezTo>
                  <a:cubicBezTo>
                    <a:pt x="10810" y="52558"/>
                    <a:pt x="22162" y="64186"/>
                    <a:pt x="35675" y="70232"/>
                  </a:cubicBezTo>
                  <a:cubicBezTo>
                    <a:pt x="31351" y="76744"/>
                    <a:pt x="31351" y="85116"/>
                    <a:pt x="31891" y="92558"/>
                  </a:cubicBezTo>
                  <a:cubicBezTo>
                    <a:pt x="32432" y="94883"/>
                    <a:pt x="32972" y="97674"/>
                    <a:pt x="32972" y="100000"/>
                  </a:cubicBezTo>
                  <a:cubicBezTo>
                    <a:pt x="33513" y="101395"/>
                    <a:pt x="34054" y="103255"/>
                    <a:pt x="33513" y="104186"/>
                  </a:cubicBezTo>
                  <a:cubicBezTo>
                    <a:pt x="32972" y="105581"/>
                    <a:pt x="31891" y="105581"/>
                    <a:pt x="30810" y="106976"/>
                  </a:cubicBezTo>
                  <a:cubicBezTo>
                    <a:pt x="28648" y="109302"/>
                    <a:pt x="29189" y="112558"/>
                    <a:pt x="31891" y="114418"/>
                  </a:cubicBezTo>
                  <a:cubicBezTo>
                    <a:pt x="34594" y="116279"/>
                    <a:pt x="38918" y="116279"/>
                    <a:pt x="42162" y="115813"/>
                  </a:cubicBezTo>
                  <a:cubicBezTo>
                    <a:pt x="49729" y="114883"/>
                    <a:pt x="47567" y="109302"/>
                    <a:pt x="48108" y="104186"/>
                  </a:cubicBezTo>
                  <a:cubicBezTo>
                    <a:pt x="48648" y="101860"/>
                    <a:pt x="48648" y="94883"/>
                    <a:pt x="51891" y="93488"/>
                  </a:cubicBezTo>
                  <a:cubicBezTo>
                    <a:pt x="54054" y="92093"/>
                    <a:pt x="57297" y="94883"/>
                    <a:pt x="58378" y="96744"/>
                  </a:cubicBezTo>
                  <a:cubicBezTo>
                    <a:pt x="60540" y="99069"/>
                    <a:pt x="61621" y="100930"/>
                    <a:pt x="61621" y="103720"/>
                  </a:cubicBezTo>
                  <a:cubicBezTo>
                    <a:pt x="62162" y="107441"/>
                    <a:pt x="61081" y="111627"/>
                    <a:pt x="61621" y="115348"/>
                  </a:cubicBezTo>
                  <a:cubicBezTo>
                    <a:pt x="61621" y="119069"/>
                    <a:pt x="65405" y="120000"/>
                    <a:pt x="69189" y="120000"/>
                  </a:cubicBezTo>
                  <a:cubicBezTo>
                    <a:pt x="74594" y="120000"/>
                    <a:pt x="84864" y="115813"/>
                    <a:pt x="78378" y="110232"/>
                  </a:cubicBezTo>
                  <a:cubicBezTo>
                    <a:pt x="77297" y="109767"/>
                    <a:pt x="76216" y="109302"/>
                    <a:pt x="75675" y="108372"/>
                  </a:cubicBezTo>
                  <a:cubicBezTo>
                    <a:pt x="75135" y="107441"/>
                    <a:pt x="75675" y="106046"/>
                    <a:pt x="75675" y="105116"/>
                  </a:cubicBezTo>
                  <a:cubicBezTo>
                    <a:pt x="75675" y="103720"/>
                    <a:pt x="75135" y="99069"/>
                    <a:pt x="76756" y="97674"/>
                  </a:cubicBezTo>
                  <a:cubicBezTo>
                    <a:pt x="77297" y="96744"/>
                    <a:pt x="80540" y="96279"/>
                    <a:pt x="81621" y="95813"/>
                  </a:cubicBezTo>
                  <a:cubicBezTo>
                    <a:pt x="83783" y="94883"/>
                    <a:pt x="85945" y="93953"/>
                    <a:pt x="88648" y="93023"/>
                  </a:cubicBezTo>
                  <a:cubicBezTo>
                    <a:pt x="92972" y="91162"/>
                    <a:pt x="96756" y="88372"/>
                    <a:pt x="100540" y="85581"/>
                  </a:cubicBezTo>
                  <a:cubicBezTo>
                    <a:pt x="100540" y="90232"/>
                    <a:pt x="100000" y="94418"/>
                    <a:pt x="100000" y="99069"/>
                  </a:cubicBezTo>
                  <a:cubicBezTo>
                    <a:pt x="100000" y="104651"/>
                    <a:pt x="110810" y="105116"/>
                    <a:pt x="115135" y="102790"/>
                  </a:cubicBezTo>
                  <a:cubicBezTo>
                    <a:pt x="117297" y="101860"/>
                    <a:pt x="118918" y="100000"/>
                    <a:pt x="118378" y="97674"/>
                  </a:cubicBezTo>
                  <a:cubicBezTo>
                    <a:pt x="118378" y="95813"/>
                    <a:pt x="117297" y="94883"/>
                    <a:pt x="116216" y="93953"/>
                  </a:cubicBezTo>
                  <a:cubicBezTo>
                    <a:pt x="115675" y="93488"/>
                    <a:pt x="115135" y="93488"/>
                    <a:pt x="114594" y="93023"/>
                  </a:cubicBezTo>
                  <a:cubicBezTo>
                    <a:pt x="113513" y="91162"/>
                    <a:pt x="115675" y="86976"/>
                    <a:pt x="116216" y="85581"/>
                  </a:cubicBezTo>
                  <a:cubicBezTo>
                    <a:pt x="117297" y="82325"/>
                    <a:pt x="118378" y="79534"/>
                    <a:pt x="118378" y="76744"/>
                  </a:cubicBezTo>
                  <a:cubicBezTo>
                    <a:pt x="120000" y="64651"/>
                    <a:pt x="118378" y="78604"/>
                    <a:pt x="118378" y="76744"/>
                  </a:cubicBezTo>
                  <a:close/>
                  <a:moveTo>
                    <a:pt x="111351" y="48372"/>
                  </a:moveTo>
                  <a:cubicBezTo>
                    <a:pt x="109729" y="50697"/>
                    <a:pt x="109189" y="49302"/>
                    <a:pt x="106486" y="48372"/>
                  </a:cubicBezTo>
                  <a:cubicBezTo>
                    <a:pt x="109189" y="46976"/>
                    <a:pt x="111351" y="45116"/>
                    <a:pt x="112972" y="43255"/>
                  </a:cubicBezTo>
                  <a:cubicBezTo>
                    <a:pt x="112432" y="45116"/>
                    <a:pt x="112432" y="46511"/>
                    <a:pt x="111351" y="48372"/>
                  </a:cubicBezTo>
                  <a:close/>
                  <a:moveTo>
                    <a:pt x="18378" y="37209"/>
                  </a:moveTo>
                  <a:cubicBezTo>
                    <a:pt x="20000" y="33023"/>
                    <a:pt x="22702" y="28837"/>
                    <a:pt x="24324" y="24186"/>
                  </a:cubicBezTo>
                  <a:cubicBezTo>
                    <a:pt x="25945" y="20465"/>
                    <a:pt x="24864" y="14418"/>
                    <a:pt x="18918" y="15348"/>
                  </a:cubicBezTo>
                  <a:cubicBezTo>
                    <a:pt x="14054" y="15813"/>
                    <a:pt x="10810" y="20465"/>
                    <a:pt x="5945" y="16279"/>
                  </a:cubicBezTo>
                  <a:cubicBezTo>
                    <a:pt x="1081" y="11627"/>
                    <a:pt x="9189" y="6976"/>
                    <a:pt x="13513" y="5581"/>
                  </a:cubicBezTo>
                  <a:cubicBezTo>
                    <a:pt x="20000" y="3255"/>
                    <a:pt x="27027" y="4651"/>
                    <a:pt x="31891" y="8837"/>
                  </a:cubicBezTo>
                  <a:cubicBezTo>
                    <a:pt x="33513" y="9767"/>
                    <a:pt x="34054" y="10697"/>
                    <a:pt x="36216" y="10232"/>
                  </a:cubicBezTo>
                  <a:cubicBezTo>
                    <a:pt x="37297" y="9767"/>
                    <a:pt x="38378" y="8837"/>
                    <a:pt x="39459" y="8372"/>
                  </a:cubicBezTo>
                  <a:cubicBezTo>
                    <a:pt x="41081" y="7441"/>
                    <a:pt x="42702" y="6511"/>
                    <a:pt x="44864" y="6046"/>
                  </a:cubicBezTo>
                  <a:cubicBezTo>
                    <a:pt x="51351" y="3720"/>
                    <a:pt x="58378" y="4186"/>
                    <a:pt x="65405" y="5581"/>
                  </a:cubicBezTo>
                  <a:cubicBezTo>
                    <a:pt x="68108" y="6046"/>
                    <a:pt x="71351" y="6976"/>
                    <a:pt x="74054" y="8372"/>
                  </a:cubicBezTo>
                  <a:cubicBezTo>
                    <a:pt x="75675" y="8837"/>
                    <a:pt x="76756" y="9767"/>
                    <a:pt x="77837" y="10697"/>
                  </a:cubicBezTo>
                  <a:cubicBezTo>
                    <a:pt x="78918" y="11162"/>
                    <a:pt x="80540" y="13488"/>
                    <a:pt x="81621" y="13488"/>
                  </a:cubicBezTo>
                  <a:cubicBezTo>
                    <a:pt x="83243" y="13953"/>
                    <a:pt x="84324" y="12093"/>
                    <a:pt x="85405" y="11627"/>
                  </a:cubicBezTo>
                  <a:cubicBezTo>
                    <a:pt x="87567" y="9767"/>
                    <a:pt x="89729" y="8837"/>
                    <a:pt x="92972" y="8372"/>
                  </a:cubicBezTo>
                  <a:cubicBezTo>
                    <a:pt x="98918" y="7906"/>
                    <a:pt x="106486" y="9767"/>
                    <a:pt x="109729" y="13953"/>
                  </a:cubicBezTo>
                  <a:cubicBezTo>
                    <a:pt x="112972" y="18604"/>
                    <a:pt x="108108" y="22325"/>
                    <a:pt x="103243" y="21395"/>
                  </a:cubicBezTo>
                  <a:cubicBezTo>
                    <a:pt x="98918" y="20930"/>
                    <a:pt x="92972" y="16279"/>
                    <a:pt x="90270" y="21860"/>
                  </a:cubicBezTo>
                  <a:cubicBezTo>
                    <a:pt x="89189" y="25116"/>
                    <a:pt x="90810" y="28837"/>
                    <a:pt x="91891" y="31627"/>
                  </a:cubicBezTo>
                  <a:cubicBezTo>
                    <a:pt x="95675" y="42325"/>
                    <a:pt x="96216" y="53023"/>
                    <a:pt x="85945" y="61395"/>
                  </a:cubicBezTo>
                  <a:cubicBezTo>
                    <a:pt x="68108" y="75813"/>
                    <a:pt x="35135" y="73023"/>
                    <a:pt x="21621" y="54883"/>
                  </a:cubicBezTo>
                  <a:cubicBezTo>
                    <a:pt x="17297" y="48372"/>
                    <a:pt x="16756" y="43255"/>
                    <a:pt x="18378" y="37209"/>
                  </a:cubicBezTo>
                  <a:close/>
                  <a:moveTo>
                    <a:pt x="114054" y="76279"/>
                  </a:moveTo>
                  <a:cubicBezTo>
                    <a:pt x="113513" y="81860"/>
                    <a:pt x="108648" y="89302"/>
                    <a:pt x="110810" y="94418"/>
                  </a:cubicBezTo>
                  <a:cubicBezTo>
                    <a:pt x="111351" y="95813"/>
                    <a:pt x="111891" y="95813"/>
                    <a:pt x="112972" y="96744"/>
                  </a:cubicBezTo>
                  <a:cubicBezTo>
                    <a:pt x="114594" y="98139"/>
                    <a:pt x="114054" y="99534"/>
                    <a:pt x="111351" y="100000"/>
                  </a:cubicBezTo>
                  <a:cubicBezTo>
                    <a:pt x="110270" y="100465"/>
                    <a:pt x="108648" y="100465"/>
                    <a:pt x="107027" y="100000"/>
                  </a:cubicBezTo>
                  <a:cubicBezTo>
                    <a:pt x="105405" y="100000"/>
                    <a:pt x="104864" y="100000"/>
                    <a:pt x="104864" y="98604"/>
                  </a:cubicBezTo>
                  <a:cubicBezTo>
                    <a:pt x="104324" y="96744"/>
                    <a:pt x="104864" y="94418"/>
                    <a:pt x="104864" y="92558"/>
                  </a:cubicBezTo>
                  <a:cubicBezTo>
                    <a:pt x="104864" y="89302"/>
                    <a:pt x="104864" y="86511"/>
                    <a:pt x="104324" y="83720"/>
                  </a:cubicBezTo>
                  <a:cubicBezTo>
                    <a:pt x="104324" y="80465"/>
                    <a:pt x="104864" y="76279"/>
                    <a:pt x="102162" y="73953"/>
                  </a:cubicBezTo>
                  <a:cubicBezTo>
                    <a:pt x="101081" y="72558"/>
                    <a:pt x="98378" y="71627"/>
                    <a:pt x="96216" y="72558"/>
                  </a:cubicBezTo>
                  <a:cubicBezTo>
                    <a:pt x="94054" y="73953"/>
                    <a:pt x="96756" y="74418"/>
                    <a:pt x="98378" y="74883"/>
                  </a:cubicBezTo>
                  <a:cubicBezTo>
                    <a:pt x="102162" y="75348"/>
                    <a:pt x="101621" y="78139"/>
                    <a:pt x="99459" y="80930"/>
                  </a:cubicBezTo>
                  <a:cubicBezTo>
                    <a:pt x="97297" y="83720"/>
                    <a:pt x="94054" y="86046"/>
                    <a:pt x="90810" y="87906"/>
                  </a:cubicBezTo>
                  <a:cubicBezTo>
                    <a:pt x="86486" y="90697"/>
                    <a:pt x="80540" y="93488"/>
                    <a:pt x="75135" y="93953"/>
                  </a:cubicBezTo>
                  <a:cubicBezTo>
                    <a:pt x="75135" y="91162"/>
                    <a:pt x="75135" y="87906"/>
                    <a:pt x="74594" y="85581"/>
                  </a:cubicBezTo>
                  <a:cubicBezTo>
                    <a:pt x="73513" y="82325"/>
                    <a:pt x="72432" y="84186"/>
                    <a:pt x="72432" y="86511"/>
                  </a:cubicBezTo>
                  <a:cubicBezTo>
                    <a:pt x="71891" y="89302"/>
                    <a:pt x="72432" y="92093"/>
                    <a:pt x="72432" y="94883"/>
                  </a:cubicBezTo>
                  <a:cubicBezTo>
                    <a:pt x="72432" y="98139"/>
                    <a:pt x="71891" y="101860"/>
                    <a:pt x="71891" y="105116"/>
                  </a:cubicBezTo>
                  <a:cubicBezTo>
                    <a:pt x="71351" y="108372"/>
                    <a:pt x="70810" y="109767"/>
                    <a:pt x="74054" y="112093"/>
                  </a:cubicBezTo>
                  <a:cubicBezTo>
                    <a:pt x="77297" y="114418"/>
                    <a:pt x="75135" y="116279"/>
                    <a:pt x="71891" y="116279"/>
                  </a:cubicBezTo>
                  <a:cubicBezTo>
                    <a:pt x="70270" y="116279"/>
                    <a:pt x="68648" y="116279"/>
                    <a:pt x="67567" y="115813"/>
                  </a:cubicBezTo>
                  <a:cubicBezTo>
                    <a:pt x="65405" y="115348"/>
                    <a:pt x="65945" y="114883"/>
                    <a:pt x="66486" y="112558"/>
                  </a:cubicBezTo>
                  <a:cubicBezTo>
                    <a:pt x="66486" y="108837"/>
                    <a:pt x="66486" y="104651"/>
                    <a:pt x="65405" y="100930"/>
                  </a:cubicBezTo>
                  <a:cubicBezTo>
                    <a:pt x="64324" y="96279"/>
                    <a:pt x="61621" y="92093"/>
                    <a:pt x="56756" y="90232"/>
                  </a:cubicBezTo>
                  <a:cubicBezTo>
                    <a:pt x="54054" y="89302"/>
                    <a:pt x="48648" y="88372"/>
                    <a:pt x="45945" y="89767"/>
                  </a:cubicBezTo>
                  <a:cubicBezTo>
                    <a:pt x="43783" y="91162"/>
                    <a:pt x="45405" y="92093"/>
                    <a:pt x="47567" y="91627"/>
                  </a:cubicBezTo>
                  <a:cubicBezTo>
                    <a:pt x="45405" y="94883"/>
                    <a:pt x="44864" y="100000"/>
                    <a:pt x="44324" y="103720"/>
                  </a:cubicBezTo>
                  <a:cubicBezTo>
                    <a:pt x="43783" y="104651"/>
                    <a:pt x="43783" y="106046"/>
                    <a:pt x="43243" y="107441"/>
                  </a:cubicBezTo>
                  <a:cubicBezTo>
                    <a:pt x="43243" y="107906"/>
                    <a:pt x="43783" y="111162"/>
                    <a:pt x="43243" y="111627"/>
                  </a:cubicBezTo>
                  <a:cubicBezTo>
                    <a:pt x="42702" y="112558"/>
                    <a:pt x="39459" y="112558"/>
                    <a:pt x="37837" y="112558"/>
                  </a:cubicBezTo>
                  <a:cubicBezTo>
                    <a:pt x="35675" y="112093"/>
                    <a:pt x="32432" y="111162"/>
                    <a:pt x="34594" y="108837"/>
                  </a:cubicBezTo>
                  <a:cubicBezTo>
                    <a:pt x="35135" y="108372"/>
                    <a:pt x="36216" y="108372"/>
                    <a:pt x="36756" y="107441"/>
                  </a:cubicBezTo>
                  <a:cubicBezTo>
                    <a:pt x="37297" y="106511"/>
                    <a:pt x="37297" y="105116"/>
                    <a:pt x="37297" y="104186"/>
                  </a:cubicBezTo>
                  <a:cubicBezTo>
                    <a:pt x="37837" y="98604"/>
                    <a:pt x="36216" y="93023"/>
                    <a:pt x="36216" y="87441"/>
                  </a:cubicBezTo>
                  <a:cubicBezTo>
                    <a:pt x="35675" y="84186"/>
                    <a:pt x="35675" y="70232"/>
                    <a:pt x="42162" y="70697"/>
                  </a:cubicBezTo>
                  <a:cubicBezTo>
                    <a:pt x="43243" y="70697"/>
                    <a:pt x="44864" y="71627"/>
                    <a:pt x="46486" y="71627"/>
                  </a:cubicBezTo>
                  <a:cubicBezTo>
                    <a:pt x="48108" y="72093"/>
                    <a:pt x="50270" y="72558"/>
                    <a:pt x="51891" y="72558"/>
                  </a:cubicBezTo>
                  <a:cubicBezTo>
                    <a:pt x="56216" y="73023"/>
                    <a:pt x="60540" y="73023"/>
                    <a:pt x="64864" y="72558"/>
                  </a:cubicBezTo>
                  <a:cubicBezTo>
                    <a:pt x="72432" y="71162"/>
                    <a:pt x="80000" y="68372"/>
                    <a:pt x="85945" y="64186"/>
                  </a:cubicBezTo>
                  <a:cubicBezTo>
                    <a:pt x="88648" y="62325"/>
                    <a:pt x="90810" y="60465"/>
                    <a:pt x="92432" y="58139"/>
                  </a:cubicBezTo>
                  <a:cubicBezTo>
                    <a:pt x="93513" y="57209"/>
                    <a:pt x="94594" y="55813"/>
                    <a:pt x="95135" y="54418"/>
                  </a:cubicBezTo>
                  <a:cubicBezTo>
                    <a:pt x="95675" y="53488"/>
                    <a:pt x="96216" y="49302"/>
                    <a:pt x="96756" y="48837"/>
                  </a:cubicBezTo>
                  <a:cubicBezTo>
                    <a:pt x="98918" y="47441"/>
                    <a:pt x="105945" y="50232"/>
                    <a:pt x="107567" y="51162"/>
                  </a:cubicBezTo>
                  <a:cubicBezTo>
                    <a:pt x="109729" y="53023"/>
                    <a:pt x="111351" y="54883"/>
                    <a:pt x="112432" y="57209"/>
                  </a:cubicBezTo>
                  <a:cubicBezTo>
                    <a:pt x="115675" y="63255"/>
                    <a:pt x="115135" y="70232"/>
                    <a:pt x="114054" y="76279"/>
                  </a:cubicBezTo>
                  <a:cubicBezTo>
                    <a:pt x="113513" y="81860"/>
                    <a:pt x="115135" y="69767"/>
                    <a:pt x="114054" y="76279"/>
                  </a:cubicBezTo>
                  <a:close/>
                </a:path>
              </a:pathLst>
            </a:custGeom>
            <a:solidFill>
              <a:srgbClr val="3E4A6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36" name="Shape 200"/>
            <p:cNvSpPr>
              <a:spLocks/>
            </p:cNvSpPr>
            <p:nvPr/>
          </p:nvSpPr>
          <p:spPr bwMode="auto">
            <a:xfrm>
              <a:off x="1920368" y="2140569"/>
              <a:ext cx="194228" cy="77209"/>
            </a:xfrm>
            <a:custGeom>
              <a:avLst/>
              <a:gdLst>
                <a:gd name="T0" fmla="*/ 84000 w 120000"/>
                <a:gd name="T1" fmla="*/ 120000 h 120000"/>
                <a:gd name="T2" fmla="*/ 76000 w 120000"/>
                <a:gd name="T3" fmla="*/ 120000 h 120000"/>
                <a:gd name="T4" fmla="*/ 60000 w 120000"/>
                <a:gd name="T5" fmla="*/ 100000 h 120000"/>
                <a:gd name="T6" fmla="*/ 44000 w 120000"/>
                <a:gd name="T7" fmla="*/ 120000 h 120000"/>
                <a:gd name="T8" fmla="*/ 40000 w 120000"/>
                <a:gd name="T9" fmla="*/ 120000 h 120000"/>
                <a:gd name="T10" fmla="*/ 8000 w 120000"/>
                <a:gd name="T11" fmla="*/ 70000 h 120000"/>
                <a:gd name="T12" fmla="*/ 8000 w 120000"/>
                <a:gd name="T13" fmla="*/ 10000 h 120000"/>
                <a:gd name="T14" fmla="*/ 12000 w 120000"/>
                <a:gd name="T15" fmla="*/ 0 h 120000"/>
                <a:gd name="T16" fmla="*/ 20000 w 120000"/>
                <a:gd name="T17" fmla="*/ 10000 h 120000"/>
                <a:gd name="T18" fmla="*/ 24000 w 120000"/>
                <a:gd name="T19" fmla="*/ 30000 h 120000"/>
                <a:gd name="T20" fmla="*/ 28000 w 120000"/>
                <a:gd name="T21" fmla="*/ 60000 h 120000"/>
                <a:gd name="T22" fmla="*/ 40000 w 120000"/>
                <a:gd name="T23" fmla="*/ 70000 h 120000"/>
                <a:gd name="T24" fmla="*/ 48000 w 120000"/>
                <a:gd name="T25" fmla="*/ 70000 h 120000"/>
                <a:gd name="T26" fmla="*/ 56000 w 120000"/>
                <a:gd name="T27" fmla="*/ 50000 h 120000"/>
                <a:gd name="T28" fmla="*/ 60000 w 120000"/>
                <a:gd name="T29" fmla="*/ 40000 h 120000"/>
                <a:gd name="T30" fmla="*/ 72000 w 120000"/>
                <a:gd name="T31" fmla="*/ 60000 h 120000"/>
                <a:gd name="T32" fmla="*/ 84000 w 120000"/>
                <a:gd name="T33" fmla="*/ 80000 h 120000"/>
                <a:gd name="T34" fmla="*/ 100000 w 120000"/>
                <a:gd name="T35" fmla="*/ 50000 h 120000"/>
                <a:gd name="T36" fmla="*/ 100000 w 120000"/>
                <a:gd name="T37" fmla="*/ 50000 h 120000"/>
                <a:gd name="T38" fmla="*/ 112000 w 120000"/>
                <a:gd name="T39" fmla="*/ 10000 h 120000"/>
                <a:gd name="T40" fmla="*/ 116000 w 120000"/>
                <a:gd name="T41" fmla="*/ 20000 h 120000"/>
                <a:gd name="T42" fmla="*/ 116000 w 120000"/>
                <a:gd name="T43" fmla="*/ 70000 h 120000"/>
                <a:gd name="T44" fmla="*/ 84000 w 120000"/>
                <a:gd name="T45" fmla="*/ 120000 h 120000"/>
                <a:gd name="T46" fmla="*/ 84000 w 120000"/>
                <a:gd name="T47" fmla="*/ 120000 h 120000"/>
                <a:gd name="T48" fmla="*/ 0 w 120000"/>
                <a:gd name="T49" fmla="*/ 0 h 120000"/>
                <a:gd name="T50" fmla="*/ 120000 w 120000"/>
                <a:gd name="T51" fmla="*/ 120000 h 1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T48" t="T49" r="T50" b="T51"/>
              <a:pathLst>
                <a:path w="120000" h="120000" extrusionOk="0">
                  <a:moveTo>
                    <a:pt x="84000" y="120000"/>
                  </a:moveTo>
                  <a:cubicBezTo>
                    <a:pt x="80000" y="120000"/>
                    <a:pt x="80000" y="120000"/>
                    <a:pt x="76000" y="120000"/>
                  </a:cubicBezTo>
                  <a:cubicBezTo>
                    <a:pt x="72000" y="120000"/>
                    <a:pt x="64000" y="110000"/>
                    <a:pt x="60000" y="100000"/>
                  </a:cubicBezTo>
                  <a:cubicBezTo>
                    <a:pt x="56000" y="110000"/>
                    <a:pt x="48000" y="110000"/>
                    <a:pt x="44000" y="120000"/>
                  </a:cubicBezTo>
                  <a:cubicBezTo>
                    <a:pt x="44000" y="120000"/>
                    <a:pt x="40000" y="120000"/>
                    <a:pt x="40000" y="120000"/>
                  </a:cubicBezTo>
                  <a:cubicBezTo>
                    <a:pt x="24000" y="120000"/>
                    <a:pt x="12000" y="100000"/>
                    <a:pt x="8000" y="70000"/>
                  </a:cubicBezTo>
                  <a:cubicBezTo>
                    <a:pt x="8000" y="60000"/>
                    <a:pt x="0" y="30000"/>
                    <a:pt x="8000" y="10000"/>
                  </a:cubicBezTo>
                  <a:cubicBezTo>
                    <a:pt x="8000" y="0"/>
                    <a:pt x="12000" y="0"/>
                    <a:pt x="12000" y="0"/>
                  </a:cubicBezTo>
                  <a:cubicBezTo>
                    <a:pt x="16000" y="0"/>
                    <a:pt x="20000" y="10000"/>
                    <a:pt x="20000" y="10000"/>
                  </a:cubicBezTo>
                  <a:cubicBezTo>
                    <a:pt x="20000" y="10000"/>
                    <a:pt x="24000" y="20000"/>
                    <a:pt x="24000" y="30000"/>
                  </a:cubicBezTo>
                  <a:cubicBezTo>
                    <a:pt x="24000" y="40000"/>
                    <a:pt x="24000" y="50000"/>
                    <a:pt x="28000" y="60000"/>
                  </a:cubicBezTo>
                  <a:cubicBezTo>
                    <a:pt x="32000" y="70000"/>
                    <a:pt x="36000" y="70000"/>
                    <a:pt x="40000" y="70000"/>
                  </a:cubicBezTo>
                  <a:cubicBezTo>
                    <a:pt x="40000" y="70000"/>
                    <a:pt x="44000" y="70000"/>
                    <a:pt x="48000" y="70000"/>
                  </a:cubicBezTo>
                  <a:cubicBezTo>
                    <a:pt x="52000" y="60000"/>
                    <a:pt x="52000" y="60000"/>
                    <a:pt x="56000" y="50000"/>
                  </a:cubicBezTo>
                  <a:cubicBezTo>
                    <a:pt x="56000" y="50000"/>
                    <a:pt x="60000" y="40000"/>
                    <a:pt x="60000" y="40000"/>
                  </a:cubicBezTo>
                  <a:cubicBezTo>
                    <a:pt x="64000" y="40000"/>
                    <a:pt x="68000" y="50000"/>
                    <a:pt x="72000" y="60000"/>
                  </a:cubicBezTo>
                  <a:cubicBezTo>
                    <a:pt x="76000" y="70000"/>
                    <a:pt x="80000" y="80000"/>
                    <a:pt x="84000" y="80000"/>
                  </a:cubicBezTo>
                  <a:cubicBezTo>
                    <a:pt x="92000" y="80000"/>
                    <a:pt x="96000" y="70000"/>
                    <a:pt x="100000" y="50000"/>
                  </a:cubicBezTo>
                  <a:cubicBezTo>
                    <a:pt x="100000" y="50000"/>
                    <a:pt x="100000" y="50000"/>
                    <a:pt x="100000" y="50000"/>
                  </a:cubicBezTo>
                  <a:cubicBezTo>
                    <a:pt x="104000" y="30000"/>
                    <a:pt x="104000" y="10000"/>
                    <a:pt x="112000" y="10000"/>
                  </a:cubicBezTo>
                  <a:cubicBezTo>
                    <a:pt x="112000" y="10000"/>
                    <a:pt x="116000" y="20000"/>
                    <a:pt x="116000" y="20000"/>
                  </a:cubicBezTo>
                  <a:cubicBezTo>
                    <a:pt x="120000" y="30000"/>
                    <a:pt x="120000" y="50000"/>
                    <a:pt x="116000" y="70000"/>
                  </a:cubicBezTo>
                  <a:cubicBezTo>
                    <a:pt x="112000" y="100000"/>
                    <a:pt x="100000" y="120000"/>
                    <a:pt x="84000" y="120000"/>
                  </a:cubicBezTo>
                  <a:cubicBezTo>
                    <a:pt x="84000" y="120000"/>
                    <a:pt x="84000" y="120000"/>
                    <a:pt x="84000" y="120000"/>
                  </a:cubicBezTo>
                  <a:close/>
                </a:path>
              </a:pathLst>
            </a:custGeom>
            <a:solidFill>
              <a:srgbClr val="3E4A6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37" name="Shape 201"/>
            <p:cNvSpPr>
              <a:spLocks/>
            </p:cNvSpPr>
            <p:nvPr/>
          </p:nvSpPr>
          <p:spPr bwMode="auto">
            <a:xfrm>
              <a:off x="1753333" y="2016744"/>
              <a:ext cx="114595" cy="129652"/>
            </a:xfrm>
            <a:custGeom>
              <a:avLst/>
              <a:gdLst>
                <a:gd name="T0" fmla="*/ 66666 w 120000"/>
                <a:gd name="T1" fmla="*/ 0 h 120000"/>
                <a:gd name="T2" fmla="*/ 53333 w 120000"/>
                <a:gd name="T3" fmla="*/ 0 h 120000"/>
                <a:gd name="T4" fmla="*/ 66666 w 120000"/>
                <a:gd name="T5" fmla="*/ 18000 h 120000"/>
                <a:gd name="T6" fmla="*/ 40000 w 120000"/>
                <a:gd name="T7" fmla="*/ 42000 h 120000"/>
                <a:gd name="T8" fmla="*/ 20000 w 120000"/>
                <a:gd name="T9" fmla="*/ 18000 h 120000"/>
                <a:gd name="T10" fmla="*/ 0 w 120000"/>
                <a:gd name="T11" fmla="*/ 54000 h 120000"/>
                <a:gd name="T12" fmla="*/ 60000 w 120000"/>
                <a:gd name="T13" fmla="*/ 114000 h 120000"/>
                <a:gd name="T14" fmla="*/ 120000 w 120000"/>
                <a:gd name="T15" fmla="*/ 60000 h 120000"/>
                <a:gd name="T16" fmla="*/ 66666 w 120000"/>
                <a:gd name="T17" fmla="*/ 0 h 120000"/>
                <a:gd name="T18" fmla="*/ 0 w 120000"/>
                <a:gd name="T19" fmla="*/ 0 h 120000"/>
                <a:gd name="T20" fmla="*/ 120000 w 120000"/>
                <a:gd name="T21" fmla="*/ 120000 h 1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T18" t="T19" r="T20" b="T21"/>
              <a:pathLst>
                <a:path w="120000" h="120000" extrusionOk="0">
                  <a:moveTo>
                    <a:pt x="66666" y="0"/>
                  </a:moveTo>
                  <a:cubicBezTo>
                    <a:pt x="60000" y="0"/>
                    <a:pt x="60000" y="0"/>
                    <a:pt x="53333" y="0"/>
                  </a:cubicBezTo>
                  <a:cubicBezTo>
                    <a:pt x="60000" y="6000"/>
                    <a:pt x="66666" y="12000"/>
                    <a:pt x="66666" y="18000"/>
                  </a:cubicBezTo>
                  <a:cubicBezTo>
                    <a:pt x="66666" y="30000"/>
                    <a:pt x="53333" y="42000"/>
                    <a:pt x="40000" y="42000"/>
                  </a:cubicBezTo>
                  <a:cubicBezTo>
                    <a:pt x="26666" y="42000"/>
                    <a:pt x="20000" y="30000"/>
                    <a:pt x="20000" y="18000"/>
                  </a:cubicBezTo>
                  <a:cubicBezTo>
                    <a:pt x="6666" y="30000"/>
                    <a:pt x="6666" y="42000"/>
                    <a:pt x="0" y="54000"/>
                  </a:cubicBezTo>
                  <a:cubicBezTo>
                    <a:pt x="0" y="90000"/>
                    <a:pt x="26666" y="114000"/>
                    <a:pt x="60000" y="114000"/>
                  </a:cubicBezTo>
                  <a:cubicBezTo>
                    <a:pt x="86666" y="120000"/>
                    <a:pt x="113333" y="90000"/>
                    <a:pt x="120000" y="60000"/>
                  </a:cubicBezTo>
                  <a:cubicBezTo>
                    <a:pt x="120000" y="24000"/>
                    <a:pt x="93333" y="0"/>
                    <a:pt x="66666" y="0"/>
                  </a:cubicBezTo>
                  <a:close/>
                </a:path>
              </a:pathLst>
            </a:custGeom>
            <a:solidFill>
              <a:srgbClr val="3E4A6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38" name="Shape 202"/>
            <p:cNvSpPr>
              <a:spLocks/>
            </p:cNvSpPr>
            <p:nvPr/>
          </p:nvSpPr>
          <p:spPr bwMode="auto">
            <a:xfrm>
              <a:off x="2190345" y="2056077"/>
              <a:ext cx="124306" cy="136936"/>
            </a:xfrm>
            <a:custGeom>
              <a:avLst/>
              <a:gdLst>
                <a:gd name="T0" fmla="*/ 69473 w 120000"/>
                <a:gd name="T1" fmla="*/ 0 h 120000"/>
                <a:gd name="T2" fmla="*/ 44210 w 120000"/>
                <a:gd name="T3" fmla="*/ 0 h 120000"/>
                <a:gd name="T4" fmla="*/ 63157 w 120000"/>
                <a:gd name="T5" fmla="*/ 22857 h 120000"/>
                <a:gd name="T6" fmla="*/ 37894 w 120000"/>
                <a:gd name="T7" fmla="*/ 40000 h 120000"/>
                <a:gd name="T8" fmla="*/ 18947 w 120000"/>
                <a:gd name="T9" fmla="*/ 22857 h 120000"/>
                <a:gd name="T10" fmla="*/ 18947 w 120000"/>
                <a:gd name="T11" fmla="*/ 22857 h 120000"/>
                <a:gd name="T12" fmla="*/ 0 w 120000"/>
                <a:gd name="T13" fmla="*/ 51428 h 120000"/>
                <a:gd name="T14" fmla="*/ 44210 w 120000"/>
                <a:gd name="T15" fmla="*/ 114285 h 120000"/>
                <a:gd name="T16" fmla="*/ 113684 w 120000"/>
                <a:gd name="T17" fmla="*/ 62857 h 120000"/>
                <a:gd name="T18" fmla="*/ 69473 w 120000"/>
                <a:gd name="T19" fmla="*/ 0 h 120000"/>
                <a:gd name="T20" fmla="*/ 0 w 120000"/>
                <a:gd name="T21" fmla="*/ 0 h 120000"/>
                <a:gd name="T22" fmla="*/ 120000 w 120000"/>
                <a:gd name="T23" fmla="*/ 120000 h 1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120000" h="120000" extrusionOk="0">
                  <a:moveTo>
                    <a:pt x="69473" y="0"/>
                  </a:moveTo>
                  <a:cubicBezTo>
                    <a:pt x="56842" y="0"/>
                    <a:pt x="50526" y="0"/>
                    <a:pt x="44210" y="0"/>
                  </a:cubicBezTo>
                  <a:cubicBezTo>
                    <a:pt x="56842" y="5714"/>
                    <a:pt x="63157" y="11428"/>
                    <a:pt x="63157" y="22857"/>
                  </a:cubicBezTo>
                  <a:cubicBezTo>
                    <a:pt x="63157" y="34285"/>
                    <a:pt x="50526" y="40000"/>
                    <a:pt x="37894" y="40000"/>
                  </a:cubicBezTo>
                  <a:cubicBezTo>
                    <a:pt x="25263" y="40000"/>
                    <a:pt x="18947" y="34285"/>
                    <a:pt x="18947" y="22857"/>
                  </a:cubicBezTo>
                  <a:cubicBezTo>
                    <a:pt x="18947" y="22857"/>
                    <a:pt x="18947" y="22857"/>
                    <a:pt x="18947" y="22857"/>
                  </a:cubicBezTo>
                  <a:cubicBezTo>
                    <a:pt x="12631" y="28571"/>
                    <a:pt x="6315" y="40000"/>
                    <a:pt x="0" y="51428"/>
                  </a:cubicBezTo>
                  <a:cubicBezTo>
                    <a:pt x="0" y="85714"/>
                    <a:pt x="18947" y="114285"/>
                    <a:pt x="44210" y="114285"/>
                  </a:cubicBezTo>
                  <a:cubicBezTo>
                    <a:pt x="75789" y="120000"/>
                    <a:pt x="107368" y="97142"/>
                    <a:pt x="113684" y="62857"/>
                  </a:cubicBezTo>
                  <a:cubicBezTo>
                    <a:pt x="120000" y="28571"/>
                    <a:pt x="94736" y="0"/>
                    <a:pt x="69473" y="0"/>
                  </a:cubicBezTo>
                  <a:close/>
                </a:path>
              </a:pathLst>
            </a:custGeom>
            <a:solidFill>
              <a:srgbClr val="3E4A6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grpSp>
      <p:sp>
        <p:nvSpPr>
          <p:cNvPr id="203" name="Shape 203"/>
          <p:cNvSpPr txBox="1">
            <a:spLocks noGrp="1"/>
          </p:cNvSpPr>
          <p:nvPr>
            <p:ph type="title"/>
          </p:nvPr>
        </p:nvSpPr>
        <p:spPr>
          <a:xfrm>
            <a:off x="388375" y="0"/>
            <a:ext cx="6923400" cy="1137200"/>
          </a:xfrm>
          <a:prstGeom prst="rect">
            <a:avLst/>
          </a:prstGeom>
        </p:spPr>
        <p:txBody>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204" name="Shape 204"/>
          <p:cNvSpPr txBox="1">
            <a:spLocks noGrp="1"/>
          </p:cNvSpPr>
          <p:nvPr>
            <p:ph type="body" idx="1"/>
          </p:nvPr>
        </p:nvSpPr>
        <p:spPr>
          <a:xfrm>
            <a:off x="523575" y="1295400"/>
            <a:ext cx="3215100" cy="4967600"/>
          </a:xfrm>
          <a:prstGeom prst="rect">
            <a:avLst/>
          </a:prstGeom>
        </p:spPr>
        <p:txBody>
          <a:bodyPr/>
          <a:lstStyle>
            <a:lvl1pPr marL="457200" lvl="0" indent="-381000">
              <a:spcBef>
                <a:spcPts val="600"/>
              </a:spcBef>
              <a:spcAft>
                <a:spcPts val="0"/>
              </a:spcAft>
              <a:buSzPts val="2400"/>
              <a:buChar char="●"/>
              <a:defRPr sz="2400"/>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sz="2400"/>
            </a:lvl4pPr>
            <a:lvl5pPr marL="2286000" lvl="4" indent="-381000">
              <a:spcBef>
                <a:spcPts val="0"/>
              </a:spcBef>
              <a:spcAft>
                <a:spcPts val="0"/>
              </a:spcAft>
              <a:buSzPts val="2400"/>
              <a:buChar char="○"/>
              <a:defRPr sz="2400"/>
            </a:lvl5pPr>
            <a:lvl6pPr marL="2743200" lvl="5" indent="-381000">
              <a:spcBef>
                <a:spcPts val="0"/>
              </a:spcBef>
              <a:spcAft>
                <a:spcPts val="0"/>
              </a:spcAft>
              <a:buSzPts val="2400"/>
              <a:buChar char="■"/>
              <a:defRPr sz="2400"/>
            </a:lvl6pPr>
            <a:lvl7pPr marL="3200400" lvl="6" indent="-381000">
              <a:spcBef>
                <a:spcPts val="0"/>
              </a:spcBef>
              <a:spcAft>
                <a:spcPts val="0"/>
              </a:spcAft>
              <a:buSzPts val="2400"/>
              <a:buChar char="●"/>
              <a:defRPr sz="2400"/>
            </a:lvl7pPr>
            <a:lvl8pPr marL="3657600" lvl="7" indent="-381000">
              <a:spcBef>
                <a:spcPts val="0"/>
              </a:spcBef>
              <a:spcAft>
                <a:spcPts val="0"/>
              </a:spcAft>
              <a:buSzPts val="2400"/>
              <a:buChar char="○"/>
              <a:defRPr sz="2400"/>
            </a:lvl8pPr>
            <a:lvl9pPr marL="4114800" lvl="8" indent="-381000">
              <a:spcBef>
                <a:spcPts val="0"/>
              </a:spcBef>
              <a:spcAft>
                <a:spcPts val="0"/>
              </a:spcAft>
              <a:buSzPts val="2400"/>
              <a:buChar char="■"/>
              <a:defRPr sz="2400"/>
            </a:lvl9pPr>
          </a:lstStyle>
          <a:p>
            <a:endParaRPr/>
          </a:p>
        </p:txBody>
      </p:sp>
      <p:sp>
        <p:nvSpPr>
          <p:cNvPr id="205" name="Shape 205"/>
          <p:cNvSpPr txBox="1">
            <a:spLocks noGrp="1"/>
          </p:cNvSpPr>
          <p:nvPr>
            <p:ph type="body" idx="2"/>
          </p:nvPr>
        </p:nvSpPr>
        <p:spPr>
          <a:xfrm>
            <a:off x="3932358" y="1295400"/>
            <a:ext cx="3215100" cy="4967600"/>
          </a:xfrm>
          <a:prstGeom prst="rect">
            <a:avLst/>
          </a:prstGeom>
        </p:spPr>
        <p:txBody>
          <a:bodyPr/>
          <a:lstStyle>
            <a:lvl1pPr marL="457200" lvl="0" indent="-381000">
              <a:spcBef>
                <a:spcPts val="600"/>
              </a:spcBef>
              <a:spcAft>
                <a:spcPts val="0"/>
              </a:spcAft>
              <a:buSzPts val="2400"/>
              <a:buChar char="●"/>
              <a:defRPr sz="2400"/>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sz="2400"/>
            </a:lvl4pPr>
            <a:lvl5pPr marL="2286000" lvl="4" indent="-381000">
              <a:spcBef>
                <a:spcPts val="0"/>
              </a:spcBef>
              <a:spcAft>
                <a:spcPts val="0"/>
              </a:spcAft>
              <a:buSzPts val="2400"/>
              <a:buChar char="○"/>
              <a:defRPr sz="2400"/>
            </a:lvl5pPr>
            <a:lvl6pPr marL="2743200" lvl="5" indent="-381000">
              <a:spcBef>
                <a:spcPts val="0"/>
              </a:spcBef>
              <a:spcAft>
                <a:spcPts val="0"/>
              </a:spcAft>
              <a:buSzPts val="2400"/>
              <a:buChar char="■"/>
              <a:defRPr sz="2400"/>
            </a:lvl6pPr>
            <a:lvl7pPr marL="3200400" lvl="6" indent="-381000">
              <a:spcBef>
                <a:spcPts val="0"/>
              </a:spcBef>
              <a:spcAft>
                <a:spcPts val="0"/>
              </a:spcAft>
              <a:buSzPts val="2400"/>
              <a:buChar char="●"/>
              <a:defRPr sz="2400"/>
            </a:lvl7pPr>
            <a:lvl8pPr marL="3657600" lvl="7" indent="-381000">
              <a:spcBef>
                <a:spcPts val="0"/>
              </a:spcBef>
              <a:spcAft>
                <a:spcPts val="0"/>
              </a:spcAft>
              <a:buSzPts val="2400"/>
              <a:buChar char="○"/>
              <a:defRPr sz="2400"/>
            </a:lvl8pPr>
            <a:lvl9pPr marL="4114800" lvl="8" indent="-381000">
              <a:spcBef>
                <a:spcPts val="0"/>
              </a:spcBef>
              <a:spcAft>
                <a:spcPts val="0"/>
              </a:spcAft>
              <a:buSzPts val="2400"/>
              <a:buChar char="■"/>
              <a:defRPr sz="2400"/>
            </a:lvl9pPr>
          </a:lstStyle>
          <a:p>
            <a:endParaRPr/>
          </a:p>
        </p:txBody>
      </p:sp>
    </p:spTree>
    <p:extLst>
      <p:ext uri="{BB962C8B-B14F-4D97-AF65-F5344CB8AC3E}">
        <p14:creationId xmlns:p14="http://schemas.microsoft.com/office/powerpoint/2010/main" val="3317955951"/>
      </p:ext>
    </p:extLst>
  </p:cSld>
  <p:clrMapOvr>
    <a:masterClrMapping/>
  </p:clrMapOvr>
  <p:transition spd="slow">
    <p:push dir="u"/>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Title + 3 columns">
    <p:spTree>
      <p:nvGrpSpPr>
        <p:cNvPr id="1" name="Shape 206"/>
        <p:cNvGrpSpPr/>
        <p:nvPr/>
      </p:nvGrpSpPr>
      <p:grpSpPr>
        <a:xfrm>
          <a:off x="0" y="0"/>
          <a:ext cx="0" cy="0"/>
          <a:chOff x="0" y="0"/>
          <a:chExt cx="0" cy="0"/>
        </a:xfrm>
      </p:grpSpPr>
      <p:sp>
        <p:nvSpPr>
          <p:cNvPr id="6" name="Shape 207"/>
          <p:cNvSpPr>
            <a:spLocks noChangeArrowheads="1"/>
          </p:cNvSpPr>
          <p:nvPr/>
        </p:nvSpPr>
        <p:spPr bwMode="auto">
          <a:xfrm>
            <a:off x="0" y="6076950"/>
            <a:ext cx="9144000" cy="781050"/>
          </a:xfrm>
          <a:prstGeom prst="rect">
            <a:avLst/>
          </a:prstGeom>
          <a:solidFill>
            <a:srgbClr val="B6D7A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sz="1400">
                <a:solidFill>
                  <a:schemeClr val="bg1"/>
                </a:solidFill>
                <a:latin typeface="Times New Roman" pitchFamily="18" charset="0"/>
                <a:ea typeface="Gulim" pitchFamily="34" charset="-127"/>
              </a:defRPr>
            </a:lvl1pPr>
            <a:lvl2pPr marL="742950" indent="-285750" eaLnBrk="0" hangingPunct="0">
              <a:defRPr sz="1400">
                <a:solidFill>
                  <a:schemeClr val="bg1"/>
                </a:solidFill>
                <a:latin typeface="Times New Roman" pitchFamily="18" charset="0"/>
                <a:ea typeface="Gulim" pitchFamily="34" charset="-127"/>
              </a:defRPr>
            </a:lvl2pPr>
            <a:lvl3pPr marL="1143000" indent="-228600" eaLnBrk="0" hangingPunct="0">
              <a:defRPr sz="1400">
                <a:solidFill>
                  <a:schemeClr val="bg1"/>
                </a:solidFill>
                <a:latin typeface="Times New Roman" pitchFamily="18" charset="0"/>
                <a:ea typeface="Gulim" pitchFamily="34" charset="-127"/>
              </a:defRPr>
            </a:lvl3pPr>
            <a:lvl4pPr marL="1600200" indent="-228600" eaLnBrk="0" hangingPunct="0">
              <a:defRPr sz="1400">
                <a:solidFill>
                  <a:schemeClr val="bg1"/>
                </a:solidFill>
                <a:latin typeface="Times New Roman" pitchFamily="18" charset="0"/>
                <a:ea typeface="Gulim" pitchFamily="34" charset="-127"/>
              </a:defRPr>
            </a:lvl4pPr>
            <a:lvl5pPr marL="2057400" indent="-228600" eaLnBrk="0" hangingPunct="0">
              <a:defRPr sz="1400">
                <a:solidFill>
                  <a:schemeClr val="bg1"/>
                </a:solidFill>
                <a:latin typeface="Times New Roman" pitchFamily="18" charset="0"/>
                <a:ea typeface="Gulim" pitchFamily="34" charset="-127"/>
              </a:defRPr>
            </a:lvl5pPr>
            <a:lvl6pPr marL="2514600" indent="-228600" algn="ctr" eaLnBrk="0" fontAlgn="base" hangingPunct="0">
              <a:spcBef>
                <a:spcPct val="0"/>
              </a:spcBef>
              <a:spcAft>
                <a:spcPct val="0"/>
              </a:spcAft>
              <a:defRPr sz="1400">
                <a:solidFill>
                  <a:schemeClr val="bg1"/>
                </a:solidFill>
                <a:latin typeface="Times New Roman" pitchFamily="18" charset="0"/>
                <a:ea typeface="Gulim" pitchFamily="34" charset="-127"/>
              </a:defRPr>
            </a:lvl6pPr>
            <a:lvl7pPr marL="2971800" indent="-228600" algn="ctr" eaLnBrk="0" fontAlgn="base" hangingPunct="0">
              <a:spcBef>
                <a:spcPct val="0"/>
              </a:spcBef>
              <a:spcAft>
                <a:spcPct val="0"/>
              </a:spcAft>
              <a:defRPr sz="1400">
                <a:solidFill>
                  <a:schemeClr val="bg1"/>
                </a:solidFill>
                <a:latin typeface="Times New Roman" pitchFamily="18" charset="0"/>
                <a:ea typeface="Gulim" pitchFamily="34" charset="-127"/>
              </a:defRPr>
            </a:lvl7pPr>
            <a:lvl8pPr marL="3429000" indent="-228600" algn="ctr" eaLnBrk="0" fontAlgn="base" hangingPunct="0">
              <a:spcBef>
                <a:spcPct val="0"/>
              </a:spcBef>
              <a:spcAft>
                <a:spcPct val="0"/>
              </a:spcAft>
              <a:defRPr sz="1400">
                <a:solidFill>
                  <a:schemeClr val="bg1"/>
                </a:solidFill>
                <a:latin typeface="Times New Roman" pitchFamily="18" charset="0"/>
                <a:ea typeface="Gulim" pitchFamily="34" charset="-127"/>
              </a:defRPr>
            </a:lvl8pPr>
            <a:lvl9pPr marL="3886200" indent="-228600" algn="ctr" eaLnBrk="0" fontAlgn="base" hangingPunct="0">
              <a:spcBef>
                <a:spcPct val="0"/>
              </a:spcBef>
              <a:spcAft>
                <a:spcPct val="0"/>
              </a:spcAft>
              <a:defRPr sz="1400">
                <a:solidFill>
                  <a:schemeClr val="bg1"/>
                </a:solidFill>
                <a:latin typeface="Times New Roman" pitchFamily="18" charset="0"/>
                <a:ea typeface="Gulim" pitchFamily="34" charset="-127"/>
              </a:defRPr>
            </a:lvl9pPr>
          </a:lstStyle>
          <a:p>
            <a:pPr algn="l" eaLnBrk="1" hangingPunct="1">
              <a:defRPr/>
            </a:pPr>
            <a:endParaRPr lang="en-US" altLang="en-US">
              <a:solidFill>
                <a:srgbClr val="000000"/>
              </a:solidFill>
              <a:effectLst/>
              <a:latin typeface="Arial" pitchFamily="34" charset="0"/>
              <a:cs typeface="Arial" pitchFamily="34" charset="0"/>
              <a:sym typeface="Arial" pitchFamily="34" charset="0"/>
            </a:endParaRPr>
          </a:p>
        </p:txBody>
      </p:sp>
      <p:sp>
        <p:nvSpPr>
          <p:cNvPr id="7" name="Shape 208"/>
          <p:cNvSpPr>
            <a:spLocks/>
          </p:cNvSpPr>
          <p:nvPr/>
        </p:nvSpPr>
        <p:spPr bwMode="auto">
          <a:xfrm>
            <a:off x="428625" y="1184275"/>
            <a:ext cx="7164388" cy="5326063"/>
          </a:xfrm>
          <a:custGeom>
            <a:avLst/>
            <a:gdLst>
              <a:gd name="T0" fmla="*/ 0 w 286609"/>
              <a:gd name="T1" fmla="*/ 0 h 181658"/>
              <a:gd name="T2" fmla="*/ 0 w 286609"/>
              <a:gd name="T3" fmla="*/ 181658 h 181658"/>
              <a:gd name="T4" fmla="*/ 276798 w 286609"/>
              <a:gd name="T5" fmla="*/ 181658 h 181658"/>
              <a:gd name="T6" fmla="*/ 276798 w 286609"/>
              <a:gd name="T7" fmla="*/ 159359 h 181658"/>
              <a:gd name="T8" fmla="*/ 286609 w 286609"/>
              <a:gd name="T9" fmla="*/ 149845 h 181658"/>
              <a:gd name="T10" fmla="*/ 276798 w 286609"/>
              <a:gd name="T11" fmla="*/ 149845 h 181658"/>
              <a:gd name="T12" fmla="*/ 276798 w 286609"/>
              <a:gd name="T13" fmla="*/ 297 h 181658"/>
              <a:gd name="T14" fmla="*/ 0 w 286609"/>
              <a:gd name="T15" fmla="*/ 0 h 181658"/>
              <a:gd name="T16" fmla="*/ 0 w 286609"/>
              <a:gd name="T17" fmla="*/ 0 h 181658"/>
              <a:gd name="T18" fmla="*/ 286609 w 286609"/>
              <a:gd name="T19" fmla="*/ 181658 h 181658"/>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86609" h="181658" extrusionOk="0">
                <a:moveTo>
                  <a:pt x="0" y="0"/>
                </a:moveTo>
                <a:lnTo>
                  <a:pt x="0" y="181658"/>
                </a:lnTo>
                <a:lnTo>
                  <a:pt x="276798" y="181658"/>
                </a:lnTo>
                <a:lnTo>
                  <a:pt x="276798" y="159359"/>
                </a:lnTo>
                <a:lnTo>
                  <a:pt x="286609" y="149845"/>
                </a:lnTo>
                <a:lnTo>
                  <a:pt x="276798" y="149845"/>
                </a:lnTo>
                <a:lnTo>
                  <a:pt x="276798" y="297"/>
                </a:lnTo>
                <a:lnTo>
                  <a:pt x="0" y="0"/>
                </a:lnTo>
                <a:close/>
              </a:path>
            </a:pathLst>
          </a:custGeom>
          <a:solidFill>
            <a:srgbClr val="0D0138">
              <a:alpha val="1647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8" name="Shape 209"/>
          <p:cNvSpPr>
            <a:spLocks/>
          </p:cNvSpPr>
          <p:nvPr/>
        </p:nvSpPr>
        <p:spPr bwMode="auto">
          <a:xfrm>
            <a:off x="388938" y="1136650"/>
            <a:ext cx="7164387" cy="5326063"/>
          </a:xfrm>
          <a:custGeom>
            <a:avLst/>
            <a:gdLst>
              <a:gd name="T0" fmla="*/ 0 w 286609"/>
              <a:gd name="T1" fmla="*/ 0 h 181658"/>
              <a:gd name="T2" fmla="*/ 0 w 286609"/>
              <a:gd name="T3" fmla="*/ 181658 h 181658"/>
              <a:gd name="T4" fmla="*/ 276798 w 286609"/>
              <a:gd name="T5" fmla="*/ 181658 h 181658"/>
              <a:gd name="T6" fmla="*/ 276798 w 286609"/>
              <a:gd name="T7" fmla="*/ 159359 h 181658"/>
              <a:gd name="T8" fmla="*/ 286609 w 286609"/>
              <a:gd name="T9" fmla="*/ 149845 h 181658"/>
              <a:gd name="T10" fmla="*/ 276798 w 286609"/>
              <a:gd name="T11" fmla="*/ 149845 h 181658"/>
              <a:gd name="T12" fmla="*/ 276798 w 286609"/>
              <a:gd name="T13" fmla="*/ 297 h 181658"/>
              <a:gd name="T14" fmla="*/ 0 w 286609"/>
              <a:gd name="T15" fmla="*/ 0 h 181658"/>
              <a:gd name="T16" fmla="*/ 0 w 286609"/>
              <a:gd name="T17" fmla="*/ 0 h 181658"/>
              <a:gd name="T18" fmla="*/ 286609 w 286609"/>
              <a:gd name="T19" fmla="*/ 181658 h 181658"/>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86609" h="181658" extrusionOk="0">
                <a:moveTo>
                  <a:pt x="0" y="0"/>
                </a:moveTo>
                <a:lnTo>
                  <a:pt x="0" y="181658"/>
                </a:lnTo>
                <a:lnTo>
                  <a:pt x="276798" y="181658"/>
                </a:lnTo>
                <a:lnTo>
                  <a:pt x="276798" y="159359"/>
                </a:lnTo>
                <a:lnTo>
                  <a:pt x="286609" y="149845"/>
                </a:lnTo>
                <a:lnTo>
                  <a:pt x="276798" y="149845"/>
                </a:lnTo>
                <a:lnTo>
                  <a:pt x="276798" y="297"/>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grpSp>
        <p:nvGrpSpPr>
          <p:cNvPr id="9" name="Shape 214"/>
          <p:cNvGrpSpPr>
            <a:grpSpLocks/>
          </p:cNvGrpSpPr>
          <p:nvPr/>
        </p:nvGrpSpPr>
        <p:grpSpPr bwMode="auto">
          <a:xfrm>
            <a:off x="7651750" y="4722813"/>
            <a:ext cx="1193800" cy="1841500"/>
            <a:chOff x="3895725" y="1433513"/>
            <a:chExt cx="1490700" cy="1723988"/>
          </a:xfrm>
        </p:grpSpPr>
        <p:sp>
          <p:nvSpPr>
            <p:cNvPr id="10" name="Shape 215"/>
            <p:cNvSpPr>
              <a:spLocks/>
            </p:cNvSpPr>
            <p:nvPr/>
          </p:nvSpPr>
          <p:spPr bwMode="auto">
            <a:xfrm>
              <a:off x="3895725" y="1433513"/>
              <a:ext cx="1490700" cy="1691292"/>
            </a:xfrm>
            <a:custGeom>
              <a:avLst/>
              <a:gdLst>
                <a:gd name="T0" fmla="*/ 115324 w 120000"/>
                <a:gd name="T1" fmla="*/ 12413 h 120000"/>
                <a:gd name="T2" fmla="*/ 115324 w 120000"/>
                <a:gd name="T3" fmla="*/ 12413 h 120000"/>
                <a:gd name="T4" fmla="*/ 115324 w 120000"/>
                <a:gd name="T5" fmla="*/ 12413 h 120000"/>
                <a:gd name="T6" fmla="*/ 100779 w 120000"/>
                <a:gd name="T7" fmla="*/ 11494 h 120000"/>
                <a:gd name="T8" fmla="*/ 94025 w 120000"/>
                <a:gd name="T9" fmla="*/ 22068 h 120000"/>
                <a:gd name="T10" fmla="*/ 96623 w 120000"/>
                <a:gd name="T11" fmla="*/ 33103 h 120000"/>
                <a:gd name="T12" fmla="*/ 100259 w 120000"/>
                <a:gd name="T13" fmla="*/ 43678 h 120000"/>
                <a:gd name="T14" fmla="*/ 87792 w 120000"/>
                <a:gd name="T15" fmla="*/ 46436 h 120000"/>
                <a:gd name="T16" fmla="*/ 86233 w 120000"/>
                <a:gd name="T17" fmla="*/ 44597 h 120000"/>
                <a:gd name="T18" fmla="*/ 85194 w 120000"/>
                <a:gd name="T19" fmla="*/ 40459 h 120000"/>
                <a:gd name="T20" fmla="*/ 84155 w 120000"/>
                <a:gd name="T21" fmla="*/ 33103 h 120000"/>
                <a:gd name="T22" fmla="*/ 88311 w 120000"/>
                <a:gd name="T23" fmla="*/ 27586 h 120000"/>
                <a:gd name="T24" fmla="*/ 91428 w 120000"/>
                <a:gd name="T25" fmla="*/ 19770 h 120000"/>
                <a:gd name="T26" fmla="*/ 90909 w 120000"/>
                <a:gd name="T27" fmla="*/ 6896 h 120000"/>
                <a:gd name="T28" fmla="*/ 74805 w 120000"/>
                <a:gd name="T29" fmla="*/ 6436 h 120000"/>
                <a:gd name="T30" fmla="*/ 66493 w 120000"/>
                <a:gd name="T31" fmla="*/ 7816 h 120000"/>
                <a:gd name="T32" fmla="*/ 60259 w 120000"/>
                <a:gd name="T33" fmla="*/ 5057 h 120000"/>
                <a:gd name="T34" fmla="*/ 42597 w 120000"/>
                <a:gd name="T35" fmla="*/ 2298 h 120000"/>
                <a:gd name="T36" fmla="*/ 34285 w 120000"/>
                <a:gd name="T37" fmla="*/ 3678 h 120000"/>
                <a:gd name="T38" fmla="*/ 27532 w 120000"/>
                <a:gd name="T39" fmla="*/ 4137 h 120000"/>
                <a:gd name="T40" fmla="*/ 10389 w 120000"/>
                <a:gd name="T41" fmla="*/ 1379 h 120000"/>
                <a:gd name="T42" fmla="*/ 1038 w 120000"/>
                <a:gd name="T43" fmla="*/ 4597 h 120000"/>
                <a:gd name="T44" fmla="*/ 3116 w 120000"/>
                <a:gd name="T45" fmla="*/ 20229 h 120000"/>
                <a:gd name="T46" fmla="*/ 6753 w 120000"/>
                <a:gd name="T47" fmla="*/ 26666 h 120000"/>
                <a:gd name="T48" fmla="*/ 8311 w 120000"/>
                <a:gd name="T49" fmla="*/ 29425 h 120000"/>
                <a:gd name="T50" fmla="*/ 6753 w 120000"/>
                <a:gd name="T51" fmla="*/ 33103 h 120000"/>
                <a:gd name="T52" fmla="*/ 4155 w 120000"/>
                <a:gd name="T53" fmla="*/ 49195 h 120000"/>
                <a:gd name="T54" fmla="*/ 24935 w 120000"/>
                <a:gd name="T55" fmla="*/ 71264 h 120000"/>
                <a:gd name="T56" fmla="*/ 21298 w 120000"/>
                <a:gd name="T57" fmla="*/ 88735 h 120000"/>
                <a:gd name="T58" fmla="*/ 23376 w 120000"/>
                <a:gd name="T59" fmla="*/ 105287 h 120000"/>
                <a:gd name="T60" fmla="*/ 32207 w 120000"/>
                <a:gd name="T61" fmla="*/ 116321 h 120000"/>
                <a:gd name="T62" fmla="*/ 36883 w 120000"/>
                <a:gd name="T63" fmla="*/ 103448 h 120000"/>
                <a:gd name="T64" fmla="*/ 39480 w 120000"/>
                <a:gd name="T65" fmla="*/ 96091 h 120000"/>
                <a:gd name="T66" fmla="*/ 43636 w 120000"/>
                <a:gd name="T67" fmla="*/ 94712 h 120000"/>
                <a:gd name="T68" fmla="*/ 50389 w 120000"/>
                <a:gd name="T69" fmla="*/ 106206 h 120000"/>
                <a:gd name="T70" fmla="*/ 55064 w 120000"/>
                <a:gd name="T71" fmla="*/ 120000 h 120000"/>
                <a:gd name="T72" fmla="*/ 63376 w 120000"/>
                <a:gd name="T73" fmla="*/ 108965 h 120000"/>
                <a:gd name="T74" fmla="*/ 63896 w 120000"/>
                <a:gd name="T75" fmla="*/ 102068 h 120000"/>
                <a:gd name="T76" fmla="*/ 64415 w 120000"/>
                <a:gd name="T77" fmla="*/ 98390 h 120000"/>
                <a:gd name="T78" fmla="*/ 64935 w 120000"/>
                <a:gd name="T79" fmla="*/ 96551 h 120000"/>
                <a:gd name="T80" fmla="*/ 68571 w 120000"/>
                <a:gd name="T81" fmla="*/ 96091 h 120000"/>
                <a:gd name="T82" fmla="*/ 87272 w 120000"/>
                <a:gd name="T83" fmla="*/ 86436 h 120000"/>
                <a:gd name="T84" fmla="*/ 88831 w 120000"/>
                <a:gd name="T85" fmla="*/ 100229 h 120000"/>
                <a:gd name="T86" fmla="*/ 97142 w 120000"/>
                <a:gd name="T87" fmla="*/ 102068 h 120000"/>
                <a:gd name="T88" fmla="*/ 102337 w 120000"/>
                <a:gd name="T89" fmla="*/ 89655 h 120000"/>
                <a:gd name="T90" fmla="*/ 104935 w 120000"/>
                <a:gd name="T91" fmla="*/ 74482 h 120000"/>
                <a:gd name="T92" fmla="*/ 104935 w 120000"/>
                <a:gd name="T93" fmla="*/ 66666 h 120000"/>
                <a:gd name="T94" fmla="*/ 103896 w 120000"/>
                <a:gd name="T95" fmla="*/ 60689 h 120000"/>
                <a:gd name="T96" fmla="*/ 107532 w 120000"/>
                <a:gd name="T97" fmla="*/ 57931 h 120000"/>
                <a:gd name="T98" fmla="*/ 112727 w 120000"/>
                <a:gd name="T99" fmla="*/ 53793 h 120000"/>
                <a:gd name="T100" fmla="*/ 108051 w 120000"/>
                <a:gd name="T101" fmla="*/ 28505 h 120000"/>
                <a:gd name="T102" fmla="*/ 105454 w 120000"/>
                <a:gd name="T103" fmla="*/ 21609 h 120000"/>
                <a:gd name="T104" fmla="*/ 110129 w 120000"/>
                <a:gd name="T105" fmla="*/ 21149 h 120000"/>
                <a:gd name="T106" fmla="*/ 116883 w 120000"/>
                <a:gd name="T107" fmla="*/ 19310 h 120000"/>
                <a:gd name="T108" fmla="*/ 115324 w 120000"/>
                <a:gd name="T109" fmla="*/ 12413 h 120000"/>
                <a:gd name="T110" fmla="*/ 0 w 120000"/>
                <a:gd name="T111" fmla="*/ 0 h 120000"/>
                <a:gd name="T112" fmla="*/ 120000 w 120000"/>
                <a:gd name="T113" fmla="*/ 120000 h 1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T110" t="T111" r="T112" b="T113"/>
              <a:pathLst>
                <a:path w="120000" h="120000" extrusionOk="0">
                  <a:moveTo>
                    <a:pt x="115324" y="12413"/>
                  </a:moveTo>
                  <a:cubicBezTo>
                    <a:pt x="115844" y="12873"/>
                    <a:pt x="115844" y="12873"/>
                    <a:pt x="115324" y="12413"/>
                  </a:cubicBezTo>
                  <a:cubicBezTo>
                    <a:pt x="114285" y="11494"/>
                    <a:pt x="114805" y="11954"/>
                    <a:pt x="115324" y="12413"/>
                  </a:cubicBezTo>
                  <a:cubicBezTo>
                    <a:pt x="111688" y="9195"/>
                    <a:pt x="105454" y="9195"/>
                    <a:pt x="100779" y="11494"/>
                  </a:cubicBezTo>
                  <a:cubicBezTo>
                    <a:pt x="96103" y="13333"/>
                    <a:pt x="94025" y="17471"/>
                    <a:pt x="94025" y="22068"/>
                  </a:cubicBezTo>
                  <a:cubicBezTo>
                    <a:pt x="94025" y="25747"/>
                    <a:pt x="95064" y="29425"/>
                    <a:pt x="96623" y="33103"/>
                  </a:cubicBezTo>
                  <a:cubicBezTo>
                    <a:pt x="97662" y="35862"/>
                    <a:pt x="101298" y="40459"/>
                    <a:pt x="100259" y="43678"/>
                  </a:cubicBezTo>
                  <a:cubicBezTo>
                    <a:pt x="99220" y="47816"/>
                    <a:pt x="90909" y="47356"/>
                    <a:pt x="87792" y="46436"/>
                  </a:cubicBezTo>
                  <a:cubicBezTo>
                    <a:pt x="85714" y="45977"/>
                    <a:pt x="86233" y="46436"/>
                    <a:pt x="86233" y="44597"/>
                  </a:cubicBezTo>
                  <a:cubicBezTo>
                    <a:pt x="85714" y="43218"/>
                    <a:pt x="85714" y="41839"/>
                    <a:pt x="85194" y="40459"/>
                  </a:cubicBezTo>
                  <a:cubicBezTo>
                    <a:pt x="84675" y="38160"/>
                    <a:pt x="83116" y="34942"/>
                    <a:pt x="84155" y="33103"/>
                  </a:cubicBezTo>
                  <a:cubicBezTo>
                    <a:pt x="84675" y="31264"/>
                    <a:pt x="87272" y="28965"/>
                    <a:pt x="88311" y="27586"/>
                  </a:cubicBezTo>
                  <a:cubicBezTo>
                    <a:pt x="89350" y="24827"/>
                    <a:pt x="90909" y="22528"/>
                    <a:pt x="91428" y="19770"/>
                  </a:cubicBezTo>
                  <a:cubicBezTo>
                    <a:pt x="92467" y="16551"/>
                    <a:pt x="95064" y="9195"/>
                    <a:pt x="90909" y="6896"/>
                  </a:cubicBezTo>
                  <a:cubicBezTo>
                    <a:pt x="87272" y="5057"/>
                    <a:pt x="79480" y="5977"/>
                    <a:pt x="74805" y="6436"/>
                  </a:cubicBezTo>
                  <a:cubicBezTo>
                    <a:pt x="72207" y="6436"/>
                    <a:pt x="69090" y="7816"/>
                    <a:pt x="66493" y="7816"/>
                  </a:cubicBezTo>
                  <a:cubicBezTo>
                    <a:pt x="63896" y="7356"/>
                    <a:pt x="62337" y="5977"/>
                    <a:pt x="60259" y="5057"/>
                  </a:cubicBezTo>
                  <a:cubicBezTo>
                    <a:pt x="54545" y="3218"/>
                    <a:pt x="48831" y="2298"/>
                    <a:pt x="42597" y="2298"/>
                  </a:cubicBezTo>
                  <a:cubicBezTo>
                    <a:pt x="40000" y="2298"/>
                    <a:pt x="36883" y="2758"/>
                    <a:pt x="34285" y="3678"/>
                  </a:cubicBezTo>
                  <a:cubicBezTo>
                    <a:pt x="31168" y="4137"/>
                    <a:pt x="30129" y="5057"/>
                    <a:pt x="27532" y="4137"/>
                  </a:cubicBezTo>
                  <a:cubicBezTo>
                    <a:pt x="21818" y="2298"/>
                    <a:pt x="16103" y="1379"/>
                    <a:pt x="10389" y="1379"/>
                  </a:cubicBezTo>
                  <a:cubicBezTo>
                    <a:pt x="6233" y="919"/>
                    <a:pt x="1558" y="0"/>
                    <a:pt x="1038" y="4597"/>
                  </a:cubicBezTo>
                  <a:cubicBezTo>
                    <a:pt x="0" y="9655"/>
                    <a:pt x="1558" y="15632"/>
                    <a:pt x="3116" y="20229"/>
                  </a:cubicBezTo>
                  <a:cubicBezTo>
                    <a:pt x="4155" y="22528"/>
                    <a:pt x="5194" y="24827"/>
                    <a:pt x="6753" y="26666"/>
                  </a:cubicBezTo>
                  <a:cubicBezTo>
                    <a:pt x="7272" y="27586"/>
                    <a:pt x="8311" y="28505"/>
                    <a:pt x="8311" y="29425"/>
                  </a:cubicBezTo>
                  <a:cubicBezTo>
                    <a:pt x="7792" y="30804"/>
                    <a:pt x="6753" y="32183"/>
                    <a:pt x="6753" y="33103"/>
                  </a:cubicBezTo>
                  <a:cubicBezTo>
                    <a:pt x="4155" y="38160"/>
                    <a:pt x="3116" y="43678"/>
                    <a:pt x="4155" y="49195"/>
                  </a:cubicBezTo>
                  <a:cubicBezTo>
                    <a:pt x="6233" y="58850"/>
                    <a:pt x="15064" y="66666"/>
                    <a:pt x="24935" y="71264"/>
                  </a:cubicBezTo>
                  <a:cubicBezTo>
                    <a:pt x="21818" y="76321"/>
                    <a:pt x="21298" y="82758"/>
                    <a:pt x="21298" y="88735"/>
                  </a:cubicBezTo>
                  <a:cubicBezTo>
                    <a:pt x="21818" y="94252"/>
                    <a:pt x="21818" y="99770"/>
                    <a:pt x="23376" y="105287"/>
                  </a:cubicBezTo>
                  <a:cubicBezTo>
                    <a:pt x="23896" y="108965"/>
                    <a:pt x="26493" y="117241"/>
                    <a:pt x="32207" y="116321"/>
                  </a:cubicBezTo>
                  <a:cubicBezTo>
                    <a:pt x="37922" y="115402"/>
                    <a:pt x="36363" y="107126"/>
                    <a:pt x="36883" y="103448"/>
                  </a:cubicBezTo>
                  <a:cubicBezTo>
                    <a:pt x="36883" y="100689"/>
                    <a:pt x="37922" y="98390"/>
                    <a:pt x="39480" y="96091"/>
                  </a:cubicBezTo>
                  <a:cubicBezTo>
                    <a:pt x="40519" y="93793"/>
                    <a:pt x="41038" y="93333"/>
                    <a:pt x="43636" y="94712"/>
                  </a:cubicBezTo>
                  <a:cubicBezTo>
                    <a:pt x="48831" y="96551"/>
                    <a:pt x="50389" y="102068"/>
                    <a:pt x="50389" y="106206"/>
                  </a:cubicBezTo>
                  <a:cubicBezTo>
                    <a:pt x="50389" y="109425"/>
                    <a:pt x="48831" y="120000"/>
                    <a:pt x="55064" y="120000"/>
                  </a:cubicBezTo>
                  <a:cubicBezTo>
                    <a:pt x="60259" y="120000"/>
                    <a:pt x="62337" y="112183"/>
                    <a:pt x="63376" y="108965"/>
                  </a:cubicBezTo>
                  <a:cubicBezTo>
                    <a:pt x="63896" y="106666"/>
                    <a:pt x="63896" y="104367"/>
                    <a:pt x="63896" y="102068"/>
                  </a:cubicBezTo>
                  <a:cubicBezTo>
                    <a:pt x="64415" y="100689"/>
                    <a:pt x="64415" y="99310"/>
                    <a:pt x="64415" y="98390"/>
                  </a:cubicBezTo>
                  <a:cubicBezTo>
                    <a:pt x="64415" y="98390"/>
                    <a:pt x="64415" y="97011"/>
                    <a:pt x="64935" y="96551"/>
                  </a:cubicBezTo>
                  <a:cubicBezTo>
                    <a:pt x="64935" y="96551"/>
                    <a:pt x="68051" y="96091"/>
                    <a:pt x="68571" y="96091"/>
                  </a:cubicBezTo>
                  <a:cubicBezTo>
                    <a:pt x="75844" y="94712"/>
                    <a:pt x="82597" y="91494"/>
                    <a:pt x="87272" y="86436"/>
                  </a:cubicBezTo>
                  <a:cubicBezTo>
                    <a:pt x="87792" y="91034"/>
                    <a:pt x="87792" y="95632"/>
                    <a:pt x="88831" y="100229"/>
                  </a:cubicBezTo>
                  <a:cubicBezTo>
                    <a:pt x="90389" y="103908"/>
                    <a:pt x="94025" y="105747"/>
                    <a:pt x="97142" y="102068"/>
                  </a:cubicBezTo>
                  <a:cubicBezTo>
                    <a:pt x="100259" y="99310"/>
                    <a:pt x="101298" y="93333"/>
                    <a:pt x="102337" y="89655"/>
                  </a:cubicBezTo>
                  <a:cubicBezTo>
                    <a:pt x="103896" y="84597"/>
                    <a:pt x="104935" y="79540"/>
                    <a:pt x="104935" y="74482"/>
                  </a:cubicBezTo>
                  <a:cubicBezTo>
                    <a:pt x="105454" y="71724"/>
                    <a:pt x="105454" y="69425"/>
                    <a:pt x="104935" y="66666"/>
                  </a:cubicBezTo>
                  <a:cubicBezTo>
                    <a:pt x="104935" y="65287"/>
                    <a:pt x="103376" y="61609"/>
                    <a:pt x="103896" y="60689"/>
                  </a:cubicBezTo>
                  <a:cubicBezTo>
                    <a:pt x="104415" y="59770"/>
                    <a:pt x="107012" y="58850"/>
                    <a:pt x="107532" y="57931"/>
                  </a:cubicBezTo>
                  <a:cubicBezTo>
                    <a:pt x="109610" y="57011"/>
                    <a:pt x="111168" y="55172"/>
                    <a:pt x="112727" y="53793"/>
                  </a:cubicBezTo>
                  <a:cubicBezTo>
                    <a:pt x="119999" y="45057"/>
                    <a:pt x="112207" y="36321"/>
                    <a:pt x="108051" y="28505"/>
                  </a:cubicBezTo>
                  <a:cubicBezTo>
                    <a:pt x="107012" y="26666"/>
                    <a:pt x="104935" y="23448"/>
                    <a:pt x="105454" y="21609"/>
                  </a:cubicBezTo>
                  <a:cubicBezTo>
                    <a:pt x="105974" y="19310"/>
                    <a:pt x="108051" y="20689"/>
                    <a:pt x="110129" y="21149"/>
                  </a:cubicBezTo>
                  <a:cubicBezTo>
                    <a:pt x="112727" y="21609"/>
                    <a:pt x="115844" y="21609"/>
                    <a:pt x="116883" y="19310"/>
                  </a:cubicBezTo>
                  <a:cubicBezTo>
                    <a:pt x="117922" y="17011"/>
                    <a:pt x="117402" y="13793"/>
                    <a:pt x="115324" y="12413"/>
                  </a:cubicBezTo>
                  <a:close/>
                </a:path>
              </a:pathLst>
            </a:custGeom>
            <a:solidFill>
              <a:srgbClr val="F4D7B7"/>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11" name="Shape 216"/>
            <p:cNvSpPr>
              <a:spLocks/>
            </p:cNvSpPr>
            <p:nvPr/>
          </p:nvSpPr>
          <p:spPr bwMode="auto">
            <a:xfrm>
              <a:off x="4224789" y="2781493"/>
              <a:ext cx="909883" cy="376008"/>
            </a:xfrm>
            <a:custGeom>
              <a:avLst/>
              <a:gdLst>
                <a:gd name="T0" fmla="*/ 112340 w 120000"/>
                <a:gd name="T1" fmla="*/ 14482 h 120000"/>
                <a:gd name="T2" fmla="*/ 111489 w 120000"/>
                <a:gd name="T3" fmla="*/ 20689 h 120000"/>
                <a:gd name="T4" fmla="*/ 109787 w 120000"/>
                <a:gd name="T5" fmla="*/ 24827 h 120000"/>
                <a:gd name="T6" fmla="*/ 108936 w 120000"/>
                <a:gd name="T7" fmla="*/ 22758 h 120000"/>
                <a:gd name="T8" fmla="*/ 108936 w 120000"/>
                <a:gd name="T9" fmla="*/ 22758 h 120000"/>
                <a:gd name="T10" fmla="*/ 108085 w 120000"/>
                <a:gd name="T11" fmla="*/ 14482 h 120000"/>
                <a:gd name="T12" fmla="*/ 79148 w 120000"/>
                <a:gd name="T13" fmla="*/ 14482 h 120000"/>
                <a:gd name="T14" fmla="*/ 57021 w 120000"/>
                <a:gd name="T15" fmla="*/ 8275 h 120000"/>
                <a:gd name="T16" fmla="*/ 51914 w 120000"/>
                <a:gd name="T17" fmla="*/ 84827 h 120000"/>
                <a:gd name="T18" fmla="*/ 47659 w 120000"/>
                <a:gd name="T19" fmla="*/ 93103 h 120000"/>
                <a:gd name="T20" fmla="*/ 46808 w 120000"/>
                <a:gd name="T21" fmla="*/ 93103 h 120000"/>
                <a:gd name="T22" fmla="*/ 45957 w 120000"/>
                <a:gd name="T23" fmla="*/ 93103 h 120000"/>
                <a:gd name="T24" fmla="*/ 44255 w 120000"/>
                <a:gd name="T25" fmla="*/ 68275 h 120000"/>
                <a:gd name="T26" fmla="*/ 43404 w 120000"/>
                <a:gd name="T27" fmla="*/ 28965 h 120000"/>
                <a:gd name="T28" fmla="*/ 11063 w 120000"/>
                <a:gd name="T29" fmla="*/ 57931 h 120000"/>
                <a:gd name="T30" fmla="*/ 10212 w 120000"/>
                <a:gd name="T31" fmla="*/ 74482 h 120000"/>
                <a:gd name="T32" fmla="*/ 8510 w 120000"/>
                <a:gd name="T33" fmla="*/ 80689 h 120000"/>
                <a:gd name="T34" fmla="*/ 7659 w 120000"/>
                <a:gd name="T35" fmla="*/ 80689 h 120000"/>
                <a:gd name="T36" fmla="*/ 7659 w 120000"/>
                <a:gd name="T37" fmla="*/ 78620 h 120000"/>
                <a:gd name="T38" fmla="*/ 3404 w 120000"/>
                <a:gd name="T39" fmla="*/ 68275 h 120000"/>
                <a:gd name="T40" fmla="*/ 0 w 120000"/>
                <a:gd name="T41" fmla="*/ 84827 h 120000"/>
                <a:gd name="T42" fmla="*/ 13617 w 120000"/>
                <a:gd name="T43" fmla="*/ 95172 h 120000"/>
                <a:gd name="T44" fmla="*/ 32340 w 120000"/>
                <a:gd name="T45" fmla="*/ 105517 h 120000"/>
                <a:gd name="T46" fmla="*/ 55319 w 120000"/>
                <a:gd name="T47" fmla="*/ 99310 h 120000"/>
                <a:gd name="T48" fmla="*/ 97021 w 120000"/>
                <a:gd name="T49" fmla="*/ 45517 h 120000"/>
                <a:gd name="T50" fmla="*/ 119148 w 120000"/>
                <a:gd name="T51" fmla="*/ 24827 h 120000"/>
                <a:gd name="T52" fmla="*/ 112340 w 120000"/>
                <a:gd name="T53" fmla="*/ 14482 h 120000"/>
                <a:gd name="T54" fmla="*/ 0 w 120000"/>
                <a:gd name="T55" fmla="*/ 0 h 120000"/>
                <a:gd name="T56" fmla="*/ 120000 w 120000"/>
                <a:gd name="T57" fmla="*/ 120000 h 1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T54" t="T55" r="T56" b="T57"/>
              <a:pathLst>
                <a:path w="120000" h="120000" extrusionOk="0">
                  <a:moveTo>
                    <a:pt x="112340" y="14482"/>
                  </a:moveTo>
                  <a:cubicBezTo>
                    <a:pt x="112340" y="16551"/>
                    <a:pt x="112340" y="18620"/>
                    <a:pt x="111489" y="20689"/>
                  </a:cubicBezTo>
                  <a:cubicBezTo>
                    <a:pt x="111489" y="22758"/>
                    <a:pt x="110638" y="24827"/>
                    <a:pt x="109787" y="24827"/>
                  </a:cubicBezTo>
                  <a:cubicBezTo>
                    <a:pt x="109787" y="24827"/>
                    <a:pt x="108936" y="24827"/>
                    <a:pt x="108936" y="22758"/>
                  </a:cubicBezTo>
                  <a:cubicBezTo>
                    <a:pt x="108936" y="22758"/>
                    <a:pt x="108936" y="22758"/>
                    <a:pt x="108936" y="22758"/>
                  </a:cubicBezTo>
                  <a:cubicBezTo>
                    <a:pt x="108085" y="18620"/>
                    <a:pt x="108085" y="16551"/>
                    <a:pt x="108085" y="14482"/>
                  </a:cubicBezTo>
                  <a:cubicBezTo>
                    <a:pt x="98723" y="18620"/>
                    <a:pt x="85957" y="24827"/>
                    <a:pt x="79148" y="14482"/>
                  </a:cubicBezTo>
                  <a:cubicBezTo>
                    <a:pt x="71489" y="4137"/>
                    <a:pt x="64680" y="0"/>
                    <a:pt x="57021" y="8275"/>
                  </a:cubicBezTo>
                  <a:cubicBezTo>
                    <a:pt x="57021" y="31034"/>
                    <a:pt x="55319" y="70344"/>
                    <a:pt x="51914" y="84827"/>
                  </a:cubicBezTo>
                  <a:cubicBezTo>
                    <a:pt x="51063" y="91034"/>
                    <a:pt x="49361" y="93103"/>
                    <a:pt x="47659" y="93103"/>
                  </a:cubicBezTo>
                  <a:cubicBezTo>
                    <a:pt x="47659" y="93103"/>
                    <a:pt x="46808" y="93103"/>
                    <a:pt x="46808" y="93103"/>
                  </a:cubicBezTo>
                  <a:cubicBezTo>
                    <a:pt x="46808" y="93103"/>
                    <a:pt x="45957" y="93103"/>
                    <a:pt x="45957" y="93103"/>
                  </a:cubicBezTo>
                  <a:cubicBezTo>
                    <a:pt x="44255" y="91034"/>
                    <a:pt x="44255" y="82758"/>
                    <a:pt x="44255" y="68275"/>
                  </a:cubicBezTo>
                  <a:cubicBezTo>
                    <a:pt x="44255" y="55862"/>
                    <a:pt x="44255" y="41379"/>
                    <a:pt x="43404" y="28965"/>
                  </a:cubicBezTo>
                  <a:cubicBezTo>
                    <a:pt x="34893" y="45517"/>
                    <a:pt x="20425" y="47586"/>
                    <a:pt x="11063" y="57931"/>
                  </a:cubicBezTo>
                  <a:cubicBezTo>
                    <a:pt x="11063" y="64137"/>
                    <a:pt x="11063" y="70344"/>
                    <a:pt x="10212" y="74482"/>
                  </a:cubicBezTo>
                  <a:cubicBezTo>
                    <a:pt x="9361" y="78620"/>
                    <a:pt x="8510" y="80689"/>
                    <a:pt x="8510" y="80689"/>
                  </a:cubicBezTo>
                  <a:cubicBezTo>
                    <a:pt x="8510" y="80689"/>
                    <a:pt x="7659" y="80689"/>
                    <a:pt x="7659" y="80689"/>
                  </a:cubicBezTo>
                  <a:cubicBezTo>
                    <a:pt x="7659" y="80689"/>
                    <a:pt x="7659" y="78620"/>
                    <a:pt x="7659" y="78620"/>
                  </a:cubicBezTo>
                  <a:cubicBezTo>
                    <a:pt x="5957" y="76551"/>
                    <a:pt x="4255" y="72413"/>
                    <a:pt x="3404" y="68275"/>
                  </a:cubicBezTo>
                  <a:cubicBezTo>
                    <a:pt x="1702" y="72413"/>
                    <a:pt x="0" y="76551"/>
                    <a:pt x="0" y="84827"/>
                  </a:cubicBezTo>
                  <a:cubicBezTo>
                    <a:pt x="0" y="84827"/>
                    <a:pt x="1702" y="103448"/>
                    <a:pt x="13617" y="95172"/>
                  </a:cubicBezTo>
                  <a:cubicBezTo>
                    <a:pt x="25531" y="88965"/>
                    <a:pt x="24680" y="95172"/>
                    <a:pt x="32340" y="105517"/>
                  </a:cubicBezTo>
                  <a:cubicBezTo>
                    <a:pt x="40000" y="115862"/>
                    <a:pt x="51063" y="120000"/>
                    <a:pt x="55319" y="99310"/>
                  </a:cubicBezTo>
                  <a:cubicBezTo>
                    <a:pt x="59574" y="80689"/>
                    <a:pt x="83404" y="53793"/>
                    <a:pt x="97021" y="45517"/>
                  </a:cubicBezTo>
                  <a:cubicBezTo>
                    <a:pt x="109787" y="39310"/>
                    <a:pt x="117446" y="49655"/>
                    <a:pt x="119148" y="24827"/>
                  </a:cubicBezTo>
                  <a:cubicBezTo>
                    <a:pt x="120000" y="16551"/>
                    <a:pt x="116595" y="14482"/>
                    <a:pt x="112340" y="14482"/>
                  </a:cubicBezTo>
                  <a:close/>
                </a:path>
              </a:pathLst>
            </a:custGeom>
            <a:solidFill>
              <a:srgbClr val="0D0138">
                <a:alpha val="1647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12" name="Shape 217"/>
            <p:cNvSpPr>
              <a:spLocks/>
            </p:cNvSpPr>
            <p:nvPr/>
          </p:nvSpPr>
          <p:spPr bwMode="auto">
            <a:xfrm>
              <a:off x="5102955" y="1601453"/>
              <a:ext cx="218055" cy="136730"/>
            </a:xfrm>
            <a:custGeom>
              <a:avLst/>
              <a:gdLst>
                <a:gd name="T0" fmla="*/ 109411 w 120000"/>
                <a:gd name="T1" fmla="*/ 40000 h 120000"/>
                <a:gd name="T2" fmla="*/ 109411 w 120000"/>
                <a:gd name="T3" fmla="*/ 34285 h 120000"/>
                <a:gd name="T4" fmla="*/ 109411 w 120000"/>
                <a:gd name="T5" fmla="*/ 28571 h 120000"/>
                <a:gd name="T6" fmla="*/ 105882 w 120000"/>
                <a:gd name="T7" fmla="*/ 22857 h 120000"/>
                <a:gd name="T8" fmla="*/ 95294 w 120000"/>
                <a:gd name="T9" fmla="*/ 17142 h 120000"/>
                <a:gd name="T10" fmla="*/ 14117 w 120000"/>
                <a:gd name="T11" fmla="*/ 51428 h 120000"/>
                <a:gd name="T12" fmla="*/ 42352 w 120000"/>
                <a:gd name="T13" fmla="*/ 91428 h 120000"/>
                <a:gd name="T14" fmla="*/ 77647 w 120000"/>
                <a:gd name="T15" fmla="*/ 74285 h 120000"/>
                <a:gd name="T16" fmla="*/ 81176 w 120000"/>
                <a:gd name="T17" fmla="*/ 74285 h 120000"/>
                <a:gd name="T18" fmla="*/ 109411 w 120000"/>
                <a:gd name="T19" fmla="*/ 80000 h 120000"/>
                <a:gd name="T20" fmla="*/ 109411 w 120000"/>
                <a:gd name="T21" fmla="*/ 40000 h 120000"/>
                <a:gd name="T22" fmla="*/ 0 w 120000"/>
                <a:gd name="T23" fmla="*/ 0 h 120000"/>
                <a:gd name="T24" fmla="*/ 120000 w 120000"/>
                <a:gd name="T25" fmla="*/ 120000 h 1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T22" t="T23" r="T24" b="T25"/>
              <a:pathLst>
                <a:path w="120000" h="120000" extrusionOk="0">
                  <a:moveTo>
                    <a:pt x="109411" y="40000"/>
                  </a:moveTo>
                  <a:cubicBezTo>
                    <a:pt x="109411" y="34285"/>
                    <a:pt x="109411" y="34285"/>
                    <a:pt x="109411" y="34285"/>
                  </a:cubicBezTo>
                  <a:cubicBezTo>
                    <a:pt x="109411" y="34285"/>
                    <a:pt x="109411" y="34285"/>
                    <a:pt x="109411" y="28571"/>
                  </a:cubicBezTo>
                  <a:cubicBezTo>
                    <a:pt x="109411" y="28571"/>
                    <a:pt x="98823" y="17142"/>
                    <a:pt x="105882" y="22857"/>
                  </a:cubicBezTo>
                  <a:cubicBezTo>
                    <a:pt x="102352" y="22857"/>
                    <a:pt x="98823" y="17142"/>
                    <a:pt x="95294" y="17142"/>
                  </a:cubicBezTo>
                  <a:cubicBezTo>
                    <a:pt x="67058" y="0"/>
                    <a:pt x="35294" y="11428"/>
                    <a:pt x="14117" y="51428"/>
                  </a:cubicBezTo>
                  <a:cubicBezTo>
                    <a:pt x="0" y="80000"/>
                    <a:pt x="28235" y="120000"/>
                    <a:pt x="42352" y="91428"/>
                  </a:cubicBezTo>
                  <a:cubicBezTo>
                    <a:pt x="52941" y="74285"/>
                    <a:pt x="67058" y="68571"/>
                    <a:pt x="77647" y="74285"/>
                  </a:cubicBezTo>
                  <a:cubicBezTo>
                    <a:pt x="81176" y="74285"/>
                    <a:pt x="81176" y="74285"/>
                    <a:pt x="81176" y="74285"/>
                  </a:cubicBezTo>
                  <a:cubicBezTo>
                    <a:pt x="88235" y="85714"/>
                    <a:pt x="98823" y="91428"/>
                    <a:pt x="109411" y="80000"/>
                  </a:cubicBezTo>
                  <a:cubicBezTo>
                    <a:pt x="120000" y="74285"/>
                    <a:pt x="120000" y="51428"/>
                    <a:pt x="109411" y="40000"/>
                  </a:cubicBezTo>
                  <a:close/>
                </a:path>
              </a:pathLst>
            </a:custGeom>
            <a:solidFill>
              <a:srgbClr val="0D0138">
                <a:alpha val="1647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13" name="Shape 218"/>
            <p:cNvSpPr>
              <a:spLocks/>
            </p:cNvSpPr>
            <p:nvPr/>
          </p:nvSpPr>
          <p:spPr bwMode="auto">
            <a:xfrm>
              <a:off x="4662881" y="1556867"/>
              <a:ext cx="368710" cy="349257"/>
            </a:xfrm>
            <a:custGeom>
              <a:avLst/>
              <a:gdLst>
                <a:gd name="T0" fmla="*/ 107368 w 120000"/>
                <a:gd name="T1" fmla="*/ 2222 h 120000"/>
                <a:gd name="T2" fmla="*/ 63157 w 120000"/>
                <a:gd name="T3" fmla="*/ 2222 h 120000"/>
                <a:gd name="T4" fmla="*/ 50526 w 120000"/>
                <a:gd name="T5" fmla="*/ 4444 h 120000"/>
                <a:gd name="T6" fmla="*/ 46315 w 120000"/>
                <a:gd name="T7" fmla="*/ 4444 h 120000"/>
                <a:gd name="T8" fmla="*/ 12631 w 120000"/>
                <a:gd name="T9" fmla="*/ 13333 h 120000"/>
                <a:gd name="T10" fmla="*/ 12631 w 120000"/>
                <a:gd name="T11" fmla="*/ 73333 h 120000"/>
                <a:gd name="T12" fmla="*/ 67368 w 120000"/>
                <a:gd name="T13" fmla="*/ 117777 h 120000"/>
                <a:gd name="T14" fmla="*/ 84210 w 120000"/>
                <a:gd name="T15" fmla="*/ 97777 h 120000"/>
                <a:gd name="T16" fmla="*/ 86315 w 120000"/>
                <a:gd name="T17" fmla="*/ 97777 h 120000"/>
                <a:gd name="T18" fmla="*/ 111578 w 120000"/>
                <a:gd name="T19" fmla="*/ 22222 h 120000"/>
                <a:gd name="T20" fmla="*/ 113684 w 120000"/>
                <a:gd name="T21" fmla="*/ 17777 h 120000"/>
                <a:gd name="T22" fmla="*/ 107368 w 120000"/>
                <a:gd name="T23" fmla="*/ 2222 h 120000"/>
                <a:gd name="T24" fmla="*/ 0 w 120000"/>
                <a:gd name="T25" fmla="*/ 0 h 120000"/>
                <a:gd name="T26" fmla="*/ 120000 w 120000"/>
                <a:gd name="T27" fmla="*/ 120000 h 1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T24" t="T25" r="T26" b="T27"/>
              <a:pathLst>
                <a:path w="120000" h="120000" extrusionOk="0">
                  <a:moveTo>
                    <a:pt x="107368" y="2222"/>
                  </a:moveTo>
                  <a:cubicBezTo>
                    <a:pt x="92631" y="0"/>
                    <a:pt x="77894" y="0"/>
                    <a:pt x="63157" y="2222"/>
                  </a:cubicBezTo>
                  <a:cubicBezTo>
                    <a:pt x="58947" y="2222"/>
                    <a:pt x="54736" y="2222"/>
                    <a:pt x="50526" y="4444"/>
                  </a:cubicBezTo>
                  <a:cubicBezTo>
                    <a:pt x="48421" y="4444"/>
                    <a:pt x="48421" y="4444"/>
                    <a:pt x="46315" y="4444"/>
                  </a:cubicBezTo>
                  <a:cubicBezTo>
                    <a:pt x="35789" y="0"/>
                    <a:pt x="25263" y="0"/>
                    <a:pt x="12631" y="13333"/>
                  </a:cubicBezTo>
                  <a:cubicBezTo>
                    <a:pt x="0" y="28888"/>
                    <a:pt x="6315" y="57777"/>
                    <a:pt x="12631" y="73333"/>
                  </a:cubicBezTo>
                  <a:cubicBezTo>
                    <a:pt x="21052" y="100000"/>
                    <a:pt x="42105" y="120000"/>
                    <a:pt x="67368" y="117777"/>
                  </a:cubicBezTo>
                  <a:cubicBezTo>
                    <a:pt x="80000" y="115555"/>
                    <a:pt x="84210" y="108888"/>
                    <a:pt x="84210" y="97777"/>
                  </a:cubicBezTo>
                  <a:cubicBezTo>
                    <a:pt x="86315" y="97777"/>
                    <a:pt x="86315" y="97777"/>
                    <a:pt x="86315" y="97777"/>
                  </a:cubicBezTo>
                  <a:cubicBezTo>
                    <a:pt x="94736" y="80000"/>
                    <a:pt x="119999" y="46666"/>
                    <a:pt x="111578" y="22222"/>
                  </a:cubicBezTo>
                  <a:cubicBezTo>
                    <a:pt x="111578" y="22222"/>
                    <a:pt x="113684" y="20000"/>
                    <a:pt x="113684" y="17777"/>
                  </a:cubicBezTo>
                  <a:cubicBezTo>
                    <a:pt x="115789" y="11111"/>
                    <a:pt x="113684" y="2222"/>
                    <a:pt x="107368" y="2222"/>
                  </a:cubicBezTo>
                  <a:close/>
                </a:path>
              </a:pathLst>
            </a:custGeom>
            <a:solidFill>
              <a:srgbClr val="0D0138">
                <a:alpha val="1647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14" name="Shape 219"/>
            <p:cNvSpPr>
              <a:spLocks/>
            </p:cNvSpPr>
            <p:nvPr/>
          </p:nvSpPr>
          <p:spPr bwMode="auto">
            <a:xfrm>
              <a:off x="3927442" y="1479585"/>
              <a:ext cx="354835" cy="374522"/>
            </a:xfrm>
            <a:custGeom>
              <a:avLst/>
              <a:gdLst>
                <a:gd name="T0" fmla="*/ 102545 w 120000"/>
                <a:gd name="T1" fmla="*/ 16551 h 120000"/>
                <a:gd name="T2" fmla="*/ 100363 w 120000"/>
                <a:gd name="T3" fmla="*/ 16551 h 120000"/>
                <a:gd name="T4" fmla="*/ 61090 w 120000"/>
                <a:gd name="T5" fmla="*/ 10344 h 120000"/>
                <a:gd name="T6" fmla="*/ 24000 w 120000"/>
                <a:gd name="T7" fmla="*/ 0 h 120000"/>
                <a:gd name="T8" fmla="*/ 15272 w 120000"/>
                <a:gd name="T9" fmla="*/ 6206 h 120000"/>
                <a:gd name="T10" fmla="*/ 10909 w 120000"/>
                <a:gd name="T11" fmla="*/ 8275 h 120000"/>
                <a:gd name="T12" fmla="*/ 28363 w 120000"/>
                <a:gd name="T13" fmla="*/ 97241 h 120000"/>
                <a:gd name="T14" fmla="*/ 37090 w 120000"/>
                <a:gd name="T15" fmla="*/ 105517 h 120000"/>
                <a:gd name="T16" fmla="*/ 43636 w 120000"/>
                <a:gd name="T17" fmla="*/ 120000 h 120000"/>
                <a:gd name="T18" fmla="*/ 120000 w 120000"/>
                <a:gd name="T19" fmla="*/ 31034 h 120000"/>
                <a:gd name="T20" fmla="*/ 102545 w 120000"/>
                <a:gd name="T21" fmla="*/ 16551 h 120000"/>
                <a:gd name="T22" fmla="*/ 0 w 120000"/>
                <a:gd name="T23" fmla="*/ 0 h 120000"/>
                <a:gd name="T24" fmla="*/ 120000 w 120000"/>
                <a:gd name="T25" fmla="*/ 120000 h 1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T22" t="T23" r="T24" b="T25"/>
              <a:pathLst>
                <a:path w="120000" h="120000" extrusionOk="0">
                  <a:moveTo>
                    <a:pt x="102545" y="16551"/>
                  </a:moveTo>
                  <a:cubicBezTo>
                    <a:pt x="100363" y="16551"/>
                    <a:pt x="100363" y="16551"/>
                    <a:pt x="100363" y="16551"/>
                  </a:cubicBezTo>
                  <a:cubicBezTo>
                    <a:pt x="87272" y="10344"/>
                    <a:pt x="74181" y="12413"/>
                    <a:pt x="61090" y="10344"/>
                  </a:cubicBezTo>
                  <a:cubicBezTo>
                    <a:pt x="48000" y="8275"/>
                    <a:pt x="37090" y="2068"/>
                    <a:pt x="24000" y="0"/>
                  </a:cubicBezTo>
                  <a:cubicBezTo>
                    <a:pt x="19636" y="0"/>
                    <a:pt x="17454" y="2068"/>
                    <a:pt x="15272" y="6206"/>
                  </a:cubicBezTo>
                  <a:cubicBezTo>
                    <a:pt x="13090" y="6206"/>
                    <a:pt x="10909" y="6206"/>
                    <a:pt x="10909" y="8275"/>
                  </a:cubicBezTo>
                  <a:cubicBezTo>
                    <a:pt x="0" y="37241"/>
                    <a:pt x="13090" y="72413"/>
                    <a:pt x="28363" y="97241"/>
                  </a:cubicBezTo>
                  <a:cubicBezTo>
                    <a:pt x="30545" y="101379"/>
                    <a:pt x="32727" y="103448"/>
                    <a:pt x="37090" y="105517"/>
                  </a:cubicBezTo>
                  <a:cubicBezTo>
                    <a:pt x="34909" y="111724"/>
                    <a:pt x="37090" y="120000"/>
                    <a:pt x="43636" y="120000"/>
                  </a:cubicBezTo>
                  <a:cubicBezTo>
                    <a:pt x="109090" y="117931"/>
                    <a:pt x="120000" y="60000"/>
                    <a:pt x="120000" y="31034"/>
                  </a:cubicBezTo>
                  <a:cubicBezTo>
                    <a:pt x="120000" y="20689"/>
                    <a:pt x="111272" y="16551"/>
                    <a:pt x="102545" y="16551"/>
                  </a:cubicBezTo>
                  <a:close/>
                </a:path>
              </a:pathLst>
            </a:custGeom>
            <a:solidFill>
              <a:srgbClr val="0D0138">
                <a:alpha val="1647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15" name="Shape 220"/>
            <p:cNvSpPr>
              <a:spLocks/>
            </p:cNvSpPr>
            <p:nvPr/>
          </p:nvSpPr>
          <p:spPr bwMode="auto">
            <a:xfrm>
              <a:off x="3915548" y="1433513"/>
              <a:ext cx="212108" cy="304670"/>
            </a:xfrm>
            <a:custGeom>
              <a:avLst/>
              <a:gdLst>
                <a:gd name="T0" fmla="*/ 69090 w 120000"/>
                <a:gd name="T1" fmla="*/ 120000 h 120000"/>
                <a:gd name="T2" fmla="*/ 120000 w 120000"/>
                <a:gd name="T3" fmla="*/ 68936 h 120000"/>
                <a:gd name="T4" fmla="*/ 69090 w 120000"/>
                <a:gd name="T5" fmla="*/ 120000 h 120000"/>
                <a:gd name="T6" fmla="*/ 0 w 120000"/>
                <a:gd name="T7" fmla="*/ 0 h 120000"/>
                <a:gd name="T8" fmla="*/ 120000 w 120000"/>
                <a:gd name="T9" fmla="*/ 120000 h 120000"/>
              </a:gdLst>
              <a:ahLst/>
              <a:cxnLst>
                <a:cxn ang="0">
                  <a:pos x="T0" y="T1"/>
                </a:cxn>
                <a:cxn ang="0">
                  <a:pos x="T2" y="T3"/>
                </a:cxn>
                <a:cxn ang="0">
                  <a:pos x="T4" y="T5"/>
                </a:cxn>
              </a:cxnLst>
              <a:rect l="T6" t="T7" r="T8" b="T9"/>
              <a:pathLst>
                <a:path w="120000" h="120000" extrusionOk="0">
                  <a:moveTo>
                    <a:pt x="69090" y="120000"/>
                  </a:moveTo>
                  <a:cubicBezTo>
                    <a:pt x="69090" y="120000"/>
                    <a:pt x="94545" y="84255"/>
                    <a:pt x="120000" y="68936"/>
                  </a:cubicBezTo>
                  <a:cubicBezTo>
                    <a:pt x="120000" y="68936"/>
                    <a:pt x="0" y="0"/>
                    <a:pt x="69090" y="120000"/>
                  </a:cubicBezTo>
                  <a:close/>
                </a:path>
              </a:pathLst>
            </a:custGeom>
            <a:solidFill>
              <a:srgbClr val="F4CCCC"/>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16" name="Shape 221"/>
            <p:cNvSpPr>
              <a:spLocks/>
            </p:cNvSpPr>
            <p:nvPr/>
          </p:nvSpPr>
          <p:spPr bwMode="auto">
            <a:xfrm>
              <a:off x="4831377" y="1498906"/>
              <a:ext cx="224002" cy="298725"/>
            </a:xfrm>
            <a:custGeom>
              <a:avLst/>
              <a:gdLst>
                <a:gd name="T0" fmla="*/ 37714 w 120000"/>
                <a:gd name="T1" fmla="*/ 120000 h 120000"/>
                <a:gd name="T2" fmla="*/ 0 w 120000"/>
                <a:gd name="T3" fmla="*/ 65217 h 120000"/>
                <a:gd name="T4" fmla="*/ 37714 w 120000"/>
                <a:gd name="T5" fmla="*/ 120000 h 120000"/>
                <a:gd name="T6" fmla="*/ 0 w 120000"/>
                <a:gd name="T7" fmla="*/ 0 h 120000"/>
                <a:gd name="T8" fmla="*/ 120000 w 120000"/>
                <a:gd name="T9" fmla="*/ 120000 h 120000"/>
              </a:gdLst>
              <a:ahLst/>
              <a:cxnLst>
                <a:cxn ang="0">
                  <a:pos x="T0" y="T1"/>
                </a:cxn>
                <a:cxn ang="0">
                  <a:pos x="T2" y="T3"/>
                </a:cxn>
                <a:cxn ang="0">
                  <a:pos x="T4" y="T5"/>
                </a:cxn>
              </a:cxnLst>
              <a:rect l="T6" t="T7" r="T8" b="T9"/>
              <a:pathLst>
                <a:path w="120000" h="120000" extrusionOk="0">
                  <a:moveTo>
                    <a:pt x="37714" y="120000"/>
                  </a:moveTo>
                  <a:cubicBezTo>
                    <a:pt x="37714" y="120000"/>
                    <a:pt x="20571" y="80869"/>
                    <a:pt x="0" y="65217"/>
                  </a:cubicBezTo>
                  <a:cubicBezTo>
                    <a:pt x="0" y="65217"/>
                    <a:pt x="120000" y="0"/>
                    <a:pt x="37714" y="120000"/>
                  </a:cubicBezTo>
                  <a:close/>
                </a:path>
              </a:pathLst>
            </a:custGeom>
            <a:solidFill>
              <a:srgbClr val="F4CCCC"/>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17" name="Shape 222"/>
            <p:cNvSpPr>
              <a:spLocks/>
            </p:cNvSpPr>
            <p:nvPr/>
          </p:nvSpPr>
          <p:spPr bwMode="auto">
            <a:xfrm>
              <a:off x="4204966" y="2820134"/>
              <a:ext cx="116957" cy="214012"/>
            </a:xfrm>
            <a:custGeom>
              <a:avLst/>
              <a:gdLst>
                <a:gd name="T0" fmla="*/ 120000 w 120000"/>
                <a:gd name="T1" fmla="*/ 40000 h 120000"/>
                <a:gd name="T2" fmla="*/ 106666 w 120000"/>
                <a:gd name="T3" fmla="*/ 18181 h 120000"/>
                <a:gd name="T4" fmla="*/ 100000 w 120000"/>
                <a:gd name="T5" fmla="*/ 10909 h 120000"/>
                <a:gd name="T6" fmla="*/ 26666 w 120000"/>
                <a:gd name="T7" fmla="*/ 3636 h 120000"/>
                <a:gd name="T8" fmla="*/ 6666 w 120000"/>
                <a:gd name="T9" fmla="*/ 29090 h 120000"/>
                <a:gd name="T10" fmla="*/ 13333 w 120000"/>
                <a:gd name="T11" fmla="*/ 50909 h 120000"/>
                <a:gd name="T12" fmla="*/ 46666 w 120000"/>
                <a:gd name="T13" fmla="*/ 105454 h 120000"/>
                <a:gd name="T14" fmla="*/ 106666 w 120000"/>
                <a:gd name="T15" fmla="*/ 101818 h 120000"/>
                <a:gd name="T16" fmla="*/ 120000 w 120000"/>
                <a:gd name="T17" fmla="*/ 40000 h 120000"/>
                <a:gd name="T18" fmla="*/ 0 w 120000"/>
                <a:gd name="T19" fmla="*/ 0 h 120000"/>
                <a:gd name="T20" fmla="*/ 120000 w 120000"/>
                <a:gd name="T21" fmla="*/ 120000 h 1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T18" t="T19" r="T20" b="T21"/>
              <a:pathLst>
                <a:path w="120000" h="120000" extrusionOk="0">
                  <a:moveTo>
                    <a:pt x="120000" y="40000"/>
                  </a:moveTo>
                  <a:cubicBezTo>
                    <a:pt x="120000" y="29090"/>
                    <a:pt x="113333" y="21818"/>
                    <a:pt x="106666" y="18181"/>
                  </a:cubicBezTo>
                  <a:cubicBezTo>
                    <a:pt x="106666" y="14545"/>
                    <a:pt x="106666" y="14545"/>
                    <a:pt x="100000" y="10909"/>
                  </a:cubicBezTo>
                  <a:cubicBezTo>
                    <a:pt x="86666" y="0"/>
                    <a:pt x="53333" y="0"/>
                    <a:pt x="26666" y="3636"/>
                  </a:cubicBezTo>
                  <a:cubicBezTo>
                    <a:pt x="6666" y="7272"/>
                    <a:pt x="0" y="18181"/>
                    <a:pt x="6666" y="29090"/>
                  </a:cubicBezTo>
                  <a:cubicBezTo>
                    <a:pt x="6666" y="36363"/>
                    <a:pt x="13333" y="43636"/>
                    <a:pt x="13333" y="50909"/>
                  </a:cubicBezTo>
                  <a:cubicBezTo>
                    <a:pt x="20000" y="69090"/>
                    <a:pt x="26666" y="90909"/>
                    <a:pt x="46666" y="105454"/>
                  </a:cubicBezTo>
                  <a:cubicBezTo>
                    <a:pt x="60000" y="120000"/>
                    <a:pt x="106666" y="116363"/>
                    <a:pt x="106666" y="101818"/>
                  </a:cubicBezTo>
                  <a:cubicBezTo>
                    <a:pt x="113333" y="80000"/>
                    <a:pt x="120000" y="58181"/>
                    <a:pt x="120000" y="40000"/>
                  </a:cubicBezTo>
                  <a:close/>
                </a:path>
              </a:pathLst>
            </a:custGeom>
            <a:solidFill>
              <a:srgbClr val="0D0138">
                <a:alpha val="1647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18" name="Shape 223"/>
            <p:cNvSpPr>
              <a:spLocks/>
            </p:cNvSpPr>
            <p:nvPr/>
          </p:nvSpPr>
          <p:spPr bwMode="auto">
            <a:xfrm>
              <a:off x="4539978" y="2839455"/>
              <a:ext cx="109027" cy="246709"/>
            </a:xfrm>
            <a:custGeom>
              <a:avLst/>
              <a:gdLst>
                <a:gd name="T0" fmla="*/ 98823 w 120000"/>
                <a:gd name="T1" fmla="*/ 9473 h 120000"/>
                <a:gd name="T2" fmla="*/ 70588 w 120000"/>
                <a:gd name="T3" fmla="*/ 3157 h 120000"/>
                <a:gd name="T4" fmla="*/ 28235 w 120000"/>
                <a:gd name="T5" fmla="*/ 9473 h 120000"/>
                <a:gd name="T6" fmla="*/ 7058 w 120000"/>
                <a:gd name="T7" fmla="*/ 85263 h 120000"/>
                <a:gd name="T8" fmla="*/ 21176 w 120000"/>
                <a:gd name="T9" fmla="*/ 94736 h 120000"/>
                <a:gd name="T10" fmla="*/ 21176 w 120000"/>
                <a:gd name="T11" fmla="*/ 101052 h 120000"/>
                <a:gd name="T12" fmla="*/ 21176 w 120000"/>
                <a:gd name="T13" fmla="*/ 104210 h 120000"/>
                <a:gd name="T14" fmla="*/ 28235 w 120000"/>
                <a:gd name="T15" fmla="*/ 113684 h 120000"/>
                <a:gd name="T16" fmla="*/ 77647 w 120000"/>
                <a:gd name="T17" fmla="*/ 113684 h 120000"/>
                <a:gd name="T18" fmla="*/ 91764 w 120000"/>
                <a:gd name="T19" fmla="*/ 94736 h 120000"/>
                <a:gd name="T20" fmla="*/ 112941 w 120000"/>
                <a:gd name="T21" fmla="*/ 56842 h 120000"/>
                <a:gd name="T22" fmla="*/ 98823 w 120000"/>
                <a:gd name="T23" fmla="*/ 9473 h 120000"/>
                <a:gd name="T24" fmla="*/ 0 w 120000"/>
                <a:gd name="T25" fmla="*/ 0 h 120000"/>
                <a:gd name="T26" fmla="*/ 120000 w 120000"/>
                <a:gd name="T27" fmla="*/ 120000 h 1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T24" t="T25" r="T26" b="T27"/>
              <a:pathLst>
                <a:path w="120000" h="120000" extrusionOk="0">
                  <a:moveTo>
                    <a:pt x="98823" y="9473"/>
                  </a:moveTo>
                  <a:cubicBezTo>
                    <a:pt x="84705" y="6315"/>
                    <a:pt x="77647" y="3157"/>
                    <a:pt x="70588" y="3157"/>
                  </a:cubicBezTo>
                  <a:cubicBezTo>
                    <a:pt x="56470" y="0"/>
                    <a:pt x="35294" y="3157"/>
                    <a:pt x="28235" y="9473"/>
                  </a:cubicBezTo>
                  <a:cubicBezTo>
                    <a:pt x="0" y="31578"/>
                    <a:pt x="7058" y="60000"/>
                    <a:pt x="7058" y="85263"/>
                  </a:cubicBezTo>
                  <a:cubicBezTo>
                    <a:pt x="14117" y="88421"/>
                    <a:pt x="14117" y="91578"/>
                    <a:pt x="21176" y="94736"/>
                  </a:cubicBezTo>
                  <a:cubicBezTo>
                    <a:pt x="21176" y="97894"/>
                    <a:pt x="21176" y="97894"/>
                    <a:pt x="21176" y="101052"/>
                  </a:cubicBezTo>
                  <a:cubicBezTo>
                    <a:pt x="21176" y="101052"/>
                    <a:pt x="21176" y="101052"/>
                    <a:pt x="21176" y="104210"/>
                  </a:cubicBezTo>
                  <a:cubicBezTo>
                    <a:pt x="21176" y="107368"/>
                    <a:pt x="21176" y="110526"/>
                    <a:pt x="28235" y="113684"/>
                  </a:cubicBezTo>
                  <a:cubicBezTo>
                    <a:pt x="42352" y="120000"/>
                    <a:pt x="63529" y="120000"/>
                    <a:pt x="77647" y="113684"/>
                  </a:cubicBezTo>
                  <a:cubicBezTo>
                    <a:pt x="84705" y="107368"/>
                    <a:pt x="84705" y="101052"/>
                    <a:pt x="91764" y="94736"/>
                  </a:cubicBezTo>
                  <a:cubicBezTo>
                    <a:pt x="105882" y="85263"/>
                    <a:pt x="112941" y="72631"/>
                    <a:pt x="112941" y="56842"/>
                  </a:cubicBezTo>
                  <a:cubicBezTo>
                    <a:pt x="120000" y="41052"/>
                    <a:pt x="120000" y="22105"/>
                    <a:pt x="98823" y="9473"/>
                  </a:cubicBezTo>
                  <a:close/>
                </a:path>
              </a:pathLst>
            </a:custGeom>
            <a:solidFill>
              <a:srgbClr val="0D0138">
                <a:alpha val="1647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19" name="Shape 224"/>
            <p:cNvSpPr>
              <a:spLocks/>
            </p:cNvSpPr>
            <p:nvPr/>
          </p:nvSpPr>
          <p:spPr bwMode="auto">
            <a:xfrm>
              <a:off x="5017715" y="2638818"/>
              <a:ext cx="103080" cy="219957"/>
            </a:xfrm>
            <a:custGeom>
              <a:avLst/>
              <a:gdLst>
                <a:gd name="T0" fmla="*/ 105000 w 120000"/>
                <a:gd name="T1" fmla="*/ 14117 h 120000"/>
                <a:gd name="T2" fmla="*/ 45000 w 120000"/>
                <a:gd name="T3" fmla="*/ 10588 h 120000"/>
                <a:gd name="T4" fmla="*/ 0 w 120000"/>
                <a:gd name="T5" fmla="*/ 70588 h 120000"/>
                <a:gd name="T6" fmla="*/ 15000 w 120000"/>
                <a:gd name="T7" fmla="*/ 105882 h 120000"/>
                <a:gd name="T8" fmla="*/ 45000 w 120000"/>
                <a:gd name="T9" fmla="*/ 120000 h 120000"/>
                <a:gd name="T10" fmla="*/ 52500 w 120000"/>
                <a:gd name="T11" fmla="*/ 116470 h 120000"/>
                <a:gd name="T12" fmla="*/ 60000 w 120000"/>
                <a:gd name="T13" fmla="*/ 116470 h 120000"/>
                <a:gd name="T14" fmla="*/ 75000 w 120000"/>
                <a:gd name="T15" fmla="*/ 109411 h 120000"/>
                <a:gd name="T16" fmla="*/ 112500 w 120000"/>
                <a:gd name="T17" fmla="*/ 63529 h 120000"/>
                <a:gd name="T18" fmla="*/ 105000 w 120000"/>
                <a:gd name="T19" fmla="*/ 14117 h 120000"/>
                <a:gd name="T20" fmla="*/ 0 w 120000"/>
                <a:gd name="T21" fmla="*/ 0 h 120000"/>
                <a:gd name="T22" fmla="*/ 120000 w 120000"/>
                <a:gd name="T23" fmla="*/ 120000 h 1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120000" h="120000" extrusionOk="0">
                  <a:moveTo>
                    <a:pt x="105000" y="14117"/>
                  </a:moveTo>
                  <a:cubicBezTo>
                    <a:pt x="97500" y="3529"/>
                    <a:pt x="67500" y="0"/>
                    <a:pt x="45000" y="10588"/>
                  </a:cubicBezTo>
                  <a:cubicBezTo>
                    <a:pt x="7500" y="24705"/>
                    <a:pt x="0" y="49411"/>
                    <a:pt x="0" y="70588"/>
                  </a:cubicBezTo>
                  <a:cubicBezTo>
                    <a:pt x="0" y="84705"/>
                    <a:pt x="7500" y="95294"/>
                    <a:pt x="15000" y="105882"/>
                  </a:cubicBezTo>
                  <a:cubicBezTo>
                    <a:pt x="22500" y="116470"/>
                    <a:pt x="30000" y="116470"/>
                    <a:pt x="45000" y="120000"/>
                  </a:cubicBezTo>
                  <a:cubicBezTo>
                    <a:pt x="45000" y="120000"/>
                    <a:pt x="52500" y="120000"/>
                    <a:pt x="52500" y="116470"/>
                  </a:cubicBezTo>
                  <a:cubicBezTo>
                    <a:pt x="52500" y="116470"/>
                    <a:pt x="52500" y="116470"/>
                    <a:pt x="60000" y="116470"/>
                  </a:cubicBezTo>
                  <a:cubicBezTo>
                    <a:pt x="60000" y="112941"/>
                    <a:pt x="67500" y="112941"/>
                    <a:pt x="75000" y="109411"/>
                  </a:cubicBezTo>
                  <a:cubicBezTo>
                    <a:pt x="97500" y="98823"/>
                    <a:pt x="105000" y="77647"/>
                    <a:pt x="112500" y="63529"/>
                  </a:cubicBezTo>
                  <a:cubicBezTo>
                    <a:pt x="120000" y="45882"/>
                    <a:pt x="120000" y="28235"/>
                    <a:pt x="105000" y="14117"/>
                  </a:cubicBezTo>
                  <a:close/>
                </a:path>
              </a:pathLst>
            </a:custGeom>
            <a:solidFill>
              <a:srgbClr val="0D0138">
                <a:alpha val="1647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20" name="Shape 225"/>
            <p:cNvSpPr>
              <a:spLocks/>
            </p:cNvSpPr>
            <p:nvPr/>
          </p:nvSpPr>
          <p:spPr bwMode="auto">
            <a:xfrm>
              <a:off x="4056293" y="2093384"/>
              <a:ext cx="949528" cy="402759"/>
            </a:xfrm>
            <a:custGeom>
              <a:avLst/>
              <a:gdLst>
                <a:gd name="T0" fmla="*/ 110204 w 120000"/>
                <a:gd name="T1" fmla="*/ 11612 h 120000"/>
                <a:gd name="T2" fmla="*/ 108571 w 120000"/>
                <a:gd name="T3" fmla="*/ 15483 h 120000"/>
                <a:gd name="T4" fmla="*/ 51428 w 120000"/>
                <a:gd name="T5" fmla="*/ 87096 h 120000"/>
                <a:gd name="T6" fmla="*/ 23673 w 120000"/>
                <a:gd name="T7" fmla="*/ 81290 h 120000"/>
                <a:gd name="T8" fmla="*/ 0 w 120000"/>
                <a:gd name="T9" fmla="*/ 44516 h 120000"/>
                <a:gd name="T10" fmla="*/ 0 w 120000"/>
                <a:gd name="T11" fmla="*/ 44516 h 120000"/>
                <a:gd name="T12" fmla="*/ 19591 w 120000"/>
                <a:gd name="T13" fmla="*/ 89032 h 120000"/>
                <a:gd name="T14" fmla="*/ 48979 w 120000"/>
                <a:gd name="T15" fmla="*/ 106451 h 120000"/>
                <a:gd name="T16" fmla="*/ 78367 w 120000"/>
                <a:gd name="T17" fmla="*/ 92903 h 120000"/>
                <a:gd name="T18" fmla="*/ 72653 w 120000"/>
                <a:gd name="T19" fmla="*/ 98709 h 120000"/>
                <a:gd name="T20" fmla="*/ 50612 w 120000"/>
                <a:gd name="T21" fmla="*/ 112258 h 120000"/>
                <a:gd name="T22" fmla="*/ 37551 w 120000"/>
                <a:gd name="T23" fmla="*/ 108387 h 120000"/>
                <a:gd name="T24" fmla="*/ 26122 w 120000"/>
                <a:gd name="T25" fmla="*/ 100645 h 120000"/>
                <a:gd name="T26" fmla="*/ 24489 w 120000"/>
                <a:gd name="T27" fmla="*/ 102580 h 120000"/>
                <a:gd name="T28" fmla="*/ 46530 w 120000"/>
                <a:gd name="T29" fmla="*/ 120000 h 120000"/>
                <a:gd name="T30" fmla="*/ 75102 w 120000"/>
                <a:gd name="T31" fmla="*/ 114193 h 120000"/>
                <a:gd name="T32" fmla="*/ 102857 w 120000"/>
                <a:gd name="T33" fmla="*/ 79354 h 120000"/>
                <a:gd name="T34" fmla="*/ 118367 w 120000"/>
                <a:gd name="T35" fmla="*/ 17419 h 120000"/>
                <a:gd name="T36" fmla="*/ 110204 w 120000"/>
                <a:gd name="T37" fmla="*/ 11612 h 120000"/>
                <a:gd name="T38" fmla="*/ 0 w 120000"/>
                <a:gd name="T39" fmla="*/ 0 h 120000"/>
                <a:gd name="T40" fmla="*/ 120000 w 120000"/>
                <a:gd name="T41" fmla="*/ 120000 h 1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T38" t="T39" r="T40" b="T41"/>
              <a:pathLst>
                <a:path w="120000" h="120000" extrusionOk="0">
                  <a:moveTo>
                    <a:pt x="110204" y="11612"/>
                  </a:moveTo>
                  <a:cubicBezTo>
                    <a:pt x="109387" y="13548"/>
                    <a:pt x="108571" y="13548"/>
                    <a:pt x="108571" y="15483"/>
                  </a:cubicBezTo>
                  <a:cubicBezTo>
                    <a:pt x="95510" y="65806"/>
                    <a:pt x="74285" y="83225"/>
                    <a:pt x="51428" y="87096"/>
                  </a:cubicBezTo>
                  <a:cubicBezTo>
                    <a:pt x="42448" y="89032"/>
                    <a:pt x="32653" y="85161"/>
                    <a:pt x="23673" y="81290"/>
                  </a:cubicBezTo>
                  <a:cubicBezTo>
                    <a:pt x="14693" y="75483"/>
                    <a:pt x="6530" y="58064"/>
                    <a:pt x="0" y="44516"/>
                  </a:cubicBezTo>
                  <a:cubicBezTo>
                    <a:pt x="0" y="44516"/>
                    <a:pt x="0" y="44516"/>
                    <a:pt x="0" y="44516"/>
                  </a:cubicBezTo>
                  <a:cubicBezTo>
                    <a:pt x="4897" y="63870"/>
                    <a:pt x="11428" y="77419"/>
                    <a:pt x="19591" y="89032"/>
                  </a:cubicBezTo>
                  <a:cubicBezTo>
                    <a:pt x="29387" y="102580"/>
                    <a:pt x="37551" y="106451"/>
                    <a:pt x="48979" y="106451"/>
                  </a:cubicBezTo>
                  <a:cubicBezTo>
                    <a:pt x="59591" y="104516"/>
                    <a:pt x="69387" y="100645"/>
                    <a:pt x="78367" y="92903"/>
                  </a:cubicBezTo>
                  <a:cubicBezTo>
                    <a:pt x="76734" y="94838"/>
                    <a:pt x="75102" y="96774"/>
                    <a:pt x="72653" y="98709"/>
                  </a:cubicBezTo>
                  <a:cubicBezTo>
                    <a:pt x="65306" y="106451"/>
                    <a:pt x="57959" y="110322"/>
                    <a:pt x="50612" y="112258"/>
                  </a:cubicBezTo>
                  <a:cubicBezTo>
                    <a:pt x="45714" y="112258"/>
                    <a:pt x="41632" y="108387"/>
                    <a:pt x="37551" y="108387"/>
                  </a:cubicBezTo>
                  <a:cubicBezTo>
                    <a:pt x="33469" y="106451"/>
                    <a:pt x="30204" y="102580"/>
                    <a:pt x="26122" y="100645"/>
                  </a:cubicBezTo>
                  <a:cubicBezTo>
                    <a:pt x="25306" y="100645"/>
                    <a:pt x="24489" y="100645"/>
                    <a:pt x="24489" y="102580"/>
                  </a:cubicBezTo>
                  <a:cubicBezTo>
                    <a:pt x="29387" y="116129"/>
                    <a:pt x="39183" y="120000"/>
                    <a:pt x="46530" y="120000"/>
                  </a:cubicBezTo>
                  <a:cubicBezTo>
                    <a:pt x="55510" y="120000"/>
                    <a:pt x="66122" y="120000"/>
                    <a:pt x="75102" y="114193"/>
                  </a:cubicBezTo>
                  <a:cubicBezTo>
                    <a:pt x="84897" y="106451"/>
                    <a:pt x="94693" y="94838"/>
                    <a:pt x="102857" y="79354"/>
                  </a:cubicBezTo>
                  <a:cubicBezTo>
                    <a:pt x="111836" y="61935"/>
                    <a:pt x="115102" y="42580"/>
                    <a:pt x="118367" y="17419"/>
                  </a:cubicBezTo>
                  <a:cubicBezTo>
                    <a:pt x="120000" y="3870"/>
                    <a:pt x="111836" y="0"/>
                    <a:pt x="110204" y="11612"/>
                  </a:cubicBezTo>
                  <a:close/>
                </a:path>
              </a:pathLst>
            </a:custGeom>
            <a:solidFill>
              <a:srgbClr val="0D0138">
                <a:alpha val="1647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21" name="Shape 226"/>
            <p:cNvSpPr>
              <a:spLocks/>
            </p:cNvSpPr>
            <p:nvPr/>
          </p:nvSpPr>
          <p:spPr bwMode="auto">
            <a:xfrm>
              <a:off x="4345711" y="2470878"/>
              <a:ext cx="103080" cy="102547"/>
            </a:xfrm>
            <a:custGeom>
              <a:avLst/>
              <a:gdLst>
                <a:gd name="T0" fmla="*/ 7500 w 120000"/>
                <a:gd name="T1" fmla="*/ 67500 h 120000"/>
                <a:gd name="T2" fmla="*/ 60000 w 120000"/>
                <a:gd name="T3" fmla="*/ 7500 h 120000"/>
                <a:gd name="T4" fmla="*/ 120000 w 120000"/>
                <a:gd name="T5" fmla="*/ 60000 h 120000"/>
                <a:gd name="T6" fmla="*/ 67500 w 120000"/>
                <a:gd name="T7" fmla="*/ 120000 h 120000"/>
                <a:gd name="T8" fmla="*/ 7500 w 120000"/>
                <a:gd name="T9" fmla="*/ 67500 h 120000"/>
                <a:gd name="T10" fmla="*/ 0 w 120000"/>
                <a:gd name="T11" fmla="*/ 0 h 120000"/>
                <a:gd name="T12" fmla="*/ 120000 w 120000"/>
                <a:gd name="T13" fmla="*/ 120000 h 120000"/>
              </a:gdLst>
              <a:ahLst/>
              <a:cxnLst>
                <a:cxn ang="0">
                  <a:pos x="T0" y="T1"/>
                </a:cxn>
                <a:cxn ang="0">
                  <a:pos x="T2" y="T3"/>
                </a:cxn>
                <a:cxn ang="0">
                  <a:pos x="T4" y="T5"/>
                </a:cxn>
                <a:cxn ang="0">
                  <a:pos x="T6" y="T7"/>
                </a:cxn>
                <a:cxn ang="0">
                  <a:pos x="T8" y="T9"/>
                </a:cxn>
              </a:cxnLst>
              <a:rect l="T10" t="T11" r="T12" b="T13"/>
              <a:pathLst>
                <a:path w="120000" h="120000" extrusionOk="0">
                  <a:moveTo>
                    <a:pt x="7500" y="67500"/>
                  </a:moveTo>
                  <a:cubicBezTo>
                    <a:pt x="0" y="30000"/>
                    <a:pt x="30000" y="7500"/>
                    <a:pt x="60000" y="7500"/>
                  </a:cubicBezTo>
                  <a:cubicBezTo>
                    <a:pt x="90000" y="0"/>
                    <a:pt x="120000" y="30000"/>
                    <a:pt x="120000" y="60000"/>
                  </a:cubicBezTo>
                  <a:cubicBezTo>
                    <a:pt x="120000" y="90000"/>
                    <a:pt x="97500" y="120000"/>
                    <a:pt x="67500" y="120000"/>
                  </a:cubicBezTo>
                  <a:cubicBezTo>
                    <a:pt x="30000" y="120000"/>
                    <a:pt x="7500" y="97500"/>
                    <a:pt x="7500" y="67500"/>
                  </a:cubicBezTo>
                  <a:close/>
                </a:path>
              </a:pathLst>
            </a:custGeom>
            <a:solidFill>
              <a:srgbClr val="FFE59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22" name="Shape 227"/>
            <p:cNvSpPr>
              <a:spLocks/>
            </p:cNvSpPr>
            <p:nvPr/>
          </p:nvSpPr>
          <p:spPr bwMode="auto">
            <a:xfrm>
              <a:off x="4662881" y="2463447"/>
              <a:ext cx="354834" cy="318046"/>
            </a:xfrm>
            <a:custGeom>
              <a:avLst/>
              <a:gdLst>
                <a:gd name="T0" fmla="*/ 93818 w 120000"/>
                <a:gd name="T1" fmla="*/ 19591 h 120000"/>
                <a:gd name="T2" fmla="*/ 6545 w 120000"/>
                <a:gd name="T3" fmla="*/ 95510 h 120000"/>
                <a:gd name="T4" fmla="*/ 4363 w 120000"/>
                <a:gd name="T5" fmla="*/ 107755 h 120000"/>
                <a:gd name="T6" fmla="*/ 117818 w 120000"/>
                <a:gd name="T7" fmla="*/ 22040 h 120000"/>
                <a:gd name="T8" fmla="*/ 93818 w 120000"/>
                <a:gd name="T9" fmla="*/ 19591 h 120000"/>
                <a:gd name="T10" fmla="*/ 0 w 120000"/>
                <a:gd name="T11" fmla="*/ 0 h 120000"/>
                <a:gd name="T12" fmla="*/ 120000 w 120000"/>
                <a:gd name="T13" fmla="*/ 120000 h 120000"/>
              </a:gdLst>
              <a:ahLst/>
              <a:cxnLst>
                <a:cxn ang="0">
                  <a:pos x="T0" y="T1"/>
                </a:cxn>
                <a:cxn ang="0">
                  <a:pos x="T2" y="T3"/>
                </a:cxn>
                <a:cxn ang="0">
                  <a:pos x="T4" y="T5"/>
                </a:cxn>
                <a:cxn ang="0">
                  <a:pos x="T6" y="T7"/>
                </a:cxn>
                <a:cxn ang="0">
                  <a:pos x="T8" y="T9"/>
                </a:cxn>
              </a:cxnLst>
              <a:rect l="T10" t="T11" r="T12" b="T13"/>
              <a:pathLst>
                <a:path w="120000" h="120000" extrusionOk="0">
                  <a:moveTo>
                    <a:pt x="93818" y="19591"/>
                  </a:moveTo>
                  <a:cubicBezTo>
                    <a:pt x="91636" y="61224"/>
                    <a:pt x="37090" y="90612"/>
                    <a:pt x="6545" y="95510"/>
                  </a:cubicBezTo>
                  <a:cubicBezTo>
                    <a:pt x="0" y="95510"/>
                    <a:pt x="0" y="105306"/>
                    <a:pt x="4363" y="107755"/>
                  </a:cubicBezTo>
                  <a:cubicBezTo>
                    <a:pt x="54545" y="119999"/>
                    <a:pt x="104727" y="73469"/>
                    <a:pt x="117818" y="22040"/>
                  </a:cubicBezTo>
                  <a:cubicBezTo>
                    <a:pt x="120000" y="4897"/>
                    <a:pt x="96000" y="0"/>
                    <a:pt x="93818" y="19591"/>
                  </a:cubicBezTo>
                  <a:close/>
                </a:path>
              </a:pathLst>
            </a:custGeom>
            <a:solidFill>
              <a:srgbClr val="0D0138">
                <a:alpha val="1647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23" name="Shape 228"/>
            <p:cNvSpPr>
              <a:spLocks/>
            </p:cNvSpPr>
            <p:nvPr/>
          </p:nvSpPr>
          <p:spPr bwMode="auto">
            <a:xfrm>
              <a:off x="5063308" y="1874913"/>
              <a:ext cx="239859" cy="380466"/>
            </a:xfrm>
            <a:custGeom>
              <a:avLst/>
              <a:gdLst>
                <a:gd name="T0" fmla="*/ 87567 w 120000"/>
                <a:gd name="T1" fmla="*/ 10169 h 120000"/>
                <a:gd name="T2" fmla="*/ 74594 w 120000"/>
                <a:gd name="T3" fmla="*/ 6101 h 120000"/>
                <a:gd name="T4" fmla="*/ 94054 w 120000"/>
                <a:gd name="T5" fmla="*/ 63050 h 120000"/>
                <a:gd name="T6" fmla="*/ 55135 w 120000"/>
                <a:gd name="T7" fmla="*/ 95593 h 120000"/>
                <a:gd name="T8" fmla="*/ 9729 w 120000"/>
                <a:gd name="T9" fmla="*/ 81355 h 120000"/>
                <a:gd name="T10" fmla="*/ 0 w 120000"/>
                <a:gd name="T11" fmla="*/ 85423 h 120000"/>
                <a:gd name="T12" fmla="*/ 35675 w 120000"/>
                <a:gd name="T13" fmla="*/ 107796 h 120000"/>
                <a:gd name="T14" fmla="*/ 55135 w 120000"/>
                <a:gd name="T15" fmla="*/ 115932 h 120000"/>
                <a:gd name="T16" fmla="*/ 116756 w 120000"/>
                <a:gd name="T17" fmla="*/ 69152 h 120000"/>
                <a:gd name="T18" fmla="*/ 87567 w 120000"/>
                <a:gd name="T19" fmla="*/ 10169 h 120000"/>
                <a:gd name="T20" fmla="*/ 0 w 120000"/>
                <a:gd name="T21" fmla="*/ 0 h 120000"/>
                <a:gd name="T22" fmla="*/ 120000 w 120000"/>
                <a:gd name="T23" fmla="*/ 120000 h 1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120000" h="120000" extrusionOk="0">
                  <a:moveTo>
                    <a:pt x="87567" y="10169"/>
                  </a:moveTo>
                  <a:cubicBezTo>
                    <a:pt x="84324" y="6101"/>
                    <a:pt x="74594" y="0"/>
                    <a:pt x="74594" y="6101"/>
                  </a:cubicBezTo>
                  <a:cubicBezTo>
                    <a:pt x="84324" y="22372"/>
                    <a:pt x="94054" y="46779"/>
                    <a:pt x="94054" y="63050"/>
                  </a:cubicBezTo>
                  <a:cubicBezTo>
                    <a:pt x="97297" y="81355"/>
                    <a:pt x="74594" y="87457"/>
                    <a:pt x="55135" y="95593"/>
                  </a:cubicBezTo>
                  <a:cubicBezTo>
                    <a:pt x="45405" y="85423"/>
                    <a:pt x="25945" y="73220"/>
                    <a:pt x="9729" y="81355"/>
                  </a:cubicBezTo>
                  <a:cubicBezTo>
                    <a:pt x="9729" y="81355"/>
                    <a:pt x="0" y="85423"/>
                    <a:pt x="0" y="85423"/>
                  </a:cubicBezTo>
                  <a:cubicBezTo>
                    <a:pt x="3243" y="93559"/>
                    <a:pt x="32432" y="97627"/>
                    <a:pt x="35675" y="107796"/>
                  </a:cubicBezTo>
                  <a:cubicBezTo>
                    <a:pt x="35675" y="115932"/>
                    <a:pt x="45405" y="120000"/>
                    <a:pt x="55135" y="115932"/>
                  </a:cubicBezTo>
                  <a:cubicBezTo>
                    <a:pt x="84324" y="105762"/>
                    <a:pt x="113513" y="87457"/>
                    <a:pt x="116756" y="69152"/>
                  </a:cubicBezTo>
                  <a:cubicBezTo>
                    <a:pt x="120000" y="48813"/>
                    <a:pt x="97297" y="28474"/>
                    <a:pt x="87567" y="10169"/>
                  </a:cubicBezTo>
                  <a:close/>
                </a:path>
              </a:pathLst>
            </a:custGeom>
            <a:solidFill>
              <a:srgbClr val="0D0138">
                <a:alpha val="1647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24" name="Shape 229"/>
            <p:cNvSpPr>
              <a:spLocks/>
            </p:cNvSpPr>
            <p:nvPr/>
          </p:nvSpPr>
          <p:spPr bwMode="auto">
            <a:xfrm>
              <a:off x="4095939" y="2146887"/>
              <a:ext cx="160567" cy="83227"/>
            </a:xfrm>
            <a:custGeom>
              <a:avLst/>
              <a:gdLst>
                <a:gd name="T0" fmla="*/ 100800 w 120000"/>
                <a:gd name="T1" fmla="*/ 18461 h 120000"/>
                <a:gd name="T2" fmla="*/ 57600 w 120000"/>
                <a:gd name="T3" fmla="*/ 9230 h 120000"/>
                <a:gd name="T4" fmla="*/ 9600 w 120000"/>
                <a:gd name="T5" fmla="*/ 18461 h 120000"/>
                <a:gd name="T6" fmla="*/ 9600 w 120000"/>
                <a:gd name="T7" fmla="*/ 73846 h 120000"/>
                <a:gd name="T8" fmla="*/ 48000 w 120000"/>
                <a:gd name="T9" fmla="*/ 101538 h 120000"/>
                <a:gd name="T10" fmla="*/ 96000 w 120000"/>
                <a:gd name="T11" fmla="*/ 110769 h 120000"/>
                <a:gd name="T12" fmla="*/ 100800 w 120000"/>
                <a:gd name="T13" fmla="*/ 18461 h 120000"/>
                <a:gd name="T14" fmla="*/ 0 w 120000"/>
                <a:gd name="T15" fmla="*/ 0 h 120000"/>
                <a:gd name="T16" fmla="*/ 120000 w 120000"/>
                <a:gd name="T17" fmla="*/ 120000 h 120000"/>
              </a:gdLst>
              <a:ahLst/>
              <a:cxnLst>
                <a:cxn ang="0">
                  <a:pos x="T0" y="T1"/>
                </a:cxn>
                <a:cxn ang="0">
                  <a:pos x="T2" y="T3"/>
                </a:cxn>
                <a:cxn ang="0">
                  <a:pos x="T4" y="T5"/>
                </a:cxn>
                <a:cxn ang="0">
                  <a:pos x="T6" y="T7"/>
                </a:cxn>
                <a:cxn ang="0">
                  <a:pos x="T8" y="T9"/>
                </a:cxn>
                <a:cxn ang="0">
                  <a:pos x="T10" y="T11"/>
                </a:cxn>
                <a:cxn ang="0">
                  <a:pos x="T12" y="T13"/>
                </a:cxn>
              </a:cxnLst>
              <a:rect l="T14" t="T15" r="T16" b="T17"/>
              <a:pathLst>
                <a:path w="120000" h="120000" extrusionOk="0">
                  <a:moveTo>
                    <a:pt x="100800" y="18461"/>
                  </a:moveTo>
                  <a:cubicBezTo>
                    <a:pt x="86400" y="9230"/>
                    <a:pt x="72000" y="9230"/>
                    <a:pt x="57600" y="9230"/>
                  </a:cubicBezTo>
                  <a:cubicBezTo>
                    <a:pt x="43200" y="9230"/>
                    <a:pt x="24000" y="0"/>
                    <a:pt x="9600" y="18461"/>
                  </a:cubicBezTo>
                  <a:cubicBezTo>
                    <a:pt x="0" y="36923"/>
                    <a:pt x="0" y="55384"/>
                    <a:pt x="9600" y="73846"/>
                  </a:cubicBezTo>
                  <a:cubicBezTo>
                    <a:pt x="19200" y="92307"/>
                    <a:pt x="33600" y="92307"/>
                    <a:pt x="48000" y="101538"/>
                  </a:cubicBezTo>
                  <a:cubicBezTo>
                    <a:pt x="62400" y="110769"/>
                    <a:pt x="81600" y="120000"/>
                    <a:pt x="96000" y="110769"/>
                  </a:cubicBezTo>
                  <a:cubicBezTo>
                    <a:pt x="115200" y="101538"/>
                    <a:pt x="120000" y="36923"/>
                    <a:pt x="100800" y="18461"/>
                  </a:cubicBezTo>
                  <a:close/>
                </a:path>
              </a:pathLst>
            </a:custGeom>
            <a:solidFill>
              <a:srgbClr val="F8BAB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25" name="Shape 230"/>
            <p:cNvSpPr>
              <a:spLocks/>
            </p:cNvSpPr>
            <p:nvPr/>
          </p:nvSpPr>
          <p:spPr bwMode="auto">
            <a:xfrm>
              <a:off x="4579624" y="2192959"/>
              <a:ext cx="166514" cy="83227"/>
            </a:xfrm>
            <a:custGeom>
              <a:avLst/>
              <a:gdLst>
                <a:gd name="T0" fmla="*/ 78461 w 120000"/>
                <a:gd name="T1" fmla="*/ 18461 h 120000"/>
                <a:gd name="T2" fmla="*/ 4615 w 120000"/>
                <a:gd name="T3" fmla="*/ 46153 h 120000"/>
                <a:gd name="T4" fmla="*/ 9230 w 120000"/>
                <a:gd name="T5" fmla="*/ 92307 h 120000"/>
                <a:gd name="T6" fmla="*/ 41538 w 120000"/>
                <a:gd name="T7" fmla="*/ 120000 h 120000"/>
                <a:gd name="T8" fmla="*/ 87692 w 120000"/>
                <a:gd name="T9" fmla="*/ 110769 h 120000"/>
                <a:gd name="T10" fmla="*/ 78461 w 120000"/>
                <a:gd name="T11" fmla="*/ 18461 h 120000"/>
                <a:gd name="T12" fmla="*/ 0 w 120000"/>
                <a:gd name="T13" fmla="*/ 0 h 120000"/>
                <a:gd name="T14" fmla="*/ 120000 w 120000"/>
                <a:gd name="T15" fmla="*/ 120000 h 120000"/>
              </a:gdLst>
              <a:ahLst/>
              <a:cxnLst>
                <a:cxn ang="0">
                  <a:pos x="T0" y="T1"/>
                </a:cxn>
                <a:cxn ang="0">
                  <a:pos x="T2" y="T3"/>
                </a:cxn>
                <a:cxn ang="0">
                  <a:pos x="T4" y="T5"/>
                </a:cxn>
                <a:cxn ang="0">
                  <a:pos x="T6" y="T7"/>
                </a:cxn>
                <a:cxn ang="0">
                  <a:pos x="T8" y="T9"/>
                </a:cxn>
                <a:cxn ang="0">
                  <a:pos x="T10" y="T11"/>
                </a:cxn>
              </a:cxnLst>
              <a:rect l="T12" t="T13" r="T14" b="T15"/>
              <a:pathLst>
                <a:path w="120000" h="120000" extrusionOk="0">
                  <a:moveTo>
                    <a:pt x="78461" y="18461"/>
                  </a:moveTo>
                  <a:cubicBezTo>
                    <a:pt x="55384" y="18461"/>
                    <a:pt x="23076" y="0"/>
                    <a:pt x="4615" y="46153"/>
                  </a:cubicBezTo>
                  <a:cubicBezTo>
                    <a:pt x="0" y="55384"/>
                    <a:pt x="4615" y="83076"/>
                    <a:pt x="9230" y="92307"/>
                  </a:cubicBezTo>
                  <a:cubicBezTo>
                    <a:pt x="18461" y="110769"/>
                    <a:pt x="32307" y="110769"/>
                    <a:pt x="41538" y="120000"/>
                  </a:cubicBezTo>
                  <a:cubicBezTo>
                    <a:pt x="60000" y="120000"/>
                    <a:pt x="73846" y="120000"/>
                    <a:pt x="87692" y="110769"/>
                  </a:cubicBezTo>
                  <a:cubicBezTo>
                    <a:pt x="120000" y="101538"/>
                    <a:pt x="110769" y="9230"/>
                    <a:pt x="78461" y="18461"/>
                  </a:cubicBezTo>
                  <a:close/>
                </a:path>
              </a:pathLst>
            </a:custGeom>
            <a:solidFill>
              <a:srgbClr val="F8BAB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26" name="Shape 231"/>
            <p:cNvSpPr>
              <a:spLocks/>
            </p:cNvSpPr>
            <p:nvPr/>
          </p:nvSpPr>
          <p:spPr bwMode="auto">
            <a:xfrm>
              <a:off x="4767943" y="2093384"/>
              <a:ext cx="109028" cy="40127"/>
            </a:xfrm>
            <a:custGeom>
              <a:avLst/>
              <a:gdLst>
                <a:gd name="T0" fmla="*/ 14117 w 120000"/>
                <a:gd name="T1" fmla="*/ 120000 h 120000"/>
                <a:gd name="T2" fmla="*/ 105882 w 120000"/>
                <a:gd name="T3" fmla="*/ 40000 h 120000"/>
                <a:gd name="T4" fmla="*/ 42352 w 120000"/>
                <a:gd name="T5" fmla="*/ 40000 h 120000"/>
                <a:gd name="T6" fmla="*/ 7058 w 120000"/>
                <a:gd name="T7" fmla="*/ 60000 h 120000"/>
                <a:gd name="T8" fmla="*/ 14117 w 120000"/>
                <a:gd name="T9" fmla="*/ 120000 h 120000"/>
                <a:gd name="T10" fmla="*/ 14117 w 120000"/>
                <a:gd name="T11" fmla="*/ 120000 h 120000"/>
                <a:gd name="T12" fmla="*/ 0 w 120000"/>
                <a:gd name="T13" fmla="*/ 0 h 120000"/>
                <a:gd name="T14" fmla="*/ 120000 w 120000"/>
                <a:gd name="T15" fmla="*/ 120000 h 120000"/>
              </a:gdLst>
              <a:ahLst/>
              <a:cxnLst>
                <a:cxn ang="0">
                  <a:pos x="T0" y="T1"/>
                </a:cxn>
                <a:cxn ang="0">
                  <a:pos x="T2" y="T3"/>
                </a:cxn>
                <a:cxn ang="0">
                  <a:pos x="T4" y="T5"/>
                </a:cxn>
                <a:cxn ang="0">
                  <a:pos x="T6" y="T7"/>
                </a:cxn>
                <a:cxn ang="0">
                  <a:pos x="T8" y="T9"/>
                </a:cxn>
                <a:cxn ang="0">
                  <a:pos x="T10" y="T11"/>
                </a:cxn>
              </a:cxnLst>
              <a:rect l="T12" t="T13" r="T14" b="T15"/>
              <a:pathLst>
                <a:path w="120000" h="120000" extrusionOk="0">
                  <a:moveTo>
                    <a:pt x="14117" y="120000"/>
                  </a:moveTo>
                  <a:cubicBezTo>
                    <a:pt x="28235" y="120000"/>
                    <a:pt x="120000" y="100000"/>
                    <a:pt x="105882" y="40000"/>
                  </a:cubicBezTo>
                  <a:cubicBezTo>
                    <a:pt x="98823" y="0"/>
                    <a:pt x="56470" y="20000"/>
                    <a:pt x="42352" y="40000"/>
                  </a:cubicBezTo>
                  <a:cubicBezTo>
                    <a:pt x="35294" y="40000"/>
                    <a:pt x="21176" y="40000"/>
                    <a:pt x="7058" y="60000"/>
                  </a:cubicBezTo>
                  <a:cubicBezTo>
                    <a:pt x="0" y="60000"/>
                    <a:pt x="0" y="120000"/>
                    <a:pt x="14117" y="120000"/>
                  </a:cubicBezTo>
                  <a:cubicBezTo>
                    <a:pt x="14117" y="120000"/>
                    <a:pt x="7058" y="120000"/>
                    <a:pt x="14117" y="120000"/>
                  </a:cubicBezTo>
                  <a:close/>
                </a:path>
              </a:pathLst>
            </a:custGeom>
            <a:solidFill>
              <a:srgbClr val="3E4A6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27" name="Shape 232"/>
            <p:cNvSpPr>
              <a:spLocks/>
            </p:cNvSpPr>
            <p:nvPr/>
          </p:nvSpPr>
          <p:spPr bwMode="auto">
            <a:xfrm>
              <a:off x="4760014" y="2158777"/>
              <a:ext cx="89205" cy="52016"/>
            </a:xfrm>
            <a:custGeom>
              <a:avLst/>
              <a:gdLst>
                <a:gd name="T0" fmla="*/ 17142 w 120000"/>
                <a:gd name="T1" fmla="*/ 60000 h 120000"/>
                <a:gd name="T2" fmla="*/ 94285 w 120000"/>
                <a:gd name="T3" fmla="*/ 120000 h 120000"/>
                <a:gd name="T4" fmla="*/ 102857 w 120000"/>
                <a:gd name="T5" fmla="*/ 75000 h 120000"/>
                <a:gd name="T6" fmla="*/ 25714 w 120000"/>
                <a:gd name="T7" fmla="*/ 15000 h 120000"/>
                <a:gd name="T8" fmla="*/ 17142 w 120000"/>
                <a:gd name="T9" fmla="*/ 60000 h 120000"/>
                <a:gd name="T10" fmla="*/ 17142 w 120000"/>
                <a:gd name="T11" fmla="*/ 60000 h 120000"/>
                <a:gd name="T12" fmla="*/ 0 w 120000"/>
                <a:gd name="T13" fmla="*/ 0 h 120000"/>
                <a:gd name="T14" fmla="*/ 120000 w 120000"/>
                <a:gd name="T15" fmla="*/ 120000 h 120000"/>
              </a:gdLst>
              <a:ahLst/>
              <a:cxnLst>
                <a:cxn ang="0">
                  <a:pos x="T0" y="T1"/>
                </a:cxn>
                <a:cxn ang="0">
                  <a:pos x="T2" y="T3"/>
                </a:cxn>
                <a:cxn ang="0">
                  <a:pos x="T4" y="T5"/>
                </a:cxn>
                <a:cxn ang="0">
                  <a:pos x="T6" y="T7"/>
                </a:cxn>
                <a:cxn ang="0">
                  <a:pos x="T8" y="T9"/>
                </a:cxn>
                <a:cxn ang="0">
                  <a:pos x="T10" y="T11"/>
                </a:cxn>
              </a:cxnLst>
              <a:rect l="T12" t="T13" r="T14" b="T15"/>
              <a:pathLst>
                <a:path w="120000" h="120000" extrusionOk="0">
                  <a:moveTo>
                    <a:pt x="17142" y="60000"/>
                  </a:moveTo>
                  <a:cubicBezTo>
                    <a:pt x="42857" y="75000"/>
                    <a:pt x="68571" y="90000"/>
                    <a:pt x="94285" y="120000"/>
                  </a:cubicBezTo>
                  <a:cubicBezTo>
                    <a:pt x="111428" y="120000"/>
                    <a:pt x="119999" y="75000"/>
                    <a:pt x="102857" y="75000"/>
                  </a:cubicBezTo>
                  <a:cubicBezTo>
                    <a:pt x="77142" y="60000"/>
                    <a:pt x="51428" y="30000"/>
                    <a:pt x="25714" y="15000"/>
                  </a:cubicBezTo>
                  <a:cubicBezTo>
                    <a:pt x="8571" y="0"/>
                    <a:pt x="0" y="45000"/>
                    <a:pt x="17142" y="60000"/>
                  </a:cubicBezTo>
                  <a:cubicBezTo>
                    <a:pt x="25714" y="60000"/>
                    <a:pt x="8571" y="45000"/>
                    <a:pt x="17142" y="60000"/>
                  </a:cubicBezTo>
                  <a:close/>
                </a:path>
              </a:pathLst>
            </a:custGeom>
            <a:solidFill>
              <a:srgbClr val="3E4A6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28" name="Shape 233"/>
            <p:cNvSpPr>
              <a:spLocks/>
            </p:cNvSpPr>
            <p:nvPr/>
          </p:nvSpPr>
          <p:spPr bwMode="auto">
            <a:xfrm>
              <a:off x="4740191" y="2224170"/>
              <a:ext cx="71363" cy="52016"/>
            </a:xfrm>
            <a:custGeom>
              <a:avLst/>
              <a:gdLst>
                <a:gd name="T0" fmla="*/ 21818 w 120000"/>
                <a:gd name="T1" fmla="*/ 60000 h 120000"/>
                <a:gd name="T2" fmla="*/ 87272 w 120000"/>
                <a:gd name="T3" fmla="*/ 105000 h 120000"/>
                <a:gd name="T4" fmla="*/ 98181 w 120000"/>
                <a:gd name="T5" fmla="*/ 60000 h 120000"/>
                <a:gd name="T6" fmla="*/ 43636 w 120000"/>
                <a:gd name="T7" fmla="*/ 15000 h 120000"/>
                <a:gd name="T8" fmla="*/ 21818 w 120000"/>
                <a:gd name="T9" fmla="*/ 60000 h 120000"/>
                <a:gd name="T10" fmla="*/ 21818 w 120000"/>
                <a:gd name="T11" fmla="*/ 60000 h 120000"/>
                <a:gd name="T12" fmla="*/ 0 w 120000"/>
                <a:gd name="T13" fmla="*/ 0 h 120000"/>
                <a:gd name="T14" fmla="*/ 120000 w 120000"/>
                <a:gd name="T15" fmla="*/ 120000 h 120000"/>
              </a:gdLst>
              <a:ahLst/>
              <a:cxnLst>
                <a:cxn ang="0">
                  <a:pos x="T0" y="T1"/>
                </a:cxn>
                <a:cxn ang="0">
                  <a:pos x="T2" y="T3"/>
                </a:cxn>
                <a:cxn ang="0">
                  <a:pos x="T4" y="T5"/>
                </a:cxn>
                <a:cxn ang="0">
                  <a:pos x="T6" y="T7"/>
                </a:cxn>
                <a:cxn ang="0">
                  <a:pos x="T8" y="T9"/>
                </a:cxn>
                <a:cxn ang="0">
                  <a:pos x="T10" y="T11"/>
                </a:cxn>
              </a:cxnLst>
              <a:rect l="T12" t="T13" r="T14" b="T15"/>
              <a:pathLst>
                <a:path w="120000" h="120000" extrusionOk="0">
                  <a:moveTo>
                    <a:pt x="21818" y="60000"/>
                  </a:moveTo>
                  <a:cubicBezTo>
                    <a:pt x="43636" y="75000"/>
                    <a:pt x="65454" y="105000"/>
                    <a:pt x="87272" y="105000"/>
                  </a:cubicBezTo>
                  <a:cubicBezTo>
                    <a:pt x="109090" y="120000"/>
                    <a:pt x="120000" y="75000"/>
                    <a:pt x="98181" y="60000"/>
                  </a:cubicBezTo>
                  <a:cubicBezTo>
                    <a:pt x="76363" y="60000"/>
                    <a:pt x="65454" y="30000"/>
                    <a:pt x="43636" y="15000"/>
                  </a:cubicBezTo>
                  <a:cubicBezTo>
                    <a:pt x="21818" y="0"/>
                    <a:pt x="0" y="45000"/>
                    <a:pt x="21818" y="60000"/>
                  </a:cubicBezTo>
                  <a:cubicBezTo>
                    <a:pt x="32727" y="60000"/>
                    <a:pt x="10909" y="45000"/>
                    <a:pt x="21818" y="60000"/>
                  </a:cubicBezTo>
                  <a:close/>
                </a:path>
              </a:pathLst>
            </a:custGeom>
            <a:solidFill>
              <a:srgbClr val="3E4A6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29" name="Shape 234"/>
            <p:cNvSpPr>
              <a:spLocks/>
            </p:cNvSpPr>
            <p:nvPr/>
          </p:nvSpPr>
          <p:spPr bwMode="auto">
            <a:xfrm>
              <a:off x="4004753" y="1990836"/>
              <a:ext cx="103080" cy="65393"/>
            </a:xfrm>
            <a:custGeom>
              <a:avLst/>
              <a:gdLst>
                <a:gd name="T0" fmla="*/ 22500 w 120000"/>
                <a:gd name="T1" fmla="*/ 0 h 120000"/>
                <a:gd name="T2" fmla="*/ 15000 w 120000"/>
                <a:gd name="T3" fmla="*/ 48000 h 120000"/>
                <a:gd name="T4" fmla="*/ 90000 w 120000"/>
                <a:gd name="T5" fmla="*/ 108000 h 120000"/>
                <a:gd name="T6" fmla="*/ 105000 w 120000"/>
                <a:gd name="T7" fmla="*/ 72000 h 120000"/>
                <a:gd name="T8" fmla="*/ 22500 w 120000"/>
                <a:gd name="T9" fmla="*/ 0 h 120000"/>
                <a:gd name="T10" fmla="*/ 22500 w 120000"/>
                <a:gd name="T11" fmla="*/ 0 h 120000"/>
                <a:gd name="T12" fmla="*/ 0 w 120000"/>
                <a:gd name="T13" fmla="*/ 0 h 120000"/>
                <a:gd name="T14" fmla="*/ 120000 w 120000"/>
                <a:gd name="T15" fmla="*/ 120000 h 120000"/>
              </a:gdLst>
              <a:ahLst/>
              <a:cxnLst>
                <a:cxn ang="0">
                  <a:pos x="T0" y="T1"/>
                </a:cxn>
                <a:cxn ang="0">
                  <a:pos x="T2" y="T3"/>
                </a:cxn>
                <a:cxn ang="0">
                  <a:pos x="T4" y="T5"/>
                </a:cxn>
                <a:cxn ang="0">
                  <a:pos x="T6" y="T7"/>
                </a:cxn>
                <a:cxn ang="0">
                  <a:pos x="T8" y="T9"/>
                </a:cxn>
                <a:cxn ang="0">
                  <a:pos x="T10" y="T11"/>
                </a:cxn>
              </a:cxnLst>
              <a:rect l="T12" t="T13" r="T14" b="T15"/>
              <a:pathLst>
                <a:path w="120000" h="120000" extrusionOk="0">
                  <a:moveTo>
                    <a:pt x="22500" y="0"/>
                  </a:moveTo>
                  <a:cubicBezTo>
                    <a:pt x="7500" y="0"/>
                    <a:pt x="0" y="36000"/>
                    <a:pt x="15000" y="48000"/>
                  </a:cubicBezTo>
                  <a:cubicBezTo>
                    <a:pt x="45000" y="60000"/>
                    <a:pt x="67500" y="72000"/>
                    <a:pt x="90000" y="108000"/>
                  </a:cubicBezTo>
                  <a:cubicBezTo>
                    <a:pt x="97500" y="120000"/>
                    <a:pt x="120000" y="96000"/>
                    <a:pt x="105000" y="72000"/>
                  </a:cubicBezTo>
                  <a:cubicBezTo>
                    <a:pt x="82500" y="36000"/>
                    <a:pt x="52500" y="24000"/>
                    <a:pt x="22500" y="0"/>
                  </a:cubicBezTo>
                  <a:cubicBezTo>
                    <a:pt x="15000" y="0"/>
                    <a:pt x="52500" y="24000"/>
                    <a:pt x="22500" y="0"/>
                  </a:cubicBezTo>
                  <a:close/>
                </a:path>
              </a:pathLst>
            </a:custGeom>
            <a:solidFill>
              <a:srgbClr val="3E4A6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30" name="Shape 235"/>
            <p:cNvSpPr>
              <a:spLocks/>
            </p:cNvSpPr>
            <p:nvPr/>
          </p:nvSpPr>
          <p:spPr bwMode="auto">
            <a:xfrm>
              <a:off x="4004753" y="2062174"/>
              <a:ext cx="103080" cy="44586"/>
            </a:xfrm>
            <a:custGeom>
              <a:avLst/>
              <a:gdLst>
                <a:gd name="T0" fmla="*/ 82500 w 120000"/>
                <a:gd name="T1" fmla="*/ 119999 h 120000"/>
                <a:gd name="T2" fmla="*/ 30000 w 120000"/>
                <a:gd name="T3" fmla="*/ 34285 h 120000"/>
                <a:gd name="T4" fmla="*/ 82500 w 120000"/>
                <a:gd name="T5" fmla="*/ 119999 h 120000"/>
                <a:gd name="T6" fmla="*/ 82500 w 120000"/>
                <a:gd name="T7" fmla="*/ 119999 h 120000"/>
                <a:gd name="T8" fmla="*/ 0 w 120000"/>
                <a:gd name="T9" fmla="*/ 0 h 120000"/>
                <a:gd name="T10" fmla="*/ 120000 w 120000"/>
                <a:gd name="T11" fmla="*/ 120000 h 120000"/>
              </a:gdLst>
              <a:ahLst/>
              <a:cxnLst>
                <a:cxn ang="0">
                  <a:pos x="T0" y="T1"/>
                </a:cxn>
                <a:cxn ang="0">
                  <a:pos x="T2" y="T3"/>
                </a:cxn>
                <a:cxn ang="0">
                  <a:pos x="T4" y="T5"/>
                </a:cxn>
                <a:cxn ang="0">
                  <a:pos x="T6" y="T7"/>
                </a:cxn>
              </a:cxnLst>
              <a:rect l="T8" t="T9" r="T10" b="T11"/>
              <a:pathLst>
                <a:path w="120000" h="120000" extrusionOk="0">
                  <a:moveTo>
                    <a:pt x="82500" y="119999"/>
                  </a:moveTo>
                  <a:cubicBezTo>
                    <a:pt x="120000" y="119999"/>
                    <a:pt x="52500" y="0"/>
                    <a:pt x="30000" y="34285"/>
                  </a:cubicBezTo>
                  <a:cubicBezTo>
                    <a:pt x="0" y="68571"/>
                    <a:pt x="75000" y="119999"/>
                    <a:pt x="82500" y="119999"/>
                  </a:cubicBezTo>
                  <a:cubicBezTo>
                    <a:pt x="90000" y="119999"/>
                    <a:pt x="82500" y="119999"/>
                    <a:pt x="82500" y="119999"/>
                  </a:cubicBezTo>
                  <a:close/>
                </a:path>
              </a:pathLst>
            </a:custGeom>
            <a:solidFill>
              <a:srgbClr val="3E4A6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31" name="Shape 236"/>
            <p:cNvSpPr>
              <a:spLocks/>
            </p:cNvSpPr>
            <p:nvPr/>
          </p:nvSpPr>
          <p:spPr bwMode="auto">
            <a:xfrm>
              <a:off x="4036470" y="2139456"/>
              <a:ext cx="65416" cy="32696"/>
            </a:xfrm>
            <a:custGeom>
              <a:avLst/>
              <a:gdLst>
                <a:gd name="T0" fmla="*/ 96000 w 120000"/>
                <a:gd name="T1" fmla="*/ 0 h 120000"/>
                <a:gd name="T2" fmla="*/ 12000 w 120000"/>
                <a:gd name="T3" fmla="*/ 48000 h 120000"/>
                <a:gd name="T4" fmla="*/ 24000 w 120000"/>
                <a:gd name="T5" fmla="*/ 120000 h 120000"/>
                <a:gd name="T6" fmla="*/ 96000 w 120000"/>
                <a:gd name="T7" fmla="*/ 72000 h 120000"/>
                <a:gd name="T8" fmla="*/ 96000 w 120000"/>
                <a:gd name="T9" fmla="*/ 0 h 120000"/>
                <a:gd name="T10" fmla="*/ 96000 w 120000"/>
                <a:gd name="T11" fmla="*/ 0 h 120000"/>
                <a:gd name="T12" fmla="*/ 0 w 120000"/>
                <a:gd name="T13" fmla="*/ 0 h 120000"/>
                <a:gd name="T14" fmla="*/ 120000 w 120000"/>
                <a:gd name="T15" fmla="*/ 120000 h 120000"/>
              </a:gdLst>
              <a:ahLst/>
              <a:cxnLst>
                <a:cxn ang="0">
                  <a:pos x="T0" y="T1"/>
                </a:cxn>
                <a:cxn ang="0">
                  <a:pos x="T2" y="T3"/>
                </a:cxn>
                <a:cxn ang="0">
                  <a:pos x="T4" y="T5"/>
                </a:cxn>
                <a:cxn ang="0">
                  <a:pos x="T6" y="T7"/>
                </a:cxn>
                <a:cxn ang="0">
                  <a:pos x="T8" y="T9"/>
                </a:cxn>
                <a:cxn ang="0">
                  <a:pos x="T10" y="T11"/>
                </a:cxn>
              </a:cxnLst>
              <a:rect l="T12" t="T13" r="T14" b="T15"/>
              <a:pathLst>
                <a:path w="120000" h="120000" extrusionOk="0">
                  <a:moveTo>
                    <a:pt x="96000" y="0"/>
                  </a:moveTo>
                  <a:cubicBezTo>
                    <a:pt x="72000" y="24000"/>
                    <a:pt x="24000" y="0"/>
                    <a:pt x="12000" y="48000"/>
                  </a:cubicBezTo>
                  <a:cubicBezTo>
                    <a:pt x="0" y="72000"/>
                    <a:pt x="12000" y="120000"/>
                    <a:pt x="24000" y="120000"/>
                  </a:cubicBezTo>
                  <a:cubicBezTo>
                    <a:pt x="48000" y="96000"/>
                    <a:pt x="84000" y="96000"/>
                    <a:pt x="96000" y="72000"/>
                  </a:cubicBezTo>
                  <a:cubicBezTo>
                    <a:pt x="120000" y="72000"/>
                    <a:pt x="120000" y="0"/>
                    <a:pt x="96000" y="0"/>
                  </a:cubicBezTo>
                  <a:cubicBezTo>
                    <a:pt x="84000" y="0"/>
                    <a:pt x="108000" y="0"/>
                    <a:pt x="96000" y="0"/>
                  </a:cubicBezTo>
                  <a:close/>
                </a:path>
              </a:pathLst>
            </a:custGeom>
            <a:solidFill>
              <a:srgbClr val="3E4A6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32" name="Shape 237"/>
            <p:cNvSpPr>
              <a:spLocks/>
            </p:cNvSpPr>
            <p:nvPr/>
          </p:nvSpPr>
          <p:spPr bwMode="auto">
            <a:xfrm>
              <a:off x="4313994" y="2164722"/>
              <a:ext cx="200213" cy="78768"/>
            </a:xfrm>
            <a:custGeom>
              <a:avLst/>
              <a:gdLst>
                <a:gd name="T0" fmla="*/ 81290 w 120000"/>
                <a:gd name="T1" fmla="*/ 120000 h 120000"/>
                <a:gd name="T2" fmla="*/ 77419 w 120000"/>
                <a:gd name="T3" fmla="*/ 120000 h 120000"/>
                <a:gd name="T4" fmla="*/ 61935 w 120000"/>
                <a:gd name="T5" fmla="*/ 100000 h 120000"/>
                <a:gd name="T6" fmla="*/ 46451 w 120000"/>
                <a:gd name="T7" fmla="*/ 120000 h 120000"/>
                <a:gd name="T8" fmla="*/ 38709 w 120000"/>
                <a:gd name="T9" fmla="*/ 120000 h 120000"/>
                <a:gd name="T10" fmla="*/ 11612 w 120000"/>
                <a:gd name="T11" fmla="*/ 70000 h 120000"/>
                <a:gd name="T12" fmla="*/ 7741 w 120000"/>
                <a:gd name="T13" fmla="*/ 10000 h 120000"/>
                <a:gd name="T14" fmla="*/ 15483 w 120000"/>
                <a:gd name="T15" fmla="*/ 0 h 120000"/>
                <a:gd name="T16" fmla="*/ 23225 w 120000"/>
                <a:gd name="T17" fmla="*/ 10000 h 120000"/>
                <a:gd name="T18" fmla="*/ 23225 w 120000"/>
                <a:gd name="T19" fmla="*/ 30000 h 120000"/>
                <a:gd name="T20" fmla="*/ 27096 w 120000"/>
                <a:gd name="T21" fmla="*/ 60000 h 120000"/>
                <a:gd name="T22" fmla="*/ 38709 w 120000"/>
                <a:gd name="T23" fmla="*/ 70000 h 120000"/>
                <a:gd name="T24" fmla="*/ 46451 w 120000"/>
                <a:gd name="T25" fmla="*/ 70000 h 120000"/>
                <a:gd name="T26" fmla="*/ 54193 w 120000"/>
                <a:gd name="T27" fmla="*/ 50000 h 120000"/>
                <a:gd name="T28" fmla="*/ 61935 w 120000"/>
                <a:gd name="T29" fmla="*/ 40000 h 120000"/>
                <a:gd name="T30" fmla="*/ 73548 w 120000"/>
                <a:gd name="T31" fmla="*/ 60000 h 120000"/>
                <a:gd name="T32" fmla="*/ 85161 w 120000"/>
                <a:gd name="T33" fmla="*/ 80000 h 120000"/>
                <a:gd name="T34" fmla="*/ 100645 w 120000"/>
                <a:gd name="T35" fmla="*/ 50000 h 120000"/>
                <a:gd name="T36" fmla="*/ 100645 w 120000"/>
                <a:gd name="T37" fmla="*/ 50000 h 120000"/>
                <a:gd name="T38" fmla="*/ 108387 w 120000"/>
                <a:gd name="T39" fmla="*/ 10000 h 120000"/>
                <a:gd name="T40" fmla="*/ 116129 w 120000"/>
                <a:gd name="T41" fmla="*/ 20000 h 120000"/>
                <a:gd name="T42" fmla="*/ 116129 w 120000"/>
                <a:gd name="T43" fmla="*/ 70000 h 120000"/>
                <a:gd name="T44" fmla="*/ 85161 w 120000"/>
                <a:gd name="T45" fmla="*/ 120000 h 120000"/>
                <a:gd name="T46" fmla="*/ 81290 w 120000"/>
                <a:gd name="T47" fmla="*/ 120000 h 120000"/>
                <a:gd name="T48" fmla="*/ 0 w 120000"/>
                <a:gd name="T49" fmla="*/ 0 h 120000"/>
                <a:gd name="T50" fmla="*/ 120000 w 120000"/>
                <a:gd name="T51" fmla="*/ 120000 h 1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T48" t="T49" r="T50" b="T51"/>
              <a:pathLst>
                <a:path w="120000" h="120000" extrusionOk="0">
                  <a:moveTo>
                    <a:pt x="81290" y="120000"/>
                  </a:moveTo>
                  <a:cubicBezTo>
                    <a:pt x="81290" y="120000"/>
                    <a:pt x="77419" y="120000"/>
                    <a:pt x="77419" y="120000"/>
                  </a:cubicBezTo>
                  <a:cubicBezTo>
                    <a:pt x="69677" y="120000"/>
                    <a:pt x="65806" y="110000"/>
                    <a:pt x="61935" y="100000"/>
                  </a:cubicBezTo>
                  <a:cubicBezTo>
                    <a:pt x="54193" y="110000"/>
                    <a:pt x="50322" y="110000"/>
                    <a:pt x="46451" y="120000"/>
                  </a:cubicBezTo>
                  <a:cubicBezTo>
                    <a:pt x="42580" y="120000"/>
                    <a:pt x="42580" y="120000"/>
                    <a:pt x="38709" y="120000"/>
                  </a:cubicBezTo>
                  <a:cubicBezTo>
                    <a:pt x="27096" y="120000"/>
                    <a:pt x="15483" y="100000"/>
                    <a:pt x="11612" y="70000"/>
                  </a:cubicBezTo>
                  <a:cubicBezTo>
                    <a:pt x="7741" y="60000"/>
                    <a:pt x="0" y="30000"/>
                    <a:pt x="7741" y="10000"/>
                  </a:cubicBezTo>
                  <a:cubicBezTo>
                    <a:pt x="11612" y="0"/>
                    <a:pt x="11612" y="0"/>
                    <a:pt x="15483" y="0"/>
                  </a:cubicBezTo>
                  <a:cubicBezTo>
                    <a:pt x="15483" y="0"/>
                    <a:pt x="19354" y="10000"/>
                    <a:pt x="23225" y="10000"/>
                  </a:cubicBezTo>
                  <a:cubicBezTo>
                    <a:pt x="23225" y="10000"/>
                    <a:pt x="23225" y="20000"/>
                    <a:pt x="23225" y="30000"/>
                  </a:cubicBezTo>
                  <a:cubicBezTo>
                    <a:pt x="23225" y="40000"/>
                    <a:pt x="27096" y="50000"/>
                    <a:pt x="27096" y="60000"/>
                  </a:cubicBezTo>
                  <a:cubicBezTo>
                    <a:pt x="30967" y="70000"/>
                    <a:pt x="34838" y="70000"/>
                    <a:pt x="38709" y="70000"/>
                  </a:cubicBezTo>
                  <a:cubicBezTo>
                    <a:pt x="42580" y="70000"/>
                    <a:pt x="46451" y="70000"/>
                    <a:pt x="46451" y="70000"/>
                  </a:cubicBezTo>
                  <a:cubicBezTo>
                    <a:pt x="50322" y="60000"/>
                    <a:pt x="54193" y="60000"/>
                    <a:pt x="54193" y="50000"/>
                  </a:cubicBezTo>
                  <a:cubicBezTo>
                    <a:pt x="58064" y="50000"/>
                    <a:pt x="58064" y="40000"/>
                    <a:pt x="61935" y="40000"/>
                  </a:cubicBezTo>
                  <a:cubicBezTo>
                    <a:pt x="65806" y="40000"/>
                    <a:pt x="69677" y="50000"/>
                    <a:pt x="73548" y="60000"/>
                  </a:cubicBezTo>
                  <a:cubicBezTo>
                    <a:pt x="73548" y="70000"/>
                    <a:pt x="77419" y="80000"/>
                    <a:pt x="85161" y="80000"/>
                  </a:cubicBezTo>
                  <a:cubicBezTo>
                    <a:pt x="89032" y="80000"/>
                    <a:pt x="96774" y="70000"/>
                    <a:pt x="100645" y="50000"/>
                  </a:cubicBezTo>
                  <a:cubicBezTo>
                    <a:pt x="100645" y="50000"/>
                    <a:pt x="100645" y="50000"/>
                    <a:pt x="100645" y="50000"/>
                  </a:cubicBezTo>
                  <a:cubicBezTo>
                    <a:pt x="100645" y="30000"/>
                    <a:pt x="104516" y="10000"/>
                    <a:pt x="108387" y="10000"/>
                  </a:cubicBezTo>
                  <a:cubicBezTo>
                    <a:pt x="112258" y="10000"/>
                    <a:pt x="112258" y="20000"/>
                    <a:pt x="116129" y="20000"/>
                  </a:cubicBezTo>
                  <a:cubicBezTo>
                    <a:pt x="120000" y="30000"/>
                    <a:pt x="120000" y="50000"/>
                    <a:pt x="116129" y="70000"/>
                  </a:cubicBezTo>
                  <a:cubicBezTo>
                    <a:pt x="108387" y="100000"/>
                    <a:pt x="96774" y="120000"/>
                    <a:pt x="85161" y="120000"/>
                  </a:cubicBezTo>
                  <a:cubicBezTo>
                    <a:pt x="85161" y="120000"/>
                    <a:pt x="81290" y="120000"/>
                    <a:pt x="81290" y="120000"/>
                  </a:cubicBezTo>
                  <a:close/>
                </a:path>
              </a:pathLst>
            </a:custGeom>
            <a:solidFill>
              <a:srgbClr val="3E4A6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33" name="Shape 238"/>
            <p:cNvSpPr>
              <a:spLocks/>
            </p:cNvSpPr>
            <p:nvPr/>
          </p:nvSpPr>
          <p:spPr bwMode="auto">
            <a:xfrm>
              <a:off x="4153426" y="2048798"/>
              <a:ext cx="114974" cy="129299"/>
            </a:xfrm>
            <a:custGeom>
              <a:avLst/>
              <a:gdLst>
                <a:gd name="T0" fmla="*/ 60000 w 120000"/>
                <a:gd name="T1" fmla="*/ 0 h 120000"/>
                <a:gd name="T2" fmla="*/ 53333 w 120000"/>
                <a:gd name="T3" fmla="*/ 0 h 120000"/>
                <a:gd name="T4" fmla="*/ 60000 w 120000"/>
                <a:gd name="T5" fmla="*/ 18000 h 120000"/>
                <a:gd name="T6" fmla="*/ 40000 w 120000"/>
                <a:gd name="T7" fmla="*/ 42000 h 120000"/>
                <a:gd name="T8" fmla="*/ 13333 w 120000"/>
                <a:gd name="T9" fmla="*/ 24000 h 120000"/>
                <a:gd name="T10" fmla="*/ 0 w 120000"/>
                <a:gd name="T11" fmla="*/ 60000 h 120000"/>
                <a:gd name="T12" fmla="*/ 53333 w 120000"/>
                <a:gd name="T13" fmla="*/ 120000 h 120000"/>
                <a:gd name="T14" fmla="*/ 113333 w 120000"/>
                <a:gd name="T15" fmla="*/ 60000 h 120000"/>
                <a:gd name="T16" fmla="*/ 60000 w 120000"/>
                <a:gd name="T17" fmla="*/ 0 h 120000"/>
                <a:gd name="T18" fmla="*/ 0 w 120000"/>
                <a:gd name="T19" fmla="*/ 0 h 120000"/>
                <a:gd name="T20" fmla="*/ 120000 w 120000"/>
                <a:gd name="T21" fmla="*/ 120000 h 1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T18" t="T19" r="T20" b="T21"/>
              <a:pathLst>
                <a:path w="120000" h="120000" extrusionOk="0">
                  <a:moveTo>
                    <a:pt x="60000" y="0"/>
                  </a:moveTo>
                  <a:cubicBezTo>
                    <a:pt x="60000" y="0"/>
                    <a:pt x="53333" y="0"/>
                    <a:pt x="53333" y="0"/>
                  </a:cubicBezTo>
                  <a:cubicBezTo>
                    <a:pt x="60000" y="6000"/>
                    <a:pt x="60000" y="12000"/>
                    <a:pt x="60000" y="18000"/>
                  </a:cubicBezTo>
                  <a:cubicBezTo>
                    <a:pt x="60000" y="30000"/>
                    <a:pt x="53333" y="42000"/>
                    <a:pt x="40000" y="42000"/>
                  </a:cubicBezTo>
                  <a:cubicBezTo>
                    <a:pt x="26666" y="42000"/>
                    <a:pt x="20000" y="30000"/>
                    <a:pt x="13333" y="24000"/>
                  </a:cubicBezTo>
                  <a:cubicBezTo>
                    <a:pt x="6666" y="30000"/>
                    <a:pt x="0" y="42000"/>
                    <a:pt x="0" y="60000"/>
                  </a:cubicBezTo>
                  <a:cubicBezTo>
                    <a:pt x="0" y="90000"/>
                    <a:pt x="20000" y="120000"/>
                    <a:pt x="53333" y="120000"/>
                  </a:cubicBezTo>
                  <a:cubicBezTo>
                    <a:pt x="86666" y="120000"/>
                    <a:pt x="113333" y="96000"/>
                    <a:pt x="113333" y="60000"/>
                  </a:cubicBezTo>
                  <a:cubicBezTo>
                    <a:pt x="120000" y="30000"/>
                    <a:pt x="93333" y="0"/>
                    <a:pt x="60000" y="0"/>
                  </a:cubicBezTo>
                  <a:close/>
                </a:path>
              </a:pathLst>
            </a:custGeom>
            <a:solidFill>
              <a:srgbClr val="3E4A6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34" name="Shape 239"/>
            <p:cNvSpPr>
              <a:spLocks/>
            </p:cNvSpPr>
            <p:nvPr/>
          </p:nvSpPr>
          <p:spPr bwMode="auto">
            <a:xfrm>
              <a:off x="4321923" y="2457502"/>
              <a:ext cx="160567" cy="121868"/>
            </a:xfrm>
            <a:custGeom>
              <a:avLst/>
              <a:gdLst>
                <a:gd name="T0" fmla="*/ 62400 w 120000"/>
                <a:gd name="T1" fmla="*/ 120000 h 120000"/>
                <a:gd name="T2" fmla="*/ 57600 w 120000"/>
                <a:gd name="T3" fmla="*/ 0 h 120000"/>
                <a:gd name="T4" fmla="*/ 62400 w 120000"/>
                <a:gd name="T5" fmla="*/ 120000 h 120000"/>
                <a:gd name="T6" fmla="*/ 62400 w 120000"/>
                <a:gd name="T7" fmla="*/ 120000 h 120000"/>
                <a:gd name="T8" fmla="*/ 57600 w 120000"/>
                <a:gd name="T9" fmla="*/ 18947 h 120000"/>
                <a:gd name="T10" fmla="*/ 62400 w 120000"/>
                <a:gd name="T11" fmla="*/ 94736 h 120000"/>
                <a:gd name="T12" fmla="*/ 57600 w 120000"/>
                <a:gd name="T13" fmla="*/ 18947 h 120000"/>
                <a:gd name="T14" fmla="*/ 57600 w 120000"/>
                <a:gd name="T15" fmla="*/ 18947 h 120000"/>
                <a:gd name="T16" fmla="*/ 0 w 120000"/>
                <a:gd name="T17" fmla="*/ 0 h 120000"/>
                <a:gd name="T18" fmla="*/ 120000 w 120000"/>
                <a:gd name="T19" fmla="*/ 120000 h 1200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120000" h="120000" extrusionOk="0">
                  <a:moveTo>
                    <a:pt x="62400" y="120000"/>
                  </a:moveTo>
                  <a:cubicBezTo>
                    <a:pt x="4800" y="120000"/>
                    <a:pt x="0" y="6315"/>
                    <a:pt x="57600" y="0"/>
                  </a:cubicBezTo>
                  <a:cubicBezTo>
                    <a:pt x="115200" y="0"/>
                    <a:pt x="120000" y="113684"/>
                    <a:pt x="62400" y="120000"/>
                  </a:cubicBezTo>
                  <a:cubicBezTo>
                    <a:pt x="38400" y="120000"/>
                    <a:pt x="62400" y="120000"/>
                    <a:pt x="62400" y="120000"/>
                  </a:cubicBezTo>
                  <a:close/>
                  <a:moveTo>
                    <a:pt x="57600" y="18947"/>
                  </a:moveTo>
                  <a:cubicBezTo>
                    <a:pt x="19200" y="25263"/>
                    <a:pt x="24000" y="101052"/>
                    <a:pt x="62400" y="94736"/>
                  </a:cubicBezTo>
                  <a:cubicBezTo>
                    <a:pt x="96000" y="94736"/>
                    <a:pt x="96000" y="18947"/>
                    <a:pt x="57600" y="18947"/>
                  </a:cubicBezTo>
                  <a:cubicBezTo>
                    <a:pt x="43200" y="25263"/>
                    <a:pt x="57600" y="18947"/>
                    <a:pt x="57600" y="18947"/>
                  </a:cubicBezTo>
                  <a:close/>
                </a:path>
              </a:pathLst>
            </a:custGeom>
            <a:solidFill>
              <a:srgbClr val="E6913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35" name="Shape 240"/>
            <p:cNvSpPr>
              <a:spLocks/>
            </p:cNvSpPr>
            <p:nvPr/>
          </p:nvSpPr>
          <p:spPr bwMode="auto">
            <a:xfrm>
              <a:off x="4353640" y="2488713"/>
              <a:ext cx="83257" cy="59448"/>
            </a:xfrm>
            <a:custGeom>
              <a:avLst/>
              <a:gdLst>
                <a:gd name="T0" fmla="*/ 64615 w 120000"/>
                <a:gd name="T1" fmla="*/ 120000 h 120000"/>
                <a:gd name="T2" fmla="*/ 36923 w 120000"/>
                <a:gd name="T3" fmla="*/ 66666 h 120000"/>
                <a:gd name="T4" fmla="*/ 83076 w 120000"/>
                <a:gd name="T5" fmla="*/ 40000 h 120000"/>
                <a:gd name="T6" fmla="*/ 110769 w 120000"/>
                <a:gd name="T7" fmla="*/ 26666 h 120000"/>
                <a:gd name="T8" fmla="*/ 64615 w 120000"/>
                <a:gd name="T9" fmla="*/ 120000 h 120000"/>
                <a:gd name="T10" fmla="*/ 64615 w 120000"/>
                <a:gd name="T11" fmla="*/ 120000 h 120000"/>
                <a:gd name="T12" fmla="*/ 0 w 120000"/>
                <a:gd name="T13" fmla="*/ 0 h 120000"/>
                <a:gd name="T14" fmla="*/ 120000 w 120000"/>
                <a:gd name="T15" fmla="*/ 120000 h 120000"/>
              </a:gdLst>
              <a:ahLst/>
              <a:cxnLst>
                <a:cxn ang="0">
                  <a:pos x="T0" y="T1"/>
                </a:cxn>
                <a:cxn ang="0">
                  <a:pos x="T2" y="T3"/>
                </a:cxn>
                <a:cxn ang="0">
                  <a:pos x="T4" y="T5"/>
                </a:cxn>
                <a:cxn ang="0">
                  <a:pos x="T6" y="T7"/>
                </a:cxn>
                <a:cxn ang="0">
                  <a:pos x="T8" y="T9"/>
                </a:cxn>
                <a:cxn ang="0">
                  <a:pos x="T10" y="T11"/>
                </a:cxn>
              </a:cxnLst>
              <a:rect l="T12" t="T13" r="T14" b="T15"/>
              <a:pathLst>
                <a:path w="120000" h="120000" extrusionOk="0">
                  <a:moveTo>
                    <a:pt x="64615" y="120000"/>
                  </a:moveTo>
                  <a:cubicBezTo>
                    <a:pt x="46153" y="120000"/>
                    <a:pt x="0" y="80000"/>
                    <a:pt x="36923" y="66666"/>
                  </a:cubicBezTo>
                  <a:cubicBezTo>
                    <a:pt x="55384" y="66666"/>
                    <a:pt x="92307" y="93333"/>
                    <a:pt x="83076" y="40000"/>
                  </a:cubicBezTo>
                  <a:cubicBezTo>
                    <a:pt x="73846" y="13333"/>
                    <a:pt x="101538" y="0"/>
                    <a:pt x="110769" y="26666"/>
                  </a:cubicBezTo>
                  <a:cubicBezTo>
                    <a:pt x="120000" y="66666"/>
                    <a:pt x="92307" y="120000"/>
                    <a:pt x="64615" y="120000"/>
                  </a:cubicBezTo>
                  <a:cubicBezTo>
                    <a:pt x="55384" y="120000"/>
                    <a:pt x="64615" y="120000"/>
                    <a:pt x="64615" y="120000"/>
                  </a:cubicBezTo>
                  <a:close/>
                </a:path>
              </a:pathLst>
            </a:custGeom>
            <a:solidFill>
              <a:srgbClr val="E6913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36" name="Shape 241"/>
            <p:cNvSpPr>
              <a:spLocks/>
            </p:cNvSpPr>
            <p:nvPr/>
          </p:nvSpPr>
          <p:spPr bwMode="auto">
            <a:xfrm>
              <a:off x="3895725" y="1433513"/>
              <a:ext cx="1490700" cy="1691292"/>
            </a:xfrm>
            <a:custGeom>
              <a:avLst/>
              <a:gdLst>
                <a:gd name="T0" fmla="*/ 100779 w 120000"/>
                <a:gd name="T1" fmla="*/ 11494 h 120000"/>
                <a:gd name="T2" fmla="*/ 96623 w 120000"/>
                <a:gd name="T3" fmla="*/ 33103 h 120000"/>
                <a:gd name="T4" fmla="*/ 87792 w 120000"/>
                <a:gd name="T5" fmla="*/ 46436 h 120000"/>
                <a:gd name="T6" fmla="*/ 85194 w 120000"/>
                <a:gd name="T7" fmla="*/ 40459 h 120000"/>
                <a:gd name="T8" fmla="*/ 88311 w 120000"/>
                <a:gd name="T9" fmla="*/ 27586 h 120000"/>
                <a:gd name="T10" fmla="*/ 90909 w 120000"/>
                <a:gd name="T11" fmla="*/ 6896 h 120000"/>
                <a:gd name="T12" fmla="*/ 66493 w 120000"/>
                <a:gd name="T13" fmla="*/ 7816 h 120000"/>
                <a:gd name="T14" fmla="*/ 42597 w 120000"/>
                <a:gd name="T15" fmla="*/ 2298 h 120000"/>
                <a:gd name="T16" fmla="*/ 27532 w 120000"/>
                <a:gd name="T17" fmla="*/ 4137 h 120000"/>
                <a:gd name="T18" fmla="*/ 1038 w 120000"/>
                <a:gd name="T19" fmla="*/ 4597 h 120000"/>
                <a:gd name="T20" fmla="*/ 6753 w 120000"/>
                <a:gd name="T21" fmla="*/ 26666 h 120000"/>
                <a:gd name="T22" fmla="*/ 6753 w 120000"/>
                <a:gd name="T23" fmla="*/ 33103 h 120000"/>
                <a:gd name="T24" fmla="*/ 24935 w 120000"/>
                <a:gd name="T25" fmla="*/ 71264 h 120000"/>
                <a:gd name="T26" fmla="*/ 23376 w 120000"/>
                <a:gd name="T27" fmla="*/ 105287 h 120000"/>
                <a:gd name="T28" fmla="*/ 36883 w 120000"/>
                <a:gd name="T29" fmla="*/ 103448 h 120000"/>
                <a:gd name="T30" fmla="*/ 43636 w 120000"/>
                <a:gd name="T31" fmla="*/ 94712 h 120000"/>
                <a:gd name="T32" fmla="*/ 55064 w 120000"/>
                <a:gd name="T33" fmla="*/ 120000 h 120000"/>
                <a:gd name="T34" fmla="*/ 63896 w 120000"/>
                <a:gd name="T35" fmla="*/ 102068 h 120000"/>
                <a:gd name="T36" fmla="*/ 64935 w 120000"/>
                <a:gd name="T37" fmla="*/ 96551 h 120000"/>
                <a:gd name="T38" fmla="*/ 87272 w 120000"/>
                <a:gd name="T39" fmla="*/ 86436 h 120000"/>
                <a:gd name="T40" fmla="*/ 97142 w 120000"/>
                <a:gd name="T41" fmla="*/ 102068 h 120000"/>
                <a:gd name="T42" fmla="*/ 104935 w 120000"/>
                <a:gd name="T43" fmla="*/ 74482 h 120000"/>
                <a:gd name="T44" fmla="*/ 103896 w 120000"/>
                <a:gd name="T45" fmla="*/ 60689 h 120000"/>
                <a:gd name="T46" fmla="*/ 112727 w 120000"/>
                <a:gd name="T47" fmla="*/ 53793 h 120000"/>
                <a:gd name="T48" fmla="*/ 105454 w 120000"/>
                <a:gd name="T49" fmla="*/ 21609 h 120000"/>
                <a:gd name="T50" fmla="*/ 116883 w 120000"/>
                <a:gd name="T51" fmla="*/ 19310 h 120000"/>
                <a:gd name="T52" fmla="*/ 115324 w 120000"/>
                <a:gd name="T53" fmla="*/ 12413 h 120000"/>
                <a:gd name="T54" fmla="*/ 101298 w 120000"/>
                <a:gd name="T55" fmla="*/ 57471 h 120000"/>
                <a:gd name="T56" fmla="*/ 103376 w 120000"/>
                <a:gd name="T57" fmla="*/ 46436 h 120000"/>
                <a:gd name="T58" fmla="*/ 98701 w 120000"/>
                <a:gd name="T59" fmla="*/ 17931 h 120000"/>
                <a:gd name="T60" fmla="*/ 113766 w 120000"/>
                <a:gd name="T61" fmla="*/ 17011 h 120000"/>
                <a:gd name="T62" fmla="*/ 109610 w 120000"/>
                <a:gd name="T63" fmla="*/ 38620 h 120000"/>
                <a:gd name="T64" fmla="*/ 93506 w 120000"/>
                <a:gd name="T65" fmla="*/ 100229 h 120000"/>
                <a:gd name="T66" fmla="*/ 90909 w 120000"/>
                <a:gd name="T67" fmla="*/ 77701 h 120000"/>
                <a:gd name="T68" fmla="*/ 87792 w 120000"/>
                <a:gd name="T69" fmla="*/ 76781 h 120000"/>
                <a:gd name="T70" fmla="*/ 63376 w 120000"/>
                <a:gd name="T71" fmla="*/ 92873 h 120000"/>
                <a:gd name="T72" fmla="*/ 60779 w 120000"/>
                <a:gd name="T73" fmla="*/ 92873 h 120000"/>
                <a:gd name="T74" fmla="*/ 54545 w 120000"/>
                <a:gd name="T75" fmla="*/ 114482 h 120000"/>
                <a:gd name="T76" fmla="*/ 45194 w 120000"/>
                <a:gd name="T77" fmla="*/ 91034 h 120000"/>
                <a:gd name="T78" fmla="*/ 36883 w 120000"/>
                <a:gd name="T79" fmla="*/ 92413 h 120000"/>
                <a:gd name="T80" fmla="*/ 30649 w 120000"/>
                <a:gd name="T81" fmla="*/ 112183 h 120000"/>
                <a:gd name="T82" fmla="*/ 32207 w 120000"/>
                <a:gd name="T83" fmla="*/ 71724 h 120000"/>
                <a:gd name="T84" fmla="*/ 73766 w 120000"/>
                <a:gd name="T85" fmla="*/ 65287 h 120000"/>
                <a:gd name="T86" fmla="*/ 82077 w 120000"/>
                <a:gd name="T87" fmla="*/ 55632 h 120000"/>
                <a:gd name="T88" fmla="*/ 92987 w 120000"/>
                <a:gd name="T89" fmla="*/ 51954 h 120000"/>
                <a:gd name="T90" fmla="*/ 100779 w 120000"/>
                <a:gd name="T91" fmla="*/ 76781 h 120000"/>
                <a:gd name="T92" fmla="*/ 94025 w 120000"/>
                <a:gd name="T93" fmla="*/ 100229 h 120000"/>
                <a:gd name="T94" fmla="*/ 14545 w 120000"/>
                <a:gd name="T95" fmla="*/ 25747 h 120000"/>
                <a:gd name="T96" fmla="*/ 11428 w 120000"/>
                <a:gd name="T97" fmla="*/ 26206 h 120000"/>
                <a:gd name="T98" fmla="*/ 5194 w 120000"/>
                <a:gd name="T99" fmla="*/ 5517 h 120000"/>
                <a:gd name="T100" fmla="*/ 27012 w 120000"/>
                <a:gd name="T101" fmla="*/ 7816 h 120000"/>
                <a:gd name="T102" fmla="*/ 30649 w 120000"/>
                <a:gd name="T103" fmla="*/ 8735 h 120000"/>
                <a:gd name="T104" fmla="*/ 62337 w 120000"/>
                <a:gd name="T105" fmla="*/ 10114 h 120000"/>
                <a:gd name="T106" fmla="*/ 69610 w 120000"/>
                <a:gd name="T107" fmla="*/ 15172 h 120000"/>
                <a:gd name="T108" fmla="*/ 81038 w 120000"/>
                <a:gd name="T109" fmla="*/ 9655 h 120000"/>
                <a:gd name="T110" fmla="*/ 86753 w 120000"/>
                <a:gd name="T111" fmla="*/ 20229 h 120000"/>
                <a:gd name="T112" fmla="*/ 78961 w 120000"/>
                <a:gd name="T113" fmla="*/ 26666 h 120000"/>
                <a:gd name="T114" fmla="*/ 79480 w 120000"/>
                <a:gd name="T115" fmla="*/ 34942 h 120000"/>
                <a:gd name="T116" fmla="*/ 64935 w 120000"/>
                <a:gd name="T117" fmla="*/ 67586 h 120000"/>
                <a:gd name="T118" fmla="*/ 11428 w 120000"/>
                <a:gd name="T119" fmla="*/ 31724 h 120000"/>
                <a:gd name="T120" fmla="*/ 0 w 120000"/>
                <a:gd name="T121" fmla="*/ 0 h 120000"/>
                <a:gd name="T122" fmla="*/ 120000 w 120000"/>
                <a:gd name="T123" fmla="*/ 120000 h 1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T120" t="T121" r="T122" b="T123"/>
              <a:pathLst>
                <a:path w="120000" h="120000" extrusionOk="0">
                  <a:moveTo>
                    <a:pt x="115324" y="12413"/>
                  </a:moveTo>
                  <a:cubicBezTo>
                    <a:pt x="111688" y="9195"/>
                    <a:pt x="105454" y="9195"/>
                    <a:pt x="100779" y="11494"/>
                  </a:cubicBezTo>
                  <a:cubicBezTo>
                    <a:pt x="96103" y="13333"/>
                    <a:pt x="94025" y="17471"/>
                    <a:pt x="94025" y="22068"/>
                  </a:cubicBezTo>
                  <a:cubicBezTo>
                    <a:pt x="94025" y="25747"/>
                    <a:pt x="95064" y="29425"/>
                    <a:pt x="96623" y="33103"/>
                  </a:cubicBezTo>
                  <a:cubicBezTo>
                    <a:pt x="97662" y="35862"/>
                    <a:pt x="101298" y="40459"/>
                    <a:pt x="100259" y="43678"/>
                  </a:cubicBezTo>
                  <a:cubicBezTo>
                    <a:pt x="99220" y="47816"/>
                    <a:pt x="90909" y="47356"/>
                    <a:pt x="87792" y="46436"/>
                  </a:cubicBezTo>
                  <a:cubicBezTo>
                    <a:pt x="85714" y="45977"/>
                    <a:pt x="86233" y="46436"/>
                    <a:pt x="86233" y="44597"/>
                  </a:cubicBezTo>
                  <a:cubicBezTo>
                    <a:pt x="85714" y="43218"/>
                    <a:pt x="85714" y="41839"/>
                    <a:pt x="85194" y="40459"/>
                  </a:cubicBezTo>
                  <a:cubicBezTo>
                    <a:pt x="84675" y="38160"/>
                    <a:pt x="83116" y="34942"/>
                    <a:pt x="84155" y="33103"/>
                  </a:cubicBezTo>
                  <a:cubicBezTo>
                    <a:pt x="84675" y="31264"/>
                    <a:pt x="87272" y="28965"/>
                    <a:pt x="88311" y="27586"/>
                  </a:cubicBezTo>
                  <a:cubicBezTo>
                    <a:pt x="89350" y="24827"/>
                    <a:pt x="90909" y="22528"/>
                    <a:pt x="91428" y="19770"/>
                  </a:cubicBezTo>
                  <a:cubicBezTo>
                    <a:pt x="92467" y="16551"/>
                    <a:pt x="95064" y="9195"/>
                    <a:pt x="90909" y="6896"/>
                  </a:cubicBezTo>
                  <a:cubicBezTo>
                    <a:pt x="87272" y="5057"/>
                    <a:pt x="79480" y="5977"/>
                    <a:pt x="74805" y="6436"/>
                  </a:cubicBezTo>
                  <a:cubicBezTo>
                    <a:pt x="72207" y="6436"/>
                    <a:pt x="69090" y="7816"/>
                    <a:pt x="66493" y="7816"/>
                  </a:cubicBezTo>
                  <a:cubicBezTo>
                    <a:pt x="63896" y="7356"/>
                    <a:pt x="62337" y="5977"/>
                    <a:pt x="60259" y="5057"/>
                  </a:cubicBezTo>
                  <a:cubicBezTo>
                    <a:pt x="54545" y="3218"/>
                    <a:pt x="48831" y="2298"/>
                    <a:pt x="42597" y="2298"/>
                  </a:cubicBezTo>
                  <a:cubicBezTo>
                    <a:pt x="40000" y="2298"/>
                    <a:pt x="36883" y="2758"/>
                    <a:pt x="34285" y="3678"/>
                  </a:cubicBezTo>
                  <a:cubicBezTo>
                    <a:pt x="31168" y="4137"/>
                    <a:pt x="30129" y="5057"/>
                    <a:pt x="27532" y="4137"/>
                  </a:cubicBezTo>
                  <a:cubicBezTo>
                    <a:pt x="21818" y="2298"/>
                    <a:pt x="16103" y="1379"/>
                    <a:pt x="10389" y="1379"/>
                  </a:cubicBezTo>
                  <a:cubicBezTo>
                    <a:pt x="6233" y="919"/>
                    <a:pt x="1558" y="0"/>
                    <a:pt x="1038" y="4597"/>
                  </a:cubicBezTo>
                  <a:cubicBezTo>
                    <a:pt x="0" y="9655"/>
                    <a:pt x="1558" y="15632"/>
                    <a:pt x="3116" y="20229"/>
                  </a:cubicBezTo>
                  <a:cubicBezTo>
                    <a:pt x="4155" y="22528"/>
                    <a:pt x="5194" y="24827"/>
                    <a:pt x="6753" y="26666"/>
                  </a:cubicBezTo>
                  <a:cubicBezTo>
                    <a:pt x="7272" y="27586"/>
                    <a:pt x="8311" y="28505"/>
                    <a:pt x="8311" y="29425"/>
                  </a:cubicBezTo>
                  <a:cubicBezTo>
                    <a:pt x="7792" y="30804"/>
                    <a:pt x="6753" y="32183"/>
                    <a:pt x="6753" y="33103"/>
                  </a:cubicBezTo>
                  <a:cubicBezTo>
                    <a:pt x="4155" y="38160"/>
                    <a:pt x="3116" y="43678"/>
                    <a:pt x="4155" y="49195"/>
                  </a:cubicBezTo>
                  <a:cubicBezTo>
                    <a:pt x="6233" y="58850"/>
                    <a:pt x="15064" y="66666"/>
                    <a:pt x="24935" y="71264"/>
                  </a:cubicBezTo>
                  <a:cubicBezTo>
                    <a:pt x="21818" y="76321"/>
                    <a:pt x="21298" y="82758"/>
                    <a:pt x="21298" y="88735"/>
                  </a:cubicBezTo>
                  <a:cubicBezTo>
                    <a:pt x="21818" y="94252"/>
                    <a:pt x="21818" y="99770"/>
                    <a:pt x="23376" y="105287"/>
                  </a:cubicBezTo>
                  <a:cubicBezTo>
                    <a:pt x="23896" y="108965"/>
                    <a:pt x="26493" y="117241"/>
                    <a:pt x="32207" y="116321"/>
                  </a:cubicBezTo>
                  <a:cubicBezTo>
                    <a:pt x="37922" y="115402"/>
                    <a:pt x="36363" y="107126"/>
                    <a:pt x="36883" y="103448"/>
                  </a:cubicBezTo>
                  <a:cubicBezTo>
                    <a:pt x="36883" y="100689"/>
                    <a:pt x="37922" y="98390"/>
                    <a:pt x="39480" y="96091"/>
                  </a:cubicBezTo>
                  <a:cubicBezTo>
                    <a:pt x="40519" y="93793"/>
                    <a:pt x="41038" y="93333"/>
                    <a:pt x="43636" y="94712"/>
                  </a:cubicBezTo>
                  <a:cubicBezTo>
                    <a:pt x="48831" y="96551"/>
                    <a:pt x="50389" y="102068"/>
                    <a:pt x="50389" y="106206"/>
                  </a:cubicBezTo>
                  <a:cubicBezTo>
                    <a:pt x="50389" y="109425"/>
                    <a:pt x="48831" y="120000"/>
                    <a:pt x="55064" y="120000"/>
                  </a:cubicBezTo>
                  <a:cubicBezTo>
                    <a:pt x="60259" y="120000"/>
                    <a:pt x="62337" y="112183"/>
                    <a:pt x="63376" y="108965"/>
                  </a:cubicBezTo>
                  <a:cubicBezTo>
                    <a:pt x="63896" y="106666"/>
                    <a:pt x="63896" y="104367"/>
                    <a:pt x="63896" y="102068"/>
                  </a:cubicBezTo>
                  <a:cubicBezTo>
                    <a:pt x="64415" y="100689"/>
                    <a:pt x="64415" y="99310"/>
                    <a:pt x="64415" y="98390"/>
                  </a:cubicBezTo>
                  <a:cubicBezTo>
                    <a:pt x="64415" y="98390"/>
                    <a:pt x="64415" y="97011"/>
                    <a:pt x="64935" y="96551"/>
                  </a:cubicBezTo>
                  <a:cubicBezTo>
                    <a:pt x="64935" y="96551"/>
                    <a:pt x="68051" y="96091"/>
                    <a:pt x="68571" y="96091"/>
                  </a:cubicBezTo>
                  <a:cubicBezTo>
                    <a:pt x="75844" y="94712"/>
                    <a:pt x="82597" y="91494"/>
                    <a:pt x="87272" y="86436"/>
                  </a:cubicBezTo>
                  <a:cubicBezTo>
                    <a:pt x="87792" y="91034"/>
                    <a:pt x="87792" y="95632"/>
                    <a:pt x="88831" y="100229"/>
                  </a:cubicBezTo>
                  <a:cubicBezTo>
                    <a:pt x="90389" y="103908"/>
                    <a:pt x="94025" y="105747"/>
                    <a:pt x="97142" y="102068"/>
                  </a:cubicBezTo>
                  <a:cubicBezTo>
                    <a:pt x="100259" y="99310"/>
                    <a:pt x="101298" y="93333"/>
                    <a:pt x="102337" y="89655"/>
                  </a:cubicBezTo>
                  <a:cubicBezTo>
                    <a:pt x="103896" y="84597"/>
                    <a:pt x="104935" y="79540"/>
                    <a:pt x="104935" y="74482"/>
                  </a:cubicBezTo>
                  <a:cubicBezTo>
                    <a:pt x="105454" y="71724"/>
                    <a:pt x="105454" y="69425"/>
                    <a:pt x="104935" y="66666"/>
                  </a:cubicBezTo>
                  <a:cubicBezTo>
                    <a:pt x="104935" y="65287"/>
                    <a:pt x="103376" y="61609"/>
                    <a:pt x="103896" y="60689"/>
                  </a:cubicBezTo>
                  <a:cubicBezTo>
                    <a:pt x="104415" y="59770"/>
                    <a:pt x="107012" y="58850"/>
                    <a:pt x="107532" y="57931"/>
                  </a:cubicBezTo>
                  <a:cubicBezTo>
                    <a:pt x="109610" y="57011"/>
                    <a:pt x="111168" y="55172"/>
                    <a:pt x="112727" y="53793"/>
                  </a:cubicBezTo>
                  <a:cubicBezTo>
                    <a:pt x="119999" y="45057"/>
                    <a:pt x="112207" y="36321"/>
                    <a:pt x="108051" y="28505"/>
                  </a:cubicBezTo>
                  <a:cubicBezTo>
                    <a:pt x="107012" y="26666"/>
                    <a:pt x="104935" y="23448"/>
                    <a:pt x="105454" y="21609"/>
                  </a:cubicBezTo>
                  <a:cubicBezTo>
                    <a:pt x="105974" y="19310"/>
                    <a:pt x="108051" y="20689"/>
                    <a:pt x="110129" y="21149"/>
                  </a:cubicBezTo>
                  <a:cubicBezTo>
                    <a:pt x="112727" y="21609"/>
                    <a:pt x="115844" y="21609"/>
                    <a:pt x="116883" y="19310"/>
                  </a:cubicBezTo>
                  <a:cubicBezTo>
                    <a:pt x="117922" y="17011"/>
                    <a:pt x="117402" y="13793"/>
                    <a:pt x="115324" y="12413"/>
                  </a:cubicBezTo>
                  <a:cubicBezTo>
                    <a:pt x="113246" y="10574"/>
                    <a:pt x="116883" y="13793"/>
                    <a:pt x="115324" y="12413"/>
                  </a:cubicBezTo>
                  <a:close/>
                  <a:moveTo>
                    <a:pt x="109610" y="38620"/>
                  </a:moveTo>
                  <a:cubicBezTo>
                    <a:pt x="114285" y="47356"/>
                    <a:pt x="109610" y="53333"/>
                    <a:pt x="101298" y="57471"/>
                  </a:cubicBezTo>
                  <a:cubicBezTo>
                    <a:pt x="100259" y="54712"/>
                    <a:pt x="97662" y="51954"/>
                    <a:pt x="95064" y="50574"/>
                  </a:cubicBezTo>
                  <a:cubicBezTo>
                    <a:pt x="98181" y="50114"/>
                    <a:pt x="101818" y="48735"/>
                    <a:pt x="103376" y="46436"/>
                  </a:cubicBezTo>
                  <a:cubicBezTo>
                    <a:pt x="105454" y="43678"/>
                    <a:pt x="103896" y="40459"/>
                    <a:pt x="102857" y="37701"/>
                  </a:cubicBezTo>
                  <a:cubicBezTo>
                    <a:pt x="100779" y="32183"/>
                    <a:pt x="95584" y="23908"/>
                    <a:pt x="98701" y="17931"/>
                  </a:cubicBezTo>
                  <a:cubicBezTo>
                    <a:pt x="100259" y="15172"/>
                    <a:pt x="103896" y="13793"/>
                    <a:pt x="107532" y="13793"/>
                  </a:cubicBezTo>
                  <a:cubicBezTo>
                    <a:pt x="109090" y="13793"/>
                    <a:pt x="114285" y="14712"/>
                    <a:pt x="113766" y="17011"/>
                  </a:cubicBezTo>
                  <a:cubicBezTo>
                    <a:pt x="112207" y="20229"/>
                    <a:pt x="103896" y="14252"/>
                    <a:pt x="101818" y="18850"/>
                  </a:cubicBezTo>
                  <a:cubicBezTo>
                    <a:pt x="99740" y="23908"/>
                    <a:pt x="106493" y="33103"/>
                    <a:pt x="109610" y="38620"/>
                  </a:cubicBezTo>
                  <a:close/>
                  <a:moveTo>
                    <a:pt x="94025" y="100229"/>
                  </a:moveTo>
                  <a:cubicBezTo>
                    <a:pt x="94025" y="100229"/>
                    <a:pt x="94025" y="100229"/>
                    <a:pt x="93506" y="100229"/>
                  </a:cubicBezTo>
                  <a:cubicBezTo>
                    <a:pt x="92987" y="100689"/>
                    <a:pt x="91948" y="90574"/>
                    <a:pt x="91428" y="89655"/>
                  </a:cubicBezTo>
                  <a:cubicBezTo>
                    <a:pt x="91428" y="85977"/>
                    <a:pt x="91948" y="81379"/>
                    <a:pt x="90909" y="77701"/>
                  </a:cubicBezTo>
                  <a:cubicBezTo>
                    <a:pt x="89870" y="75402"/>
                    <a:pt x="86753" y="71724"/>
                    <a:pt x="83636" y="73563"/>
                  </a:cubicBezTo>
                  <a:cubicBezTo>
                    <a:pt x="80519" y="75862"/>
                    <a:pt x="86753" y="75862"/>
                    <a:pt x="87792" y="76781"/>
                  </a:cubicBezTo>
                  <a:cubicBezTo>
                    <a:pt x="90909" y="80000"/>
                    <a:pt x="83636" y="85057"/>
                    <a:pt x="81558" y="86896"/>
                  </a:cubicBezTo>
                  <a:cubicBezTo>
                    <a:pt x="76363" y="90574"/>
                    <a:pt x="70129" y="92873"/>
                    <a:pt x="63376" y="92873"/>
                  </a:cubicBezTo>
                  <a:cubicBezTo>
                    <a:pt x="63376" y="91494"/>
                    <a:pt x="63376" y="85057"/>
                    <a:pt x="61298" y="84597"/>
                  </a:cubicBezTo>
                  <a:cubicBezTo>
                    <a:pt x="59740" y="84137"/>
                    <a:pt x="60259" y="91954"/>
                    <a:pt x="60779" y="92873"/>
                  </a:cubicBezTo>
                  <a:cubicBezTo>
                    <a:pt x="61298" y="98850"/>
                    <a:pt x="60779" y="107586"/>
                    <a:pt x="58181" y="113563"/>
                  </a:cubicBezTo>
                  <a:cubicBezTo>
                    <a:pt x="57142" y="115402"/>
                    <a:pt x="55064" y="117241"/>
                    <a:pt x="54545" y="114482"/>
                  </a:cubicBezTo>
                  <a:cubicBezTo>
                    <a:pt x="53506" y="110804"/>
                    <a:pt x="54545" y="106206"/>
                    <a:pt x="54025" y="102528"/>
                  </a:cubicBezTo>
                  <a:cubicBezTo>
                    <a:pt x="52987" y="97471"/>
                    <a:pt x="50389" y="92873"/>
                    <a:pt x="45194" y="91034"/>
                  </a:cubicBezTo>
                  <a:cubicBezTo>
                    <a:pt x="42597" y="90114"/>
                    <a:pt x="37922" y="89195"/>
                    <a:pt x="35324" y="90574"/>
                  </a:cubicBezTo>
                  <a:cubicBezTo>
                    <a:pt x="32727" y="91954"/>
                    <a:pt x="34805" y="92873"/>
                    <a:pt x="36883" y="92413"/>
                  </a:cubicBezTo>
                  <a:cubicBezTo>
                    <a:pt x="33246" y="97931"/>
                    <a:pt x="32727" y="103448"/>
                    <a:pt x="32207" y="109425"/>
                  </a:cubicBezTo>
                  <a:cubicBezTo>
                    <a:pt x="32207" y="110804"/>
                    <a:pt x="32727" y="113103"/>
                    <a:pt x="30649" y="112183"/>
                  </a:cubicBezTo>
                  <a:cubicBezTo>
                    <a:pt x="28571" y="110804"/>
                    <a:pt x="28051" y="107586"/>
                    <a:pt x="27532" y="105287"/>
                  </a:cubicBezTo>
                  <a:cubicBezTo>
                    <a:pt x="26493" y="100689"/>
                    <a:pt x="21818" y="69425"/>
                    <a:pt x="32207" y="71724"/>
                  </a:cubicBezTo>
                  <a:cubicBezTo>
                    <a:pt x="39480" y="73563"/>
                    <a:pt x="46233" y="74482"/>
                    <a:pt x="54025" y="73103"/>
                  </a:cubicBezTo>
                  <a:cubicBezTo>
                    <a:pt x="60779" y="72183"/>
                    <a:pt x="68051" y="69425"/>
                    <a:pt x="73766" y="65287"/>
                  </a:cubicBezTo>
                  <a:cubicBezTo>
                    <a:pt x="75844" y="63908"/>
                    <a:pt x="77922" y="61609"/>
                    <a:pt x="80000" y="59310"/>
                  </a:cubicBezTo>
                  <a:cubicBezTo>
                    <a:pt x="81038" y="58390"/>
                    <a:pt x="81558" y="57011"/>
                    <a:pt x="82077" y="55632"/>
                  </a:cubicBezTo>
                  <a:cubicBezTo>
                    <a:pt x="82597" y="54712"/>
                    <a:pt x="83116" y="50574"/>
                    <a:pt x="84155" y="50114"/>
                  </a:cubicBezTo>
                  <a:cubicBezTo>
                    <a:pt x="85714" y="48735"/>
                    <a:pt x="91428" y="51034"/>
                    <a:pt x="92987" y="51954"/>
                  </a:cubicBezTo>
                  <a:cubicBezTo>
                    <a:pt x="95584" y="53333"/>
                    <a:pt x="97662" y="55632"/>
                    <a:pt x="99220" y="58390"/>
                  </a:cubicBezTo>
                  <a:cubicBezTo>
                    <a:pt x="101818" y="63908"/>
                    <a:pt x="101298" y="70804"/>
                    <a:pt x="100779" y="76781"/>
                  </a:cubicBezTo>
                  <a:cubicBezTo>
                    <a:pt x="99740" y="84597"/>
                    <a:pt x="97142" y="92413"/>
                    <a:pt x="94025" y="100229"/>
                  </a:cubicBezTo>
                  <a:cubicBezTo>
                    <a:pt x="94025" y="100689"/>
                    <a:pt x="97142" y="92873"/>
                    <a:pt x="94025" y="100229"/>
                  </a:cubicBezTo>
                  <a:close/>
                  <a:moveTo>
                    <a:pt x="11428" y="31724"/>
                  </a:moveTo>
                  <a:cubicBezTo>
                    <a:pt x="12467" y="29885"/>
                    <a:pt x="13506" y="27586"/>
                    <a:pt x="14545" y="25747"/>
                  </a:cubicBezTo>
                  <a:cubicBezTo>
                    <a:pt x="14545" y="25287"/>
                    <a:pt x="15584" y="23908"/>
                    <a:pt x="15584" y="22988"/>
                  </a:cubicBezTo>
                  <a:cubicBezTo>
                    <a:pt x="14545" y="19770"/>
                    <a:pt x="11948" y="25747"/>
                    <a:pt x="11428" y="26206"/>
                  </a:cubicBezTo>
                  <a:cubicBezTo>
                    <a:pt x="8831" y="23448"/>
                    <a:pt x="7272" y="20229"/>
                    <a:pt x="6233" y="16551"/>
                  </a:cubicBezTo>
                  <a:cubicBezTo>
                    <a:pt x="5714" y="13793"/>
                    <a:pt x="4155" y="8735"/>
                    <a:pt x="5194" y="5517"/>
                  </a:cubicBezTo>
                  <a:cubicBezTo>
                    <a:pt x="6233" y="3678"/>
                    <a:pt x="10909" y="5057"/>
                    <a:pt x="12987" y="5057"/>
                  </a:cubicBezTo>
                  <a:cubicBezTo>
                    <a:pt x="17662" y="5517"/>
                    <a:pt x="22337" y="6436"/>
                    <a:pt x="27012" y="7816"/>
                  </a:cubicBezTo>
                  <a:cubicBezTo>
                    <a:pt x="25454" y="8735"/>
                    <a:pt x="20259" y="13333"/>
                    <a:pt x="24935" y="11954"/>
                  </a:cubicBezTo>
                  <a:cubicBezTo>
                    <a:pt x="27012" y="11494"/>
                    <a:pt x="28571" y="9655"/>
                    <a:pt x="30649" y="8735"/>
                  </a:cubicBezTo>
                  <a:cubicBezTo>
                    <a:pt x="33766" y="6896"/>
                    <a:pt x="37922" y="6436"/>
                    <a:pt x="41558" y="5977"/>
                  </a:cubicBezTo>
                  <a:cubicBezTo>
                    <a:pt x="48311" y="5517"/>
                    <a:pt x="56103" y="7356"/>
                    <a:pt x="62337" y="10114"/>
                  </a:cubicBezTo>
                  <a:cubicBezTo>
                    <a:pt x="63376" y="11034"/>
                    <a:pt x="64935" y="11954"/>
                    <a:pt x="66493" y="12873"/>
                  </a:cubicBezTo>
                  <a:cubicBezTo>
                    <a:pt x="67012" y="13333"/>
                    <a:pt x="68571" y="15172"/>
                    <a:pt x="69610" y="15172"/>
                  </a:cubicBezTo>
                  <a:cubicBezTo>
                    <a:pt x="73766" y="15632"/>
                    <a:pt x="68571" y="11494"/>
                    <a:pt x="68051" y="11034"/>
                  </a:cubicBezTo>
                  <a:cubicBezTo>
                    <a:pt x="72207" y="10114"/>
                    <a:pt x="76363" y="9655"/>
                    <a:pt x="81038" y="9655"/>
                  </a:cubicBezTo>
                  <a:cubicBezTo>
                    <a:pt x="82597" y="9655"/>
                    <a:pt x="87792" y="9195"/>
                    <a:pt x="88831" y="11034"/>
                  </a:cubicBezTo>
                  <a:cubicBezTo>
                    <a:pt x="89870" y="12873"/>
                    <a:pt x="87792" y="18390"/>
                    <a:pt x="86753" y="20229"/>
                  </a:cubicBezTo>
                  <a:cubicBezTo>
                    <a:pt x="85714" y="23908"/>
                    <a:pt x="83636" y="27586"/>
                    <a:pt x="81038" y="30344"/>
                  </a:cubicBezTo>
                  <a:cubicBezTo>
                    <a:pt x="80519" y="29425"/>
                    <a:pt x="80000" y="27126"/>
                    <a:pt x="78961" y="26666"/>
                  </a:cubicBezTo>
                  <a:cubicBezTo>
                    <a:pt x="77402" y="26206"/>
                    <a:pt x="77402" y="28045"/>
                    <a:pt x="77922" y="29425"/>
                  </a:cubicBezTo>
                  <a:cubicBezTo>
                    <a:pt x="77922" y="31264"/>
                    <a:pt x="78961" y="33103"/>
                    <a:pt x="79480" y="34942"/>
                  </a:cubicBezTo>
                  <a:cubicBezTo>
                    <a:pt x="80519" y="37701"/>
                    <a:pt x="81558" y="41379"/>
                    <a:pt x="82077" y="44597"/>
                  </a:cubicBezTo>
                  <a:cubicBezTo>
                    <a:pt x="82597" y="54712"/>
                    <a:pt x="75324" y="63448"/>
                    <a:pt x="64935" y="67586"/>
                  </a:cubicBezTo>
                  <a:cubicBezTo>
                    <a:pt x="47272" y="75402"/>
                    <a:pt x="22857" y="71724"/>
                    <a:pt x="11948" y="56091"/>
                  </a:cubicBezTo>
                  <a:cubicBezTo>
                    <a:pt x="7272" y="49655"/>
                    <a:pt x="7792" y="40000"/>
                    <a:pt x="11428" y="31724"/>
                  </a:cubicBezTo>
                  <a:close/>
                </a:path>
              </a:pathLst>
            </a:custGeom>
            <a:solidFill>
              <a:srgbClr val="3E4A6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37" name="Shape 242"/>
            <p:cNvSpPr>
              <a:spLocks/>
            </p:cNvSpPr>
            <p:nvPr/>
          </p:nvSpPr>
          <p:spPr bwMode="auto">
            <a:xfrm>
              <a:off x="4585570" y="2087439"/>
              <a:ext cx="122903" cy="136730"/>
            </a:xfrm>
            <a:custGeom>
              <a:avLst/>
              <a:gdLst>
                <a:gd name="T0" fmla="*/ 69473 w 120000"/>
                <a:gd name="T1" fmla="*/ 0 h 120000"/>
                <a:gd name="T2" fmla="*/ 50526 w 120000"/>
                <a:gd name="T3" fmla="*/ 5714 h 120000"/>
                <a:gd name="T4" fmla="*/ 63157 w 120000"/>
                <a:gd name="T5" fmla="*/ 22857 h 120000"/>
                <a:gd name="T6" fmla="*/ 44210 w 120000"/>
                <a:gd name="T7" fmla="*/ 45714 h 120000"/>
                <a:gd name="T8" fmla="*/ 18947 w 120000"/>
                <a:gd name="T9" fmla="*/ 22857 h 120000"/>
                <a:gd name="T10" fmla="*/ 18947 w 120000"/>
                <a:gd name="T11" fmla="*/ 22857 h 120000"/>
                <a:gd name="T12" fmla="*/ 6315 w 120000"/>
                <a:gd name="T13" fmla="*/ 51428 h 120000"/>
                <a:gd name="T14" fmla="*/ 50526 w 120000"/>
                <a:gd name="T15" fmla="*/ 114285 h 120000"/>
                <a:gd name="T16" fmla="*/ 113684 w 120000"/>
                <a:gd name="T17" fmla="*/ 62857 h 120000"/>
                <a:gd name="T18" fmla="*/ 69473 w 120000"/>
                <a:gd name="T19" fmla="*/ 0 h 120000"/>
                <a:gd name="T20" fmla="*/ 0 w 120000"/>
                <a:gd name="T21" fmla="*/ 0 h 120000"/>
                <a:gd name="T22" fmla="*/ 120000 w 120000"/>
                <a:gd name="T23" fmla="*/ 120000 h 1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120000" h="120000" extrusionOk="0">
                  <a:moveTo>
                    <a:pt x="69473" y="0"/>
                  </a:moveTo>
                  <a:cubicBezTo>
                    <a:pt x="63157" y="0"/>
                    <a:pt x="56842" y="0"/>
                    <a:pt x="50526" y="5714"/>
                  </a:cubicBezTo>
                  <a:cubicBezTo>
                    <a:pt x="56842" y="5714"/>
                    <a:pt x="63157" y="11428"/>
                    <a:pt x="63157" y="22857"/>
                  </a:cubicBezTo>
                  <a:cubicBezTo>
                    <a:pt x="63157" y="34285"/>
                    <a:pt x="56842" y="45714"/>
                    <a:pt x="44210" y="45714"/>
                  </a:cubicBezTo>
                  <a:cubicBezTo>
                    <a:pt x="31578" y="45714"/>
                    <a:pt x="18947" y="34285"/>
                    <a:pt x="18947" y="22857"/>
                  </a:cubicBezTo>
                  <a:cubicBezTo>
                    <a:pt x="18947" y="22857"/>
                    <a:pt x="18947" y="22857"/>
                    <a:pt x="18947" y="22857"/>
                  </a:cubicBezTo>
                  <a:cubicBezTo>
                    <a:pt x="12631" y="28571"/>
                    <a:pt x="6315" y="40000"/>
                    <a:pt x="6315" y="51428"/>
                  </a:cubicBezTo>
                  <a:cubicBezTo>
                    <a:pt x="0" y="85714"/>
                    <a:pt x="18947" y="114285"/>
                    <a:pt x="50526" y="114285"/>
                  </a:cubicBezTo>
                  <a:cubicBezTo>
                    <a:pt x="82105" y="120000"/>
                    <a:pt x="107368" y="97142"/>
                    <a:pt x="113684" y="62857"/>
                  </a:cubicBezTo>
                  <a:cubicBezTo>
                    <a:pt x="120000" y="34285"/>
                    <a:pt x="101052" y="5714"/>
                    <a:pt x="69473" y="0"/>
                  </a:cubicBezTo>
                  <a:close/>
                </a:path>
              </a:pathLst>
            </a:custGeom>
            <a:solidFill>
              <a:srgbClr val="3E4A6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grpSp>
      <p:sp>
        <p:nvSpPr>
          <p:cNvPr id="210" name="Shape 210"/>
          <p:cNvSpPr txBox="1">
            <a:spLocks noGrp="1"/>
          </p:cNvSpPr>
          <p:nvPr>
            <p:ph type="title"/>
          </p:nvPr>
        </p:nvSpPr>
        <p:spPr>
          <a:xfrm>
            <a:off x="388375" y="0"/>
            <a:ext cx="6923400" cy="1137200"/>
          </a:xfrm>
          <a:prstGeom prst="rect">
            <a:avLst/>
          </a:prstGeom>
        </p:spPr>
        <p:txBody>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
        <p:nvSpPr>
          <p:cNvPr id="211" name="Shape 211"/>
          <p:cNvSpPr txBox="1">
            <a:spLocks noGrp="1"/>
          </p:cNvSpPr>
          <p:nvPr>
            <p:ph type="body" idx="1"/>
          </p:nvPr>
        </p:nvSpPr>
        <p:spPr>
          <a:xfrm>
            <a:off x="535675" y="1295400"/>
            <a:ext cx="2133000" cy="4967600"/>
          </a:xfrm>
          <a:prstGeom prst="rect">
            <a:avLst/>
          </a:prstGeom>
        </p:spPr>
        <p:txBody>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212" name="Shape 212"/>
          <p:cNvSpPr txBox="1">
            <a:spLocks noGrp="1"/>
          </p:cNvSpPr>
          <p:nvPr>
            <p:ph type="body" idx="2"/>
          </p:nvPr>
        </p:nvSpPr>
        <p:spPr>
          <a:xfrm>
            <a:off x="2778055" y="1295400"/>
            <a:ext cx="2133000" cy="4967600"/>
          </a:xfrm>
          <a:prstGeom prst="rect">
            <a:avLst/>
          </a:prstGeom>
        </p:spPr>
        <p:txBody>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213" name="Shape 213"/>
          <p:cNvSpPr txBox="1">
            <a:spLocks noGrp="1"/>
          </p:cNvSpPr>
          <p:nvPr>
            <p:ph type="body" idx="3"/>
          </p:nvPr>
        </p:nvSpPr>
        <p:spPr>
          <a:xfrm>
            <a:off x="5020436" y="1295400"/>
            <a:ext cx="2133000" cy="4967600"/>
          </a:xfrm>
          <a:prstGeom prst="rect">
            <a:avLst/>
          </a:prstGeom>
        </p:spPr>
        <p:txBody>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Tree>
    <p:extLst>
      <p:ext uri="{BB962C8B-B14F-4D97-AF65-F5344CB8AC3E}">
        <p14:creationId xmlns:p14="http://schemas.microsoft.com/office/powerpoint/2010/main" val="1509567393"/>
      </p:ext>
    </p:extLst>
  </p:cSld>
  <p:clrMapOvr>
    <a:masterClrMapping/>
  </p:clrMapOvr>
  <p:transition spd="slow">
    <p:push dir="u"/>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43"/>
        <p:cNvGrpSpPr/>
        <p:nvPr/>
      </p:nvGrpSpPr>
      <p:grpSpPr>
        <a:xfrm>
          <a:off x="0" y="0"/>
          <a:ext cx="0" cy="0"/>
          <a:chOff x="0" y="0"/>
          <a:chExt cx="0" cy="0"/>
        </a:xfrm>
      </p:grpSpPr>
      <p:sp>
        <p:nvSpPr>
          <p:cNvPr id="3" name="Shape 244"/>
          <p:cNvSpPr>
            <a:spLocks/>
          </p:cNvSpPr>
          <p:nvPr/>
        </p:nvSpPr>
        <p:spPr bwMode="auto">
          <a:xfrm>
            <a:off x="428625" y="1184275"/>
            <a:ext cx="7164388" cy="5326063"/>
          </a:xfrm>
          <a:custGeom>
            <a:avLst/>
            <a:gdLst>
              <a:gd name="T0" fmla="*/ 0 w 286609"/>
              <a:gd name="T1" fmla="*/ 0 h 181658"/>
              <a:gd name="T2" fmla="*/ 0 w 286609"/>
              <a:gd name="T3" fmla="*/ 181658 h 181658"/>
              <a:gd name="T4" fmla="*/ 276798 w 286609"/>
              <a:gd name="T5" fmla="*/ 181658 h 181658"/>
              <a:gd name="T6" fmla="*/ 276798 w 286609"/>
              <a:gd name="T7" fmla="*/ 159359 h 181658"/>
              <a:gd name="T8" fmla="*/ 286609 w 286609"/>
              <a:gd name="T9" fmla="*/ 149845 h 181658"/>
              <a:gd name="T10" fmla="*/ 276798 w 286609"/>
              <a:gd name="T11" fmla="*/ 149845 h 181658"/>
              <a:gd name="T12" fmla="*/ 276798 w 286609"/>
              <a:gd name="T13" fmla="*/ 297 h 181658"/>
              <a:gd name="T14" fmla="*/ 0 w 286609"/>
              <a:gd name="T15" fmla="*/ 0 h 181658"/>
              <a:gd name="T16" fmla="*/ 0 w 286609"/>
              <a:gd name="T17" fmla="*/ 0 h 181658"/>
              <a:gd name="T18" fmla="*/ 286609 w 286609"/>
              <a:gd name="T19" fmla="*/ 181658 h 181658"/>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86609" h="181658" extrusionOk="0">
                <a:moveTo>
                  <a:pt x="0" y="0"/>
                </a:moveTo>
                <a:lnTo>
                  <a:pt x="0" y="181658"/>
                </a:lnTo>
                <a:lnTo>
                  <a:pt x="276798" y="181658"/>
                </a:lnTo>
                <a:lnTo>
                  <a:pt x="276798" y="159359"/>
                </a:lnTo>
                <a:lnTo>
                  <a:pt x="286609" y="149845"/>
                </a:lnTo>
                <a:lnTo>
                  <a:pt x="276798" y="149845"/>
                </a:lnTo>
                <a:lnTo>
                  <a:pt x="276798" y="297"/>
                </a:lnTo>
                <a:lnTo>
                  <a:pt x="0" y="0"/>
                </a:lnTo>
                <a:close/>
              </a:path>
            </a:pathLst>
          </a:custGeom>
          <a:solidFill>
            <a:srgbClr val="0D0138">
              <a:alpha val="1647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4" name="Shape 245"/>
          <p:cNvSpPr>
            <a:spLocks/>
          </p:cNvSpPr>
          <p:nvPr/>
        </p:nvSpPr>
        <p:spPr bwMode="auto">
          <a:xfrm>
            <a:off x="388938" y="1136650"/>
            <a:ext cx="7164387" cy="5326063"/>
          </a:xfrm>
          <a:custGeom>
            <a:avLst/>
            <a:gdLst>
              <a:gd name="T0" fmla="*/ 0 w 286609"/>
              <a:gd name="T1" fmla="*/ 0 h 181658"/>
              <a:gd name="T2" fmla="*/ 0 w 286609"/>
              <a:gd name="T3" fmla="*/ 181658 h 181658"/>
              <a:gd name="T4" fmla="*/ 276798 w 286609"/>
              <a:gd name="T5" fmla="*/ 181658 h 181658"/>
              <a:gd name="T6" fmla="*/ 276798 w 286609"/>
              <a:gd name="T7" fmla="*/ 159359 h 181658"/>
              <a:gd name="T8" fmla="*/ 286609 w 286609"/>
              <a:gd name="T9" fmla="*/ 149845 h 181658"/>
              <a:gd name="T10" fmla="*/ 276798 w 286609"/>
              <a:gd name="T11" fmla="*/ 149845 h 181658"/>
              <a:gd name="T12" fmla="*/ 276798 w 286609"/>
              <a:gd name="T13" fmla="*/ 297 h 181658"/>
              <a:gd name="T14" fmla="*/ 0 w 286609"/>
              <a:gd name="T15" fmla="*/ 0 h 181658"/>
              <a:gd name="T16" fmla="*/ 0 w 286609"/>
              <a:gd name="T17" fmla="*/ 0 h 181658"/>
              <a:gd name="T18" fmla="*/ 286609 w 286609"/>
              <a:gd name="T19" fmla="*/ 181658 h 181658"/>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86609" h="181658" extrusionOk="0">
                <a:moveTo>
                  <a:pt x="0" y="0"/>
                </a:moveTo>
                <a:lnTo>
                  <a:pt x="0" y="181658"/>
                </a:lnTo>
                <a:lnTo>
                  <a:pt x="276798" y="181658"/>
                </a:lnTo>
                <a:lnTo>
                  <a:pt x="276798" y="159359"/>
                </a:lnTo>
                <a:lnTo>
                  <a:pt x="286609" y="149845"/>
                </a:lnTo>
                <a:lnTo>
                  <a:pt x="276798" y="149845"/>
                </a:lnTo>
                <a:lnTo>
                  <a:pt x="276798" y="297"/>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grpSp>
        <p:nvGrpSpPr>
          <p:cNvPr id="5" name="Shape 247"/>
          <p:cNvGrpSpPr>
            <a:grpSpLocks/>
          </p:cNvGrpSpPr>
          <p:nvPr/>
        </p:nvGrpSpPr>
        <p:grpSpPr bwMode="auto">
          <a:xfrm>
            <a:off x="7553325" y="4608513"/>
            <a:ext cx="1454150" cy="1455737"/>
            <a:chOff x="3708400" y="3798888"/>
            <a:chExt cx="1844700" cy="1385975"/>
          </a:xfrm>
        </p:grpSpPr>
        <p:sp>
          <p:nvSpPr>
            <p:cNvPr id="6" name="Shape 248"/>
            <p:cNvSpPr>
              <a:spLocks/>
            </p:cNvSpPr>
            <p:nvPr/>
          </p:nvSpPr>
          <p:spPr bwMode="auto">
            <a:xfrm>
              <a:off x="3708400" y="3966656"/>
              <a:ext cx="1844700" cy="1218207"/>
            </a:xfrm>
            <a:custGeom>
              <a:avLst/>
              <a:gdLst>
                <a:gd name="T0" fmla="*/ 117062 w 120000"/>
                <a:gd name="T1" fmla="*/ 84893 h 120000"/>
                <a:gd name="T2" fmla="*/ 104895 w 120000"/>
                <a:gd name="T3" fmla="*/ 64468 h 120000"/>
                <a:gd name="T4" fmla="*/ 117062 w 120000"/>
                <a:gd name="T5" fmla="*/ 44042 h 120000"/>
                <a:gd name="T6" fmla="*/ 119580 w 120000"/>
                <a:gd name="T7" fmla="*/ 27446 h 120000"/>
                <a:gd name="T8" fmla="*/ 117062 w 120000"/>
                <a:gd name="T9" fmla="*/ 22978 h 120000"/>
                <a:gd name="T10" fmla="*/ 114965 w 120000"/>
                <a:gd name="T11" fmla="*/ 27446 h 120000"/>
                <a:gd name="T12" fmla="*/ 107412 w 120000"/>
                <a:gd name="T13" fmla="*/ 30638 h 120000"/>
                <a:gd name="T14" fmla="*/ 95244 w 120000"/>
                <a:gd name="T15" fmla="*/ 33829 h 120000"/>
                <a:gd name="T16" fmla="*/ 83916 w 120000"/>
                <a:gd name="T17" fmla="*/ 55531 h 120000"/>
                <a:gd name="T18" fmla="*/ 76363 w 120000"/>
                <a:gd name="T19" fmla="*/ 36382 h 120000"/>
                <a:gd name="T20" fmla="*/ 85594 w 120000"/>
                <a:gd name="T21" fmla="*/ 21063 h 120000"/>
                <a:gd name="T22" fmla="*/ 87692 w 120000"/>
                <a:gd name="T23" fmla="*/ 15319 h 120000"/>
                <a:gd name="T24" fmla="*/ 80559 w 120000"/>
                <a:gd name="T25" fmla="*/ 11489 h 120000"/>
                <a:gd name="T26" fmla="*/ 66713 w 120000"/>
                <a:gd name="T27" fmla="*/ 1914 h 120000"/>
                <a:gd name="T28" fmla="*/ 49930 w 120000"/>
                <a:gd name="T29" fmla="*/ 2553 h 120000"/>
                <a:gd name="T30" fmla="*/ 44055 w 120000"/>
                <a:gd name="T31" fmla="*/ 7021 h 120000"/>
                <a:gd name="T32" fmla="*/ 37762 w 120000"/>
                <a:gd name="T33" fmla="*/ 14042 h 120000"/>
                <a:gd name="T34" fmla="*/ 31048 w 120000"/>
                <a:gd name="T35" fmla="*/ 16595 h 120000"/>
                <a:gd name="T36" fmla="*/ 24755 w 120000"/>
                <a:gd name="T37" fmla="*/ 21702 h 120000"/>
                <a:gd name="T38" fmla="*/ 15944 w 120000"/>
                <a:gd name="T39" fmla="*/ 37021 h 120000"/>
                <a:gd name="T40" fmla="*/ 9650 w 120000"/>
                <a:gd name="T41" fmla="*/ 89361 h 120000"/>
                <a:gd name="T42" fmla="*/ 0 w 120000"/>
                <a:gd name="T43" fmla="*/ 97659 h 120000"/>
                <a:gd name="T44" fmla="*/ 6713 w 120000"/>
                <a:gd name="T45" fmla="*/ 111063 h 120000"/>
                <a:gd name="T46" fmla="*/ 17202 w 120000"/>
                <a:gd name="T47" fmla="*/ 108510 h 120000"/>
                <a:gd name="T48" fmla="*/ 18881 w 120000"/>
                <a:gd name="T49" fmla="*/ 106595 h 120000"/>
                <a:gd name="T50" fmla="*/ 21818 w 120000"/>
                <a:gd name="T51" fmla="*/ 109787 h 120000"/>
                <a:gd name="T52" fmla="*/ 27272 w 120000"/>
                <a:gd name="T53" fmla="*/ 114255 h 120000"/>
                <a:gd name="T54" fmla="*/ 54125 w 120000"/>
                <a:gd name="T55" fmla="*/ 118085 h 120000"/>
                <a:gd name="T56" fmla="*/ 60000 w 120000"/>
                <a:gd name="T57" fmla="*/ 115531 h 120000"/>
                <a:gd name="T58" fmla="*/ 62937 w 120000"/>
                <a:gd name="T59" fmla="*/ 113617 h 120000"/>
                <a:gd name="T60" fmla="*/ 67132 w 120000"/>
                <a:gd name="T61" fmla="*/ 110425 h 120000"/>
                <a:gd name="T62" fmla="*/ 73426 w 120000"/>
                <a:gd name="T63" fmla="*/ 116170 h 120000"/>
                <a:gd name="T64" fmla="*/ 84755 w 120000"/>
                <a:gd name="T65" fmla="*/ 107234 h 120000"/>
                <a:gd name="T66" fmla="*/ 86433 w 120000"/>
                <a:gd name="T67" fmla="*/ 97021 h 120000"/>
                <a:gd name="T68" fmla="*/ 80139 w 120000"/>
                <a:gd name="T69" fmla="*/ 92553 h 120000"/>
                <a:gd name="T70" fmla="*/ 84335 w 120000"/>
                <a:gd name="T71" fmla="*/ 79148 h 120000"/>
                <a:gd name="T72" fmla="*/ 98181 w 120000"/>
                <a:gd name="T73" fmla="*/ 96382 h 120000"/>
                <a:gd name="T74" fmla="*/ 109510 w 120000"/>
                <a:gd name="T75" fmla="*/ 98936 h 120000"/>
                <a:gd name="T76" fmla="*/ 114125 w 120000"/>
                <a:gd name="T77" fmla="*/ 100212 h 120000"/>
                <a:gd name="T78" fmla="*/ 115804 w 120000"/>
                <a:gd name="T79" fmla="*/ 104680 h 120000"/>
                <a:gd name="T80" fmla="*/ 119160 w 120000"/>
                <a:gd name="T81" fmla="*/ 104680 h 120000"/>
                <a:gd name="T82" fmla="*/ 119580 w 120000"/>
                <a:gd name="T83" fmla="*/ 98297 h 120000"/>
                <a:gd name="T84" fmla="*/ 117062 w 120000"/>
                <a:gd name="T85" fmla="*/ 84893 h 120000"/>
                <a:gd name="T86" fmla="*/ 0 w 120000"/>
                <a:gd name="T87" fmla="*/ 0 h 120000"/>
                <a:gd name="T88" fmla="*/ 120000 w 120000"/>
                <a:gd name="T89" fmla="*/ 120000 h 1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T86" t="T87" r="T88" b="T89"/>
              <a:pathLst>
                <a:path w="120000" h="120000" extrusionOk="0">
                  <a:moveTo>
                    <a:pt x="117062" y="84893"/>
                  </a:moveTo>
                  <a:cubicBezTo>
                    <a:pt x="114965" y="75957"/>
                    <a:pt x="110769" y="68297"/>
                    <a:pt x="104895" y="64468"/>
                  </a:cubicBezTo>
                  <a:cubicBezTo>
                    <a:pt x="111188" y="60638"/>
                    <a:pt x="114545" y="52978"/>
                    <a:pt x="117062" y="44042"/>
                  </a:cubicBezTo>
                  <a:cubicBezTo>
                    <a:pt x="118321" y="38936"/>
                    <a:pt x="120000" y="32553"/>
                    <a:pt x="119580" y="27446"/>
                  </a:cubicBezTo>
                  <a:cubicBezTo>
                    <a:pt x="119580" y="25531"/>
                    <a:pt x="118741" y="22978"/>
                    <a:pt x="117062" y="22978"/>
                  </a:cubicBezTo>
                  <a:cubicBezTo>
                    <a:pt x="115804" y="23617"/>
                    <a:pt x="115804" y="25531"/>
                    <a:pt x="114965" y="27446"/>
                  </a:cubicBezTo>
                  <a:cubicBezTo>
                    <a:pt x="113286" y="30000"/>
                    <a:pt x="109510" y="30000"/>
                    <a:pt x="107412" y="30638"/>
                  </a:cubicBezTo>
                  <a:cubicBezTo>
                    <a:pt x="103216" y="31276"/>
                    <a:pt x="99020" y="31914"/>
                    <a:pt x="95244" y="33829"/>
                  </a:cubicBezTo>
                  <a:cubicBezTo>
                    <a:pt x="88951" y="37021"/>
                    <a:pt x="84755" y="45319"/>
                    <a:pt x="83916" y="55531"/>
                  </a:cubicBezTo>
                  <a:cubicBezTo>
                    <a:pt x="80979" y="51702"/>
                    <a:pt x="75524" y="42127"/>
                    <a:pt x="76363" y="36382"/>
                  </a:cubicBezTo>
                  <a:cubicBezTo>
                    <a:pt x="77202" y="29361"/>
                    <a:pt x="82237" y="24893"/>
                    <a:pt x="85594" y="21063"/>
                  </a:cubicBezTo>
                  <a:cubicBezTo>
                    <a:pt x="86853" y="19787"/>
                    <a:pt x="88531" y="17872"/>
                    <a:pt x="87692" y="15319"/>
                  </a:cubicBezTo>
                  <a:cubicBezTo>
                    <a:pt x="86433" y="12765"/>
                    <a:pt x="82237" y="12765"/>
                    <a:pt x="80559" y="11489"/>
                  </a:cubicBezTo>
                  <a:cubicBezTo>
                    <a:pt x="75524" y="8297"/>
                    <a:pt x="71748" y="3829"/>
                    <a:pt x="66713" y="1914"/>
                  </a:cubicBezTo>
                  <a:cubicBezTo>
                    <a:pt x="61258" y="0"/>
                    <a:pt x="55384" y="638"/>
                    <a:pt x="49930" y="2553"/>
                  </a:cubicBezTo>
                  <a:cubicBezTo>
                    <a:pt x="47832" y="3829"/>
                    <a:pt x="45734" y="5106"/>
                    <a:pt x="44055" y="7021"/>
                  </a:cubicBezTo>
                  <a:cubicBezTo>
                    <a:pt x="41538" y="8936"/>
                    <a:pt x="39860" y="12127"/>
                    <a:pt x="37762" y="14042"/>
                  </a:cubicBezTo>
                  <a:cubicBezTo>
                    <a:pt x="36083" y="15319"/>
                    <a:pt x="33146" y="15319"/>
                    <a:pt x="31048" y="16595"/>
                  </a:cubicBezTo>
                  <a:cubicBezTo>
                    <a:pt x="28951" y="17872"/>
                    <a:pt x="26853" y="19787"/>
                    <a:pt x="24755" y="21702"/>
                  </a:cubicBezTo>
                  <a:cubicBezTo>
                    <a:pt x="20979" y="25531"/>
                    <a:pt x="18041" y="31276"/>
                    <a:pt x="15944" y="37021"/>
                  </a:cubicBezTo>
                  <a:cubicBezTo>
                    <a:pt x="10069" y="51702"/>
                    <a:pt x="4615" y="72765"/>
                    <a:pt x="9650" y="89361"/>
                  </a:cubicBezTo>
                  <a:cubicBezTo>
                    <a:pt x="6293" y="89361"/>
                    <a:pt x="0" y="90638"/>
                    <a:pt x="0" y="97659"/>
                  </a:cubicBezTo>
                  <a:cubicBezTo>
                    <a:pt x="419" y="102765"/>
                    <a:pt x="3776" y="108510"/>
                    <a:pt x="6713" y="111063"/>
                  </a:cubicBezTo>
                  <a:cubicBezTo>
                    <a:pt x="10489" y="114255"/>
                    <a:pt x="14265" y="113617"/>
                    <a:pt x="17202" y="108510"/>
                  </a:cubicBezTo>
                  <a:cubicBezTo>
                    <a:pt x="18041" y="107234"/>
                    <a:pt x="18041" y="106595"/>
                    <a:pt x="18881" y="106595"/>
                  </a:cubicBezTo>
                  <a:cubicBezTo>
                    <a:pt x="19720" y="107234"/>
                    <a:pt x="20979" y="109148"/>
                    <a:pt x="21818" y="109787"/>
                  </a:cubicBezTo>
                  <a:cubicBezTo>
                    <a:pt x="23496" y="111702"/>
                    <a:pt x="25594" y="112978"/>
                    <a:pt x="27272" y="114255"/>
                  </a:cubicBezTo>
                  <a:cubicBezTo>
                    <a:pt x="35664" y="119361"/>
                    <a:pt x="45314" y="120000"/>
                    <a:pt x="54125" y="118085"/>
                  </a:cubicBezTo>
                  <a:cubicBezTo>
                    <a:pt x="56223" y="117446"/>
                    <a:pt x="57902" y="116808"/>
                    <a:pt x="60000" y="115531"/>
                  </a:cubicBezTo>
                  <a:cubicBezTo>
                    <a:pt x="60839" y="114893"/>
                    <a:pt x="62097" y="114255"/>
                    <a:pt x="62937" y="113617"/>
                  </a:cubicBezTo>
                  <a:cubicBezTo>
                    <a:pt x="64195" y="112978"/>
                    <a:pt x="65874" y="111063"/>
                    <a:pt x="67132" y="110425"/>
                  </a:cubicBezTo>
                  <a:cubicBezTo>
                    <a:pt x="68811" y="110425"/>
                    <a:pt x="71328" y="114893"/>
                    <a:pt x="73426" y="116170"/>
                  </a:cubicBezTo>
                  <a:cubicBezTo>
                    <a:pt x="78041" y="117446"/>
                    <a:pt x="82657" y="112340"/>
                    <a:pt x="84755" y="107234"/>
                  </a:cubicBezTo>
                  <a:cubicBezTo>
                    <a:pt x="85594" y="104680"/>
                    <a:pt x="87272" y="100212"/>
                    <a:pt x="86433" y="97021"/>
                  </a:cubicBezTo>
                  <a:cubicBezTo>
                    <a:pt x="85594" y="93829"/>
                    <a:pt x="82237" y="93191"/>
                    <a:pt x="80139" y="92553"/>
                  </a:cubicBezTo>
                  <a:cubicBezTo>
                    <a:pt x="82237" y="88085"/>
                    <a:pt x="83076" y="83617"/>
                    <a:pt x="84335" y="79148"/>
                  </a:cubicBezTo>
                  <a:cubicBezTo>
                    <a:pt x="86433" y="88723"/>
                    <a:pt x="91888" y="93829"/>
                    <a:pt x="98181" y="96382"/>
                  </a:cubicBezTo>
                  <a:cubicBezTo>
                    <a:pt x="101958" y="97659"/>
                    <a:pt x="105734" y="98297"/>
                    <a:pt x="109510" y="98936"/>
                  </a:cubicBezTo>
                  <a:cubicBezTo>
                    <a:pt x="110769" y="99574"/>
                    <a:pt x="112867" y="99574"/>
                    <a:pt x="114125" y="100212"/>
                  </a:cubicBezTo>
                  <a:cubicBezTo>
                    <a:pt x="115384" y="101489"/>
                    <a:pt x="114965" y="103404"/>
                    <a:pt x="115804" y="104680"/>
                  </a:cubicBezTo>
                  <a:cubicBezTo>
                    <a:pt x="116643" y="105957"/>
                    <a:pt x="118321" y="105957"/>
                    <a:pt x="119160" y="104680"/>
                  </a:cubicBezTo>
                  <a:cubicBezTo>
                    <a:pt x="120000" y="102765"/>
                    <a:pt x="119580" y="100212"/>
                    <a:pt x="119580" y="98297"/>
                  </a:cubicBezTo>
                  <a:cubicBezTo>
                    <a:pt x="119160" y="93191"/>
                    <a:pt x="118321" y="88723"/>
                    <a:pt x="117062" y="84893"/>
                  </a:cubicBezTo>
                  <a:close/>
                </a:path>
              </a:pathLst>
            </a:custGeom>
            <a:solidFill>
              <a:srgbClr val="F6B26B"/>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7" name="Shape 249"/>
            <p:cNvSpPr>
              <a:spLocks noChangeArrowheads="1"/>
            </p:cNvSpPr>
            <p:nvPr/>
          </p:nvSpPr>
          <p:spPr bwMode="auto">
            <a:xfrm>
              <a:off x="3921870" y="4045250"/>
              <a:ext cx="128887" cy="12242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lvl1pPr eaLnBrk="0" hangingPunct="0">
                <a:defRPr sz="1400">
                  <a:solidFill>
                    <a:schemeClr val="bg1"/>
                  </a:solidFill>
                  <a:latin typeface="Times New Roman" pitchFamily="18" charset="0"/>
                  <a:ea typeface="Gulim" pitchFamily="34" charset="-127"/>
                </a:defRPr>
              </a:lvl1pPr>
              <a:lvl2pPr marL="742950" indent="-285750" eaLnBrk="0" hangingPunct="0">
                <a:defRPr sz="1400">
                  <a:solidFill>
                    <a:schemeClr val="bg1"/>
                  </a:solidFill>
                  <a:latin typeface="Times New Roman" pitchFamily="18" charset="0"/>
                  <a:ea typeface="Gulim" pitchFamily="34" charset="-127"/>
                </a:defRPr>
              </a:lvl2pPr>
              <a:lvl3pPr marL="1143000" indent="-228600" eaLnBrk="0" hangingPunct="0">
                <a:defRPr sz="1400">
                  <a:solidFill>
                    <a:schemeClr val="bg1"/>
                  </a:solidFill>
                  <a:latin typeface="Times New Roman" pitchFamily="18" charset="0"/>
                  <a:ea typeface="Gulim" pitchFamily="34" charset="-127"/>
                </a:defRPr>
              </a:lvl3pPr>
              <a:lvl4pPr marL="1600200" indent="-228600" eaLnBrk="0" hangingPunct="0">
                <a:defRPr sz="1400">
                  <a:solidFill>
                    <a:schemeClr val="bg1"/>
                  </a:solidFill>
                  <a:latin typeface="Times New Roman" pitchFamily="18" charset="0"/>
                  <a:ea typeface="Gulim" pitchFamily="34" charset="-127"/>
                </a:defRPr>
              </a:lvl4pPr>
              <a:lvl5pPr marL="2057400" indent="-228600" eaLnBrk="0" hangingPunct="0">
                <a:defRPr sz="1400">
                  <a:solidFill>
                    <a:schemeClr val="bg1"/>
                  </a:solidFill>
                  <a:latin typeface="Times New Roman" pitchFamily="18" charset="0"/>
                  <a:ea typeface="Gulim" pitchFamily="34" charset="-127"/>
                </a:defRPr>
              </a:lvl5pPr>
              <a:lvl6pPr marL="2514600" indent="-228600" algn="ctr" eaLnBrk="0" fontAlgn="base" hangingPunct="0">
                <a:spcBef>
                  <a:spcPct val="0"/>
                </a:spcBef>
                <a:spcAft>
                  <a:spcPct val="0"/>
                </a:spcAft>
                <a:defRPr sz="1400">
                  <a:solidFill>
                    <a:schemeClr val="bg1"/>
                  </a:solidFill>
                  <a:latin typeface="Times New Roman" pitchFamily="18" charset="0"/>
                  <a:ea typeface="Gulim" pitchFamily="34" charset="-127"/>
                </a:defRPr>
              </a:lvl6pPr>
              <a:lvl7pPr marL="2971800" indent="-228600" algn="ctr" eaLnBrk="0" fontAlgn="base" hangingPunct="0">
                <a:spcBef>
                  <a:spcPct val="0"/>
                </a:spcBef>
                <a:spcAft>
                  <a:spcPct val="0"/>
                </a:spcAft>
                <a:defRPr sz="1400">
                  <a:solidFill>
                    <a:schemeClr val="bg1"/>
                  </a:solidFill>
                  <a:latin typeface="Times New Roman" pitchFamily="18" charset="0"/>
                  <a:ea typeface="Gulim" pitchFamily="34" charset="-127"/>
                </a:defRPr>
              </a:lvl7pPr>
              <a:lvl8pPr marL="3429000" indent="-228600" algn="ctr" eaLnBrk="0" fontAlgn="base" hangingPunct="0">
                <a:spcBef>
                  <a:spcPct val="0"/>
                </a:spcBef>
                <a:spcAft>
                  <a:spcPct val="0"/>
                </a:spcAft>
                <a:defRPr sz="1400">
                  <a:solidFill>
                    <a:schemeClr val="bg1"/>
                  </a:solidFill>
                  <a:latin typeface="Times New Roman" pitchFamily="18" charset="0"/>
                  <a:ea typeface="Gulim" pitchFamily="34" charset="-127"/>
                </a:defRPr>
              </a:lvl8pPr>
              <a:lvl9pPr marL="3886200" indent="-228600" algn="ctr" eaLnBrk="0" fontAlgn="base" hangingPunct="0">
                <a:spcBef>
                  <a:spcPct val="0"/>
                </a:spcBef>
                <a:spcAft>
                  <a:spcPct val="0"/>
                </a:spcAft>
                <a:defRPr sz="1400">
                  <a:solidFill>
                    <a:schemeClr val="bg1"/>
                  </a:solidFill>
                  <a:latin typeface="Times New Roman" pitchFamily="18" charset="0"/>
                  <a:ea typeface="Gulim" pitchFamily="34" charset="-127"/>
                </a:defRPr>
              </a:lvl9pPr>
            </a:lstStyle>
            <a:p>
              <a:pPr algn="l" eaLnBrk="1" hangingPunct="1">
                <a:defRPr/>
              </a:pPr>
              <a:endParaRPr lang="en-US" altLang="en-US" sz="1800">
                <a:solidFill>
                  <a:srgbClr val="000000"/>
                </a:solidFill>
                <a:effectLst/>
                <a:latin typeface="Calibri" pitchFamily="34" charset="0"/>
                <a:sym typeface="Calibri" pitchFamily="34" charset="0"/>
              </a:endParaRPr>
            </a:p>
          </p:txBody>
        </p:sp>
        <p:sp>
          <p:nvSpPr>
            <p:cNvPr id="8" name="Shape 250"/>
            <p:cNvSpPr>
              <a:spLocks noChangeArrowheads="1"/>
            </p:cNvSpPr>
            <p:nvPr/>
          </p:nvSpPr>
          <p:spPr bwMode="auto">
            <a:xfrm>
              <a:off x="4018535" y="3907711"/>
              <a:ext cx="70486" cy="6650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lvl1pPr eaLnBrk="0" hangingPunct="0">
                <a:defRPr sz="1400">
                  <a:solidFill>
                    <a:schemeClr val="bg1"/>
                  </a:solidFill>
                  <a:latin typeface="Times New Roman" pitchFamily="18" charset="0"/>
                  <a:ea typeface="Gulim" pitchFamily="34" charset="-127"/>
                </a:defRPr>
              </a:lvl1pPr>
              <a:lvl2pPr marL="742950" indent="-285750" eaLnBrk="0" hangingPunct="0">
                <a:defRPr sz="1400">
                  <a:solidFill>
                    <a:schemeClr val="bg1"/>
                  </a:solidFill>
                  <a:latin typeface="Times New Roman" pitchFamily="18" charset="0"/>
                  <a:ea typeface="Gulim" pitchFamily="34" charset="-127"/>
                </a:defRPr>
              </a:lvl2pPr>
              <a:lvl3pPr marL="1143000" indent="-228600" eaLnBrk="0" hangingPunct="0">
                <a:defRPr sz="1400">
                  <a:solidFill>
                    <a:schemeClr val="bg1"/>
                  </a:solidFill>
                  <a:latin typeface="Times New Roman" pitchFamily="18" charset="0"/>
                  <a:ea typeface="Gulim" pitchFamily="34" charset="-127"/>
                </a:defRPr>
              </a:lvl3pPr>
              <a:lvl4pPr marL="1600200" indent="-228600" eaLnBrk="0" hangingPunct="0">
                <a:defRPr sz="1400">
                  <a:solidFill>
                    <a:schemeClr val="bg1"/>
                  </a:solidFill>
                  <a:latin typeface="Times New Roman" pitchFamily="18" charset="0"/>
                  <a:ea typeface="Gulim" pitchFamily="34" charset="-127"/>
                </a:defRPr>
              </a:lvl4pPr>
              <a:lvl5pPr marL="2057400" indent="-228600" eaLnBrk="0" hangingPunct="0">
                <a:defRPr sz="1400">
                  <a:solidFill>
                    <a:schemeClr val="bg1"/>
                  </a:solidFill>
                  <a:latin typeface="Times New Roman" pitchFamily="18" charset="0"/>
                  <a:ea typeface="Gulim" pitchFamily="34" charset="-127"/>
                </a:defRPr>
              </a:lvl5pPr>
              <a:lvl6pPr marL="2514600" indent="-228600" algn="ctr" eaLnBrk="0" fontAlgn="base" hangingPunct="0">
                <a:spcBef>
                  <a:spcPct val="0"/>
                </a:spcBef>
                <a:spcAft>
                  <a:spcPct val="0"/>
                </a:spcAft>
                <a:defRPr sz="1400">
                  <a:solidFill>
                    <a:schemeClr val="bg1"/>
                  </a:solidFill>
                  <a:latin typeface="Times New Roman" pitchFamily="18" charset="0"/>
                  <a:ea typeface="Gulim" pitchFamily="34" charset="-127"/>
                </a:defRPr>
              </a:lvl6pPr>
              <a:lvl7pPr marL="2971800" indent="-228600" algn="ctr" eaLnBrk="0" fontAlgn="base" hangingPunct="0">
                <a:spcBef>
                  <a:spcPct val="0"/>
                </a:spcBef>
                <a:spcAft>
                  <a:spcPct val="0"/>
                </a:spcAft>
                <a:defRPr sz="1400">
                  <a:solidFill>
                    <a:schemeClr val="bg1"/>
                  </a:solidFill>
                  <a:latin typeface="Times New Roman" pitchFamily="18" charset="0"/>
                  <a:ea typeface="Gulim" pitchFamily="34" charset="-127"/>
                </a:defRPr>
              </a:lvl7pPr>
              <a:lvl8pPr marL="3429000" indent="-228600" algn="ctr" eaLnBrk="0" fontAlgn="base" hangingPunct="0">
                <a:spcBef>
                  <a:spcPct val="0"/>
                </a:spcBef>
                <a:spcAft>
                  <a:spcPct val="0"/>
                </a:spcAft>
                <a:defRPr sz="1400">
                  <a:solidFill>
                    <a:schemeClr val="bg1"/>
                  </a:solidFill>
                  <a:latin typeface="Times New Roman" pitchFamily="18" charset="0"/>
                  <a:ea typeface="Gulim" pitchFamily="34" charset="-127"/>
                </a:defRPr>
              </a:lvl8pPr>
              <a:lvl9pPr marL="3886200" indent="-228600" algn="ctr" eaLnBrk="0" fontAlgn="base" hangingPunct="0">
                <a:spcBef>
                  <a:spcPct val="0"/>
                </a:spcBef>
                <a:spcAft>
                  <a:spcPct val="0"/>
                </a:spcAft>
                <a:defRPr sz="1400">
                  <a:solidFill>
                    <a:schemeClr val="bg1"/>
                  </a:solidFill>
                  <a:latin typeface="Times New Roman" pitchFamily="18" charset="0"/>
                  <a:ea typeface="Gulim" pitchFamily="34" charset="-127"/>
                </a:defRPr>
              </a:lvl9pPr>
            </a:lstStyle>
            <a:p>
              <a:pPr algn="l" eaLnBrk="1" hangingPunct="1">
                <a:defRPr/>
              </a:pPr>
              <a:endParaRPr lang="en-US" altLang="en-US" sz="1800">
                <a:solidFill>
                  <a:srgbClr val="000000"/>
                </a:solidFill>
                <a:effectLst/>
                <a:latin typeface="Calibri" pitchFamily="34" charset="0"/>
                <a:sym typeface="Calibri" pitchFamily="34" charset="0"/>
              </a:endParaRPr>
            </a:p>
          </p:txBody>
        </p:sp>
        <p:sp>
          <p:nvSpPr>
            <p:cNvPr id="9" name="Shape 251"/>
            <p:cNvSpPr>
              <a:spLocks noChangeArrowheads="1"/>
            </p:cNvSpPr>
            <p:nvPr/>
          </p:nvSpPr>
          <p:spPr bwMode="auto">
            <a:xfrm>
              <a:off x="3946036" y="3798888"/>
              <a:ext cx="40277" cy="3778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lvl1pPr eaLnBrk="0" hangingPunct="0">
                <a:defRPr sz="1400">
                  <a:solidFill>
                    <a:schemeClr val="bg1"/>
                  </a:solidFill>
                  <a:latin typeface="Times New Roman" pitchFamily="18" charset="0"/>
                  <a:ea typeface="Gulim" pitchFamily="34" charset="-127"/>
                </a:defRPr>
              </a:lvl1pPr>
              <a:lvl2pPr marL="742950" indent="-285750" eaLnBrk="0" hangingPunct="0">
                <a:defRPr sz="1400">
                  <a:solidFill>
                    <a:schemeClr val="bg1"/>
                  </a:solidFill>
                  <a:latin typeface="Times New Roman" pitchFamily="18" charset="0"/>
                  <a:ea typeface="Gulim" pitchFamily="34" charset="-127"/>
                </a:defRPr>
              </a:lvl2pPr>
              <a:lvl3pPr marL="1143000" indent="-228600" eaLnBrk="0" hangingPunct="0">
                <a:defRPr sz="1400">
                  <a:solidFill>
                    <a:schemeClr val="bg1"/>
                  </a:solidFill>
                  <a:latin typeface="Times New Roman" pitchFamily="18" charset="0"/>
                  <a:ea typeface="Gulim" pitchFamily="34" charset="-127"/>
                </a:defRPr>
              </a:lvl3pPr>
              <a:lvl4pPr marL="1600200" indent="-228600" eaLnBrk="0" hangingPunct="0">
                <a:defRPr sz="1400">
                  <a:solidFill>
                    <a:schemeClr val="bg1"/>
                  </a:solidFill>
                  <a:latin typeface="Times New Roman" pitchFamily="18" charset="0"/>
                  <a:ea typeface="Gulim" pitchFamily="34" charset="-127"/>
                </a:defRPr>
              </a:lvl4pPr>
              <a:lvl5pPr marL="2057400" indent="-228600" eaLnBrk="0" hangingPunct="0">
                <a:defRPr sz="1400">
                  <a:solidFill>
                    <a:schemeClr val="bg1"/>
                  </a:solidFill>
                  <a:latin typeface="Times New Roman" pitchFamily="18" charset="0"/>
                  <a:ea typeface="Gulim" pitchFamily="34" charset="-127"/>
                </a:defRPr>
              </a:lvl5pPr>
              <a:lvl6pPr marL="2514600" indent="-228600" algn="ctr" eaLnBrk="0" fontAlgn="base" hangingPunct="0">
                <a:spcBef>
                  <a:spcPct val="0"/>
                </a:spcBef>
                <a:spcAft>
                  <a:spcPct val="0"/>
                </a:spcAft>
                <a:defRPr sz="1400">
                  <a:solidFill>
                    <a:schemeClr val="bg1"/>
                  </a:solidFill>
                  <a:latin typeface="Times New Roman" pitchFamily="18" charset="0"/>
                  <a:ea typeface="Gulim" pitchFamily="34" charset="-127"/>
                </a:defRPr>
              </a:lvl6pPr>
              <a:lvl7pPr marL="2971800" indent="-228600" algn="ctr" eaLnBrk="0" fontAlgn="base" hangingPunct="0">
                <a:spcBef>
                  <a:spcPct val="0"/>
                </a:spcBef>
                <a:spcAft>
                  <a:spcPct val="0"/>
                </a:spcAft>
                <a:defRPr sz="1400">
                  <a:solidFill>
                    <a:schemeClr val="bg1"/>
                  </a:solidFill>
                  <a:latin typeface="Times New Roman" pitchFamily="18" charset="0"/>
                  <a:ea typeface="Gulim" pitchFamily="34" charset="-127"/>
                </a:defRPr>
              </a:lvl7pPr>
              <a:lvl8pPr marL="3429000" indent="-228600" algn="ctr" eaLnBrk="0" fontAlgn="base" hangingPunct="0">
                <a:spcBef>
                  <a:spcPct val="0"/>
                </a:spcBef>
                <a:spcAft>
                  <a:spcPct val="0"/>
                </a:spcAft>
                <a:defRPr sz="1400">
                  <a:solidFill>
                    <a:schemeClr val="bg1"/>
                  </a:solidFill>
                  <a:latin typeface="Times New Roman" pitchFamily="18" charset="0"/>
                  <a:ea typeface="Gulim" pitchFamily="34" charset="-127"/>
                </a:defRPr>
              </a:lvl8pPr>
              <a:lvl9pPr marL="3886200" indent="-228600" algn="ctr" eaLnBrk="0" fontAlgn="base" hangingPunct="0">
                <a:spcBef>
                  <a:spcPct val="0"/>
                </a:spcBef>
                <a:spcAft>
                  <a:spcPct val="0"/>
                </a:spcAft>
                <a:defRPr sz="1400">
                  <a:solidFill>
                    <a:schemeClr val="bg1"/>
                  </a:solidFill>
                  <a:latin typeface="Times New Roman" pitchFamily="18" charset="0"/>
                  <a:ea typeface="Gulim" pitchFamily="34" charset="-127"/>
                </a:defRPr>
              </a:lvl9pPr>
            </a:lstStyle>
            <a:p>
              <a:pPr algn="l" eaLnBrk="1" hangingPunct="1">
                <a:defRPr/>
              </a:pPr>
              <a:endParaRPr lang="en-US" altLang="en-US" sz="1800">
                <a:solidFill>
                  <a:srgbClr val="000000"/>
                </a:solidFill>
                <a:effectLst/>
                <a:latin typeface="Calibri" pitchFamily="34" charset="0"/>
                <a:sym typeface="Calibri" pitchFamily="34" charset="0"/>
              </a:endParaRPr>
            </a:p>
          </p:txBody>
        </p:sp>
        <p:sp>
          <p:nvSpPr>
            <p:cNvPr id="10" name="Shape 252"/>
            <p:cNvSpPr>
              <a:spLocks/>
            </p:cNvSpPr>
            <p:nvPr/>
          </p:nvSpPr>
          <p:spPr bwMode="auto">
            <a:xfrm>
              <a:off x="3746664" y="4906761"/>
              <a:ext cx="193331" cy="78594"/>
            </a:xfrm>
            <a:custGeom>
              <a:avLst/>
              <a:gdLst>
                <a:gd name="T0" fmla="*/ 108000 w 120000"/>
                <a:gd name="T1" fmla="*/ 20000 h 120000"/>
                <a:gd name="T2" fmla="*/ 56000 w 120000"/>
                <a:gd name="T3" fmla="*/ 10000 h 120000"/>
                <a:gd name="T4" fmla="*/ 8000 w 120000"/>
                <a:gd name="T5" fmla="*/ 60000 h 120000"/>
                <a:gd name="T6" fmla="*/ 20000 w 120000"/>
                <a:gd name="T7" fmla="*/ 110000 h 120000"/>
                <a:gd name="T8" fmla="*/ 64000 w 120000"/>
                <a:gd name="T9" fmla="*/ 90000 h 120000"/>
                <a:gd name="T10" fmla="*/ 108000 w 120000"/>
                <a:gd name="T11" fmla="*/ 90000 h 120000"/>
                <a:gd name="T12" fmla="*/ 108000 w 120000"/>
                <a:gd name="T13" fmla="*/ 20000 h 120000"/>
                <a:gd name="T14" fmla="*/ 0 w 120000"/>
                <a:gd name="T15" fmla="*/ 0 h 120000"/>
                <a:gd name="T16" fmla="*/ 120000 w 120000"/>
                <a:gd name="T17" fmla="*/ 120000 h 120000"/>
              </a:gdLst>
              <a:ahLst/>
              <a:cxnLst>
                <a:cxn ang="0">
                  <a:pos x="T0" y="T1"/>
                </a:cxn>
                <a:cxn ang="0">
                  <a:pos x="T2" y="T3"/>
                </a:cxn>
                <a:cxn ang="0">
                  <a:pos x="T4" y="T5"/>
                </a:cxn>
                <a:cxn ang="0">
                  <a:pos x="T6" y="T7"/>
                </a:cxn>
                <a:cxn ang="0">
                  <a:pos x="T8" y="T9"/>
                </a:cxn>
                <a:cxn ang="0">
                  <a:pos x="T10" y="T11"/>
                </a:cxn>
                <a:cxn ang="0">
                  <a:pos x="T12" y="T13"/>
                </a:cxn>
              </a:cxnLst>
              <a:rect l="T14" t="T15" r="T16" b="T17"/>
              <a:pathLst>
                <a:path w="120000" h="120000" extrusionOk="0">
                  <a:moveTo>
                    <a:pt x="108000" y="20000"/>
                  </a:moveTo>
                  <a:cubicBezTo>
                    <a:pt x="92000" y="0"/>
                    <a:pt x="72000" y="10000"/>
                    <a:pt x="56000" y="10000"/>
                  </a:cubicBezTo>
                  <a:cubicBezTo>
                    <a:pt x="40000" y="20000"/>
                    <a:pt x="24000" y="40000"/>
                    <a:pt x="8000" y="60000"/>
                  </a:cubicBezTo>
                  <a:cubicBezTo>
                    <a:pt x="0" y="80000"/>
                    <a:pt x="12000" y="120000"/>
                    <a:pt x="20000" y="110000"/>
                  </a:cubicBezTo>
                  <a:cubicBezTo>
                    <a:pt x="36000" y="100000"/>
                    <a:pt x="48000" y="100000"/>
                    <a:pt x="64000" y="90000"/>
                  </a:cubicBezTo>
                  <a:cubicBezTo>
                    <a:pt x="76000" y="90000"/>
                    <a:pt x="92000" y="100000"/>
                    <a:pt x="108000" y="90000"/>
                  </a:cubicBezTo>
                  <a:cubicBezTo>
                    <a:pt x="120000" y="80000"/>
                    <a:pt x="120000" y="30000"/>
                    <a:pt x="108000" y="20000"/>
                  </a:cubicBezTo>
                  <a:close/>
                </a:path>
              </a:pathLst>
            </a:custGeom>
            <a:solidFill>
              <a:srgbClr val="FCE5C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11" name="Shape 253"/>
            <p:cNvSpPr>
              <a:spLocks/>
            </p:cNvSpPr>
            <p:nvPr/>
          </p:nvSpPr>
          <p:spPr bwMode="auto">
            <a:xfrm>
              <a:off x="4824081" y="4938501"/>
              <a:ext cx="175207" cy="71036"/>
            </a:xfrm>
            <a:custGeom>
              <a:avLst/>
              <a:gdLst>
                <a:gd name="T0" fmla="*/ 120000 w 120000"/>
                <a:gd name="T1" fmla="*/ 87272 h 120000"/>
                <a:gd name="T2" fmla="*/ 84444 w 120000"/>
                <a:gd name="T3" fmla="*/ 21818 h 120000"/>
                <a:gd name="T4" fmla="*/ 26666 w 120000"/>
                <a:gd name="T5" fmla="*/ 10909 h 120000"/>
                <a:gd name="T6" fmla="*/ 22222 w 120000"/>
                <a:gd name="T7" fmla="*/ 10909 h 120000"/>
                <a:gd name="T8" fmla="*/ 8888 w 120000"/>
                <a:gd name="T9" fmla="*/ 10909 h 120000"/>
                <a:gd name="T10" fmla="*/ 4444 w 120000"/>
                <a:gd name="T11" fmla="*/ 32727 h 120000"/>
                <a:gd name="T12" fmla="*/ 26666 w 120000"/>
                <a:gd name="T13" fmla="*/ 76363 h 120000"/>
                <a:gd name="T14" fmla="*/ 106666 w 120000"/>
                <a:gd name="T15" fmla="*/ 120000 h 120000"/>
                <a:gd name="T16" fmla="*/ 106666 w 120000"/>
                <a:gd name="T17" fmla="*/ 120000 h 120000"/>
                <a:gd name="T18" fmla="*/ 120000 w 120000"/>
                <a:gd name="T19" fmla="*/ 87272 h 120000"/>
                <a:gd name="T20" fmla="*/ 0 w 120000"/>
                <a:gd name="T21" fmla="*/ 0 h 120000"/>
                <a:gd name="T22" fmla="*/ 120000 w 120000"/>
                <a:gd name="T23" fmla="*/ 120000 h 1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120000" h="120000" extrusionOk="0">
                  <a:moveTo>
                    <a:pt x="120000" y="87272"/>
                  </a:moveTo>
                  <a:cubicBezTo>
                    <a:pt x="120000" y="43636"/>
                    <a:pt x="97777" y="32727"/>
                    <a:pt x="84444" y="21818"/>
                  </a:cubicBezTo>
                  <a:cubicBezTo>
                    <a:pt x="66666" y="10909"/>
                    <a:pt x="44444" y="0"/>
                    <a:pt x="26666" y="10909"/>
                  </a:cubicBezTo>
                  <a:cubicBezTo>
                    <a:pt x="26666" y="10909"/>
                    <a:pt x="22222" y="10909"/>
                    <a:pt x="22222" y="10909"/>
                  </a:cubicBezTo>
                  <a:cubicBezTo>
                    <a:pt x="17777" y="10909"/>
                    <a:pt x="13333" y="10909"/>
                    <a:pt x="8888" y="10909"/>
                  </a:cubicBezTo>
                  <a:cubicBezTo>
                    <a:pt x="4444" y="10909"/>
                    <a:pt x="0" y="21818"/>
                    <a:pt x="4444" y="32727"/>
                  </a:cubicBezTo>
                  <a:cubicBezTo>
                    <a:pt x="13333" y="54545"/>
                    <a:pt x="17777" y="65454"/>
                    <a:pt x="26666" y="76363"/>
                  </a:cubicBezTo>
                  <a:cubicBezTo>
                    <a:pt x="48888" y="109090"/>
                    <a:pt x="84444" y="120000"/>
                    <a:pt x="106666" y="120000"/>
                  </a:cubicBezTo>
                  <a:cubicBezTo>
                    <a:pt x="106666" y="120000"/>
                    <a:pt x="106666" y="120000"/>
                    <a:pt x="106666" y="120000"/>
                  </a:cubicBezTo>
                  <a:cubicBezTo>
                    <a:pt x="111111" y="120000"/>
                    <a:pt x="120000" y="109090"/>
                    <a:pt x="120000" y="87272"/>
                  </a:cubicBezTo>
                  <a:close/>
                </a:path>
              </a:pathLst>
            </a:custGeom>
            <a:solidFill>
              <a:srgbClr val="FCE5C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12" name="Shape 254"/>
            <p:cNvSpPr>
              <a:spLocks/>
            </p:cNvSpPr>
            <p:nvPr/>
          </p:nvSpPr>
          <p:spPr bwMode="auto">
            <a:xfrm>
              <a:off x="5063732" y="4329397"/>
              <a:ext cx="354440" cy="232759"/>
            </a:xfrm>
            <a:custGeom>
              <a:avLst/>
              <a:gdLst>
                <a:gd name="T0" fmla="*/ 115636 w 120000"/>
                <a:gd name="T1" fmla="*/ 3333 h 120000"/>
                <a:gd name="T2" fmla="*/ 76363 w 120000"/>
                <a:gd name="T3" fmla="*/ 13333 h 120000"/>
                <a:gd name="T4" fmla="*/ 39272 w 120000"/>
                <a:gd name="T5" fmla="*/ 26666 h 120000"/>
                <a:gd name="T6" fmla="*/ 0 w 120000"/>
                <a:gd name="T7" fmla="*/ 116666 h 120000"/>
                <a:gd name="T8" fmla="*/ 2181 w 120000"/>
                <a:gd name="T9" fmla="*/ 116666 h 120000"/>
                <a:gd name="T10" fmla="*/ 61090 w 120000"/>
                <a:gd name="T11" fmla="*/ 40000 h 120000"/>
                <a:gd name="T12" fmla="*/ 93818 w 120000"/>
                <a:gd name="T13" fmla="*/ 30000 h 120000"/>
                <a:gd name="T14" fmla="*/ 117818 w 120000"/>
                <a:gd name="T15" fmla="*/ 13333 h 120000"/>
                <a:gd name="T16" fmla="*/ 115636 w 120000"/>
                <a:gd name="T17" fmla="*/ 3333 h 120000"/>
                <a:gd name="T18" fmla="*/ 0 w 120000"/>
                <a:gd name="T19" fmla="*/ 0 h 120000"/>
                <a:gd name="T20" fmla="*/ 120000 w 120000"/>
                <a:gd name="T21" fmla="*/ 120000 h 1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T18" t="T19" r="T20" b="T21"/>
              <a:pathLst>
                <a:path w="120000" h="120000" extrusionOk="0">
                  <a:moveTo>
                    <a:pt x="115636" y="3333"/>
                  </a:moveTo>
                  <a:cubicBezTo>
                    <a:pt x="104727" y="0"/>
                    <a:pt x="89454" y="6666"/>
                    <a:pt x="76363" y="13333"/>
                  </a:cubicBezTo>
                  <a:cubicBezTo>
                    <a:pt x="63272" y="16666"/>
                    <a:pt x="50181" y="20000"/>
                    <a:pt x="39272" y="26666"/>
                  </a:cubicBezTo>
                  <a:cubicBezTo>
                    <a:pt x="13090" y="46666"/>
                    <a:pt x="0" y="73333"/>
                    <a:pt x="0" y="116666"/>
                  </a:cubicBezTo>
                  <a:cubicBezTo>
                    <a:pt x="0" y="120000"/>
                    <a:pt x="2181" y="120000"/>
                    <a:pt x="2181" y="116666"/>
                  </a:cubicBezTo>
                  <a:cubicBezTo>
                    <a:pt x="10909" y="76666"/>
                    <a:pt x="32727" y="53333"/>
                    <a:pt x="61090" y="40000"/>
                  </a:cubicBezTo>
                  <a:cubicBezTo>
                    <a:pt x="72000" y="36666"/>
                    <a:pt x="82909" y="33333"/>
                    <a:pt x="93818" y="30000"/>
                  </a:cubicBezTo>
                  <a:cubicBezTo>
                    <a:pt x="104727" y="26666"/>
                    <a:pt x="113454" y="30000"/>
                    <a:pt x="117818" y="13333"/>
                  </a:cubicBezTo>
                  <a:cubicBezTo>
                    <a:pt x="120000" y="10000"/>
                    <a:pt x="117818" y="6666"/>
                    <a:pt x="115636" y="3333"/>
                  </a:cubicBezTo>
                  <a:close/>
                </a:path>
              </a:pathLst>
            </a:custGeom>
            <a:solidFill>
              <a:srgbClr val="FCE5C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13" name="Shape 255"/>
            <p:cNvSpPr>
              <a:spLocks/>
            </p:cNvSpPr>
            <p:nvPr/>
          </p:nvSpPr>
          <p:spPr bwMode="auto">
            <a:xfrm>
              <a:off x="5160397" y="4646796"/>
              <a:ext cx="269858" cy="214622"/>
            </a:xfrm>
            <a:custGeom>
              <a:avLst/>
              <a:gdLst>
                <a:gd name="T0" fmla="*/ 117142 w 120000"/>
                <a:gd name="T1" fmla="*/ 94545 h 120000"/>
                <a:gd name="T2" fmla="*/ 65714 w 120000"/>
                <a:gd name="T3" fmla="*/ 32727 h 120000"/>
                <a:gd name="T4" fmla="*/ 0 w 120000"/>
                <a:gd name="T5" fmla="*/ 7272 h 120000"/>
                <a:gd name="T6" fmla="*/ 0 w 120000"/>
                <a:gd name="T7" fmla="*/ 7272 h 120000"/>
                <a:gd name="T8" fmla="*/ 45714 w 120000"/>
                <a:gd name="T9" fmla="*/ 43636 h 120000"/>
                <a:gd name="T10" fmla="*/ 97142 w 120000"/>
                <a:gd name="T11" fmla="*/ 109090 h 120000"/>
                <a:gd name="T12" fmla="*/ 111428 w 120000"/>
                <a:gd name="T13" fmla="*/ 116363 h 120000"/>
                <a:gd name="T14" fmla="*/ 117142 w 120000"/>
                <a:gd name="T15" fmla="*/ 112727 h 120000"/>
                <a:gd name="T16" fmla="*/ 117142 w 120000"/>
                <a:gd name="T17" fmla="*/ 94545 h 120000"/>
                <a:gd name="T18" fmla="*/ 0 w 120000"/>
                <a:gd name="T19" fmla="*/ 0 h 120000"/>
                <a:gd name="T20" fmla="*/ 120000 w 120000"/>
                <a:gd name="T21" fmla="*/ 120000 h 1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T18" t="T19" r="T20" b="T21"/>
              <a:pathLst>
                <a:path w="120000" h="120000" extrusionOk="0">
                  <a:moveTo>
                    <a:pt x="117142" y="94545"/>
                  </a:moveTo>
                  <a:cubicBezTo>
                    <a:pt x="102857" y="65454"/>
                    <a:pt x="91428" y="47272"/>
                    <a:pt x="65714" y="32727"/>
                  </a:cubicBezTo>
                  <a:cubicBezTo>
                    <a:pt x="48571" y="21818"/>
                    <a:pt x="17142" y="0"/>
                    <a:pt x="0" y="7272"/>
                  </a:cubicBezTo>
                  <a:cubicBezTo>
                    <a:pt x="0" y="7272"/>
                    <a:pt x="0" y="7272"/>
                    <a:pt x="0" y="7272"/>
                  </a:cubicBezTo>
                  <a:cubicBezTo>
                    <a:pt x="5714" y="25454"/>
                    <a:pt x="31428" y="36363"/>
                    <a:pt x="45714" y="43636"/>
                  </a:cubicBezTo>
                  <a:cubicBezTo>
                    <a:pt x="71428" y="61818"/>
                    <a:pt x="82857" y="80000"/>
                    <a:pt x="97142" y="109090"/>
                  </a:cubicBezTo>
                  <a:cubicBezTo>
                    <a:pt x="100000" y="116363"/>
                    <a:pt x="105714" y="120000"/>
                    <a:pt x="111428" y="116363"/>
                  </a:cubicBezTo>
                  <a:cubicBezTo>
                    <a:pt x="111428" y="116363"/>
                    <a:pt x="114285" y="116363"/>
                    <a:pt x="117142" y="112727"/>
                  </a:cubicBezTo>
                  <a:cubicBezTo>
                    <a:pt x="120000" y="109090"/>
                    <a:pt x="120000" y="101818"/>
                    <a:pt x="117142" y="94545"/>
                  </a:cubicBezTo>
                  <a:close/>
                </a:path>
              </a:pathLst>
            </a:custGeom>
            <a:solidFill>
              <a:srgbClr val="FCE5C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14" name="Shape 256"/>
            <p:cNvSpPr>
              <a:spLocks/>
            </p:cNvSpPr>
            <p:nvPr/>
          </p:nvSpPr>
          <p:spPr bwMode="auto">
            <a:xfrm>
              <a:off x="4477696" y="4045250"/>
              <a:ext cx="527633" cy="167768"/>
            </a:xfrm>
            <a:custGeom>
              <a:avLst/>
              <a:gdLst>
                <a:gd name="T0" fmla="*/ 112682 w 120000"/>
                <a:gd name="T1" fmla="*/ 69230 h 120000"/>
                <a:gd name="T2" fmla="*/ 57073 w 120000"/>
                <a:gd name="T3" fmla="*/ 13846 h 120000"/>
                <a:gd name="T4" fmla="*/ 1463 w 120000"/>
                <a:gd name="T5" fmla="*/ 18461 h 120000"/>
                <a:gd name="T6" fmla="*/ 1463 w 120000"/>
                <a:gd name="T7" fmla="*/ 18461 h 120000"/>
                <a:gd name="T8" fmla="*/ 51219 w 120000"/>
                <a:gd name="T9" fmla="*/ 32307 h 120000"/>
                <a:gd name="T10" fmla="*/ 105365 w 120000"/>
                <a:gd name="T11" fmla="*/ 110769 h 120000"/>
                <a:gd name="T12" fmla="*/ 112682 w 120000"/>
                <a:gd name="T13" fmla="*/ 69230 h 120000"/>
                <a:gd name="T14" fmla="*/ 0 w 120000"/>
                <a:gd name="T15" fmla="*/ 0 h 120000"/>
                <a:gd name="T16" fmla="*/ 120000 w 120000"/>
                <a:gd name="T17" fmla="*/ 120000 h 120000"/>
              </a:gdLst>
              <a:ahLst/>
              <a:cxnLst>
                <a:cxn ang="0">
                  <a:pos x="T0" y="T1"/>
                </a:cxn>
                <a:cxn ang="0">
                  <a:pos x="T2" y="T3"/>
                </a:cxn>
                <a:cxn ang="0">
                  <a:pos x="T4" y="T5"/>
                </a:cxn>
                <a:cxn ang="0">
                  <a:pos x="T6" y="T7"/>
                </a:cxn>
                <a:cxn ang="0">
                  <a:pos x="T8" y="T9"/>
                </a:cxn>
                <a:cxn ang="0">
                  <a:pos x="T10" y="T11"/>
                </a:cxn>
                <a:cxn ang="0">
                  <a:pos x="T12" y="T13"/>
                </a:cxn>
              </a:cxnLst>
              <a:rect l="T14" t="T15" r="T16" b="T17"/>
              <a:pathLst>
                <a:path w="120000" h="120000" extrusionOk="0">
                  <a:moveTo>
                    <a:pt x="112682" y="69230"/>
                  </a:moveTo>
                  <a:cubicBezTo>
                    <a:pt x="96585" y="55384"/>
                    <a:pt x="74634" y="23076"/>
                    <a:pt x="57073" y="13846"/>
                  </a:cubicBezTo>
                  <a:cubicBezTo>
                    <a:pt x="38048" y="0"/>
                    <a:pt x="19024" y="9230"/>
                    <a:pt x="1463" y="18461"/>
                  </a:cubicBezTo>
                  <a:cubicBezTo>
                    <a:pt x="0" y="18461"/>
                    <a:pt x="0" y="18461"/>
                    <a:pt x="1463" y="18461"/>
                  </a:cubicBezTo>
                  <a:cubicBezTo>
                    <a:pt x="17560" y="27692"/>
                    <a:pt x="33658" y="23076"/>
                    <a:pt x="51219" y="32307"/>
                  </a:cubicBezTo>
                  <a:cubicBezTo>
                    <a:pt x="68780" y="50769"/>
                    <a:pt x="89268" y="87692"/>
                    <a:pt x="105365" y="110769"/>
                  </a:cubicBezTo>
                  <a:cubicBezTo>
                    <a:pt x="109756" y="120000"/>
                    <a:pt x="120000" y="78461"/>
                    <a:pt x="112682" y="69230"/>
                  </a:cubicBezTo>
                  <a:close/>
                </a:path>
              </a:pathLst>
            </a:custGeom>
            <a:solidFill>
              <a:srgbClr val="FCE5C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15" name="Shape 257"/>
            <p:cNvSpPr>
              <a:spLocks/>
            </p:cNvSpPr>
            <p:nvPr/>
          </p:nvSpPr>
          <p:spPr bwMode="auto">
            <a:xfrm>
              <a:off x="4352837" y="4194881"/>
              <a:ext cx="594091" cy="432267"/>
            </a:xfrm>
            <a:custGeom>
              <a:avLst/>
              <a:gdLst>
                <a:gd name="T0" fmla="*/ 120000 w 120000"/>
                <a:gd name="T1" fmla="*/ 112835 h 120000"/>
                <a:gd name="T2" fmla="*/ 97826 w 120000"/>
                <a:gd name="T3" fmla="*/ 77014 h 120000"/>
                <a:gd name="T4" fmla="*/ 79565 w 120000"/>
                <a:gd name="T5" fmla="*/ 39402 h 120000"/>
                <a:gd name="T6" fmla="*/ 13043 w 120000"/>
                <a:gd name="T7" fmla="*/ 5373 h 120000"/>
                <a:gd name="T8" fmla="*/ 18260 w 120000"/>
                <a:gd name="T9" fmla="*/ 30447 h 120000"/>
                <a:gd name="T10" fmla="*/ 83478 w 120000"/>
                <a:gd name="T11" fmla="*/ 75223 h 120000"/>
                <a:gd name="T12" fmla="*/ 120000 w 120000"/>
                <a:gd name="T13" fmla="*/ 112835 h 120000"/>
                <a:gd name="T14" fmla="*/ 120000 w 120000"/>
                <a:gd name="T15" fmla="*/ 112835 h 120000"/>
                <a:gd name="T16" fmla="*/ 0 w 120000"/>
                <a:gd name="T17" fmla="*/ 0 h 120000"/>
                <a:gd name="T18" fmla="*/ 120000 w 120000"/>
                <a:gd name="T19" fmla="*/ 120000 h 1200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120000" h="120000" extrusionOk="0">
                  <a:moveTo>
                    <a:pt x="120000" y="112835"/>
                  </a:moveTo>
                  <a:cubicBezTo>
                    <a:pt x="108260" y="109253"/>
                    <a:pt x="101739" y="91343"/>
                    <a:pt x="97826" y="77014"/>
                  </a:cubicBezTo>
                  <a:cubicBezTo>
                    <a:pt x="92608" y="64477"/>
                    <a:pt x="86086" y="51940"/>
                    <a:pt x="79565" y="39402"/>
                  </a:cubicBezTo>
                  <a:cubicBezTo>
                    <a:pt x="62608" y="14328"/>
                    <a:pt x="36521" y="0"/>
                    <a:pt x="13043" y="5373"/>
                  </a:cubicBezTo>
                  <a:cubicBezTo>
                    <a:pt x="0" y="8955"/>
                    <a:pt x="5217" y="34029"/>
                    <a:pt x="18260" y="30447"/>
                  </a:cubicBezTo>
                  <a:cubicBezTo>
                    <a:pt x="45652" y="25074"/>
                    <a:pt x="67826" y="44776"/>
                    <a:pt x="83478" y="75223"/>
                  </a:cubicBezTo>
                  <a:cubicBezTo>
                    <a:pt x="92608" y="93134"/>
                    <a:pt x="100434" y="120000"/>
                    <a:pt x="120000" y="112835"/>
                  </a:cubicBezTo>
                  <a:cubicBezTo>
                    <a:pt x="120000" y="112835"/>
                    <a:pt x="120000" y="112835"/>
                    <a:pt x="120000" y="112835"/>
                  </a:cubicBezTo>
                  <a:close/>
                </a:path>
              </a:pathLst>
            </a:custGeom>
            <a:solidFill>
              <a:srgbClr val="FCE5C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16" name="Shape 258"/>
            <p:cNvSpPr>
              <a:spLocks/>
            </p:cNvSpPr>
            <p:nvPr/>
          </p:nvSpPr>
          <p:spPr bwMode="auto">
            <a:xfrm>
              <a:off x="3952078" y="4699696"/>
              <a:ext cx="1027071" cy="441336"/>
            </a:xfrm>
            <a:custGeom>
              <a:avLst/>
              <a:gdLst>
                <a:gd name="T0" fmla="*/ 118490 w 120000"/>
                <a:gd name="T1" fmla="*/ 93529 h 120000"/>
                <a:gd name="T2" fmla="*/ 108679 w 120000"/>
                <a:gd name="T3" fmla="*/ 95294 h 120000"/>
                <a:gd name="T4" fmla="*/ 101132 w 120000"/>
                <a:gd name="T5" fmla="*/ 90000 h 120000"/>
                <a:gd name="T6" fmla="*/ 89811 w 120000"/>
                <a:gd name="T7" fmla="*/ 79411 h 120000"/>
                <a:gd name="T8" fmla="*/ 84528 w 120000"/>
                <a:gd name="T9" fmla="*/ 86470 h 120000"/>
                <a:gd name="T10" fmla="*/ 101132 w 120000"/>
                <a:gd name="T11" fmla="*/ 26470 h 120000"/>
                <a:gd name="T12" fmla="*/ 99622 w 120000"/>
                <a:gd name="T13" fmla="*/ 10588 h 120000"/>
                <a:gd name="T14" fmla="*/ 53584 w 120000"/>
                <a:gd name="T15" fmla="*/ 100588 h 120000"/>
                <a:gd name="T16" fmla="*/ 26415 w 120000"/>
                <a:gd name="T17" fmla="*/ 95294 h 120000"/>
                <a:gd name="T18" fmla="*/ 12830 w 120000"/>
                <a:gd name="T19" fmla="*/ 82941 h 120000"/>
                <a:gd name="T20" fmla="*/ 0 w 120000"/>
                <a:gd name="T21" fmla="*/ 65294 h 120000"/>
                <a:gd name="T22" fmla="*/ 0 w 120000"/>
                <a:gd name="T23" fmla="*/ 65294 h 120000"/>
                <a:gd name="T24" fmla="*/ 10566 w 120000"/>
                <a:gd name="T25" fmla="*/ 93529 h 120000"/>
                <a:gd name="T26" fmla="*/ 24905 w 120000"/>
                <a:gd name="T27" fmla="*/ 109411 h 120000"/>
                <a:gd name="T28" fmla="*/ 56603 w 120000"/>
                <a:gd name="T29" fmla="*/ 118235 h 120000"/>
                <a:gd name="T30" fmla="*/ 69433 w 120000"/>
                <a:gd name="T31" fmla="*/ 109411 h 120000"/>
                <a:gd name="T32" fmla="*/ 69433 w 120000"/>
                <a:gd name="T33" fmla="*/ 109411 h 120000"/>
                <a:gd name="T34" fmla="*/ 69433 w 120000"/>
                <a:gd name="T35" fmla="*/ 111176 h 120000"/>
                <a:gd name="T36" fmla="*/ 70188 w 120000"/>
                <a:gd name="T37" fmla="*/ 112941 h 120000"/>
                <a:gd name="T38" fmla="*/ 70943 w 120000"/>
                <a:gd name="T39" fmla="*/ 114705 h 120000"/>
                <a:gd name="T40" fmla="*/ 92830 w 120000"/>
                <a:gd name="T41" fmla="*/ 98823 h 120000"/>
                <a:gd name="T42" fmla="*/ 113962 w 120000"/>
                <a:gd name="T43" fmla="*/ 105882 h 120000"/>
                <a:gd name="T44" fmla="*/ 118490 w 120000"/>
                <a:gd name="T45" fmla="*/ 93529 h 120000"/>
                <a:gd name="T46" fmla="*/ 0 w 120000"/>
                <a:gd name="T47" fmla="*/ 0 h 120000"/>
                <a:gd name="T48" fmla="*/ 120000 w 120000"/>
                <a:gd name="T49" fmla="*/ 120000 h 1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T46" t="T47" r="T48" b="T49"/>
              <a:pathLst>
                <a:path w="120000" h="120000" extrusionOk="0">
                  <a:moveTo>
                    <a:pt x="118490" y="93529"/>
                  </a:moveTo>
                  <a:cubicBezTo>
                    <a:pt x="115471" y="95294"/>
                    <a:pt x="110188" y="95294"/>
                    <a:pt x="108679" y="95294"/>
                  </a:cubicBezTo>
                  <a:cubicBezTo>
                    <a:pt x="105660" y="95294"/>
                    <a:pt x="103396" y="91764"/>
                    <a:pt x="101132" y="90000"/>
                  </a:cubicBezTo>
                  <a:cubicBezTo>
                    <a:pt x="97358" y="84705"/>
                    <a:pt x="93584" y="77647"/>
                    <a:pt x="89811" y="79411"/>
                  </a:cubicBezTo>
                  <a:cubicBezTo>
                    <a:pt x="89056" y="79411"/>
                    <a:pt x="85283" y="86470"/>
                    <a:pt x="84528" y="86470"/>
                  </a:cubicBezTo>
                  <a:cubicBezTo>
                    <a:pt x="91320" y="70588"/>
                    <a:pt x="98867" y="47647"/>
                    <a:pt x="101132" y="26470"/>
                  </a:cubicBezTo>
                  <a:cubicBezTo>
                    <a:pt x="102641" y="15882"/>
                    <a:pt x="101132" y="0"/>
                    <a:pt x="99622" y="10588"/>
                  </a:cubicBezTo>
                  <a:cubicBezTo>
                    <a:pt x="93584" y="52941"/>
                    <a:pt x="72452" y="93529"/>
                    <a:pt x="53584" y="100588"/>
                  </a:cubicBezTo>
                  <a:cubicBezTo>
                    <a:pt x="44528" y="102352"/>
                    <a:pt x="34716" y="100588"/>
                    <a:pt x="26415" y="95294"/>
                  </a:cubicBezTo>
                  <a:cubicBezTo>
                    <a:pt x="21886" y="91764"/>
                    <a:pt x="17358" y="88235"/>
                    <a:pt x="12830" y="82941"/>
                  </a:cubicBezTo>
                  <a:cubicBezTo>
                    <a:pt x="8301" y="77647"/>
                    <a:pt x="3773" y="72352"/>
                    <a:pt x="0" y="65294"/>
                  </a:cubicBezTo>
                  <a:cubicBezTo>
                    <a:pt x="0" y="65294"/>
                    <a:pt x="0" y="65294"/>
                    <a:pt x="0" y="65294"/>
                  </a:cubicBezTo>
                  <a:cubicBezTo>
                    <a:pt x="3773" y="75882"/>
                    <a:pt x="6037" y="86470"/>
                    <a:pt x="10566" y="93529"/>
                  </a:cubicBezTo>
                  <a:cubicBezTo>
                    <a:pt x="15094" y="98823"/>
                    <a:pt x="20377" y="104117"/>
                    <a:pt x="24905" y="109411"/>
                  </a:cubicBezTo>
                  <a:cubicBezTo>
                    <a:pt x="35471" y="118235"/>
                    <a:pt x="46037" y="120000"/>
                    <a:pt x="56603" y="118235"/>
                  </a:cubicBezTo>
                  <a:cubicBezTo>
                    <a:pt x="61132" y="116470"/>
                    <a:pt x="65660" y="112941"/>
                    <a:pt x="69433" y="109411"/>
                  </a:cubicBezTo>
                  <a:cubicBezTo>
                    <a:pt x="69433" y="109411"/>
                    <a:pt x="69433" y="109411"/>
                    <a:pt x="69433" y="109411"/>
                  </a:cubicBezTo>
                  <a:cubicBezTo>
                    <a:pt x="69433" y="109411"/>
                    <a:pt x="69433" y="111176"/>
                    <a:pt x="69433" y="111176"/>
                  </a:cubicBezTo>
                  <a:cubicBezTo>
                    <a:pt x="69433" y="111176"/>
                    <a:pt x="69433" y="111176"/>
                    <a:pt x="70188" y="112941"/>
                  </a:cubicBezTo>
                  <a:cubicBezTo>
                    <a:pt x="70188" y="112941"/>
                    <a:pt x="70943" y="114705"/>
                    <a:pt x="70943" y="114705"/>
                  </a:cubicBezTo>
                  <a:cubicBezTo>
                    <a:pt x="78490" y="112941"/>
                    <a:pt x="85283" y="95294"/>
                    <a:pt x="92830" y="98823"/>
                  </a:cubicBezTo>
                  <a:cubicBezTo>
                    <a:pt x="100377" y="100588"/>
                    <a:pt x="106415" y="120000"/>
                    <a:pt x="113962" y="105882"/>
                  </a:cubicBezTo>
                  <a:cubicBezTo>
                    <a:pt x="115471" y="104117"/>
                    <a:pt x="120000" y="93529"/>
                    <a:pt x="118490" y="93529"/>
                  </a:cubicBezTo>
                  <a:close/>
                </a:path>
              </a:pathLst>
            </a:custGeom>
            <a:solidFill>
              <a:srgbClr val="0D0138">
                <a:alpha val="1647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17" name="Shape 259"/>
            <p:cNvSpPr>
              <a:spLocks/>
            </p:cNvSpPr>
            <p:nvPr/>
          </p:nvSpPr>
          <p:spPr bwMode="auto">
            <a:xfrm>
              <a:off x="3778886" y="4952104"/>
              <a:ext cx="213470" cy="123937"/>
            </a:xfrm>
            <a:custGeom>
              <a:avLst/>
              <a:gdLst>
                <a:gd name="T0" fmla="*/ 83636 w 120000"/>
                <a:gd name="T1" fmla="*/ 25263 h 120000"/>
                <a:gd name="T2" fmla="*/ 50909 w 120000"/>
                <a:gd name="T3" fmla="*/ 63157 h 120000"/>
                <a:gd name="T4" fmla="*/ 3636 w 120000"/>
                <a:gd name="T5" fmla="*/ 63157 h 120000"/>
                <a:gd name="T6" fmla="*/ 7272 w 120000"/>
                <a:gd name="T7" fmla="*/ 75789 h 120000"/>
                <a:gd name="T8" fmla="*/ 50909 w 120000"/>
                <a:gd name="T9" fmla="*/ 120000 h 120000"/>
                <a:gd name="T10" fmla="*/ 105454 w 120000"/>
                <a:gd name="T11" fmla="*/ 63157 h 120000"/>
                <a:gd name="T12" fmla="*/ 83636 w 120000"/>
                <a:gd name="T13" fmla="*/ 25263 h 120000"/>
                <a:gd name="T14" fmla="*/ 0 w 120000"/>
                <a:gd name="T15" fmla="*/ 0 h 120000"/>
                <a:gd name="T16" fmla="*/ 120000 w 120000"/>
                <a:gd name="T17" fmla="*/ 120000 h 120000"/>
              </a:gdLst>
              <a:ahLst/>
              <a:cxnLst>
                <a:cxn ang="0">
                  <a:pos x="T0" y="T1"/>
                </a:cxn>
                <a:cxn ang="0">
                  <a:pos x="T2" y="T3"/>
                </a:cxn>
                <a:cxn ang="0">
                  <a:pos x="T4" y="T5"/>
                </a:cxn>
                <a:cxn ang="0">
                  <a:pos x="T6" y="T7"/>
                </a:cxn>
                <a:cxn ang="0">
                  <a:pos x="T8" y="T9"/>
                </a:cxn>
                <a:cxn ang="0">
                  <a:pos x="T10" y="T11"/>
                </a:cxn>
                <a:cxn ang="0">
                  <a:pos x="T12" y="T13"/>
                </a:cxn>
              </a:cxnLst>
              <a:rect l="T14" t="T15" r="T16" b="T17"/>
              <a:pathLst>
                <a:path w="120000" h="120000" extrusionOk="0">
                  <a:moveTo>
                    <a:pt x="83636" y="25263"/>
                  </a:moveTo>
                  <a:cubicBezTo>
                    <a:pt x="76363" y="44210"/>
                    <a:pt x="65454" y="56842"/>
                    <a:pt x="50909" y="63157"/>
                  </a:cubicBezTo>
                  <a:cubicBezTo>
                    <a:pt x="40000" y="75789"/>
                    <a:pt x="18181" y="69473"/>
                    <a:pt x="3636" y="63157"/>
                  </a:cubicBezTo>
                  <a:cubicBezTo>
                    <a:pt x="0" y="56842"/>
                    <a:pt x="7272" y="75789"/>
                    <a:pt x="7272" y="75789"/>
                  </a:cubicBezTo>
                  <a:cubicBezTo>
                    <a:pt x="7272" y="107368"/>
                    <a:pt x="36363" y="120000"/>
                    <a:pt x="50909" y="120000"/>
                  </a:cubicBezTo>
                  <a:cubicBezTo>
                    <a:pt x="72727" y="113684"/>
                    <a:pt x="90909" y="88421"/>
                    <a:pt x="105454" y="63157"/>
                  </a:cubicBezTo>
                  <a:cubicBezTo>
                    <a:pt x="120000" y="37894"/>
                    <a:pt x="98181" y="0"/>
                    <a:pt x="83636" y="25263"/>
                  </a:cubicBezTo>
                  <a:close/>
                </a:path>
              </a:pathLst>
            </a:custGeom>
            <a:solidFill>
              <a:srgbClr val="0D0138">
                <a:alpha val="1647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18" name="Shape 260"/>
            <p:cNvSpPr>
              <a:spLocks/>
            </p:cNvSpPr>
            <p:nvPr/>
          </p:nvSpPr>
          <p:spPr bwMode="auto">
            <a:xfrm>
              <a:off x="4443461" y="4110241"/>
              <a:ext cx="439022" cy="238805"/>
            </a:xfrm>
            <a:custGeom>
              <a:avLst/>
              <a:gdLst>
                <a:gd name="T0" fmla="*/ 114705 w 120000"/>
                <a:gd name="T1" fmla="*/ 87567 h 120000"/>
                <a:gd name="T2" fmla="*/ 68823 w 120000"/>
                <a:gd name="T3" fmla="*/ 12972 h 120000"/>
                <a:gd name="T4" fmla="*/ 0 w 120000"/>
                <a:gd name="T5" fmla="*/ 6486 h 120000"/>
                <a:gd name="T6" fmla="*/ 0 w 120000"/>
                <a:gd name="T7" fmla="*/ 6486 h 120000"/>
                <a:gd name="T8" fmla="*/ 54705 w 120000"/>
                <a:gd name="T9" fmla="*/ 29189 h 120000"/>
                <a:gd name="T10" fmla="*/ 68823 w 120000"/>
                <a:gd name="T11" fmla="*/ 38918 h 120000"/>
                <a:gd name="T12" fmla="*/ 70588 w 120000"/>
                <a:gd name="T13" fmla="*/ 42162 h 120000"/>
                <a:gd name="T14" fmla="*/ 82941 w 120000"/>
                <a:gd name="T15" fmla="*/ 61621 h 120000"/>
                <a:gd name="T16" fmla="*/ 95294 w 120000"/>
                <a:gd name="T17" fmla="*/ 90810 h 120000"/>
                <a:gd name="T18" fmla="*/ 95294 w 120000"/>
                <a:gd name="T19" fmla="*/ 90810 h 120000"/>
                <a:gd name="T20" fmla="*/ 97058 w 120000"/>
                <a:gd name="T21" fmla="*/ 97297 h 120000"/>
                <a:gd name="T22" fmla="*/ 114705 w 120000"/>
                <a:gd name="T23" fmla="*/ 87567 h 120000"/>
                <a:gd name="T24" fmla="*/ 0 w 120000"/>
                <a:gd name="T25" fmla="*/ 0 h 120000"/>
                <a:gd name="T26" fmla="*/ 120000 w 120000"/>
                <a:gd name="T27" fmla="*/ 120000 h 1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T24" t="T25" r="T26" b="T27"/>
              <a:pathLst>
                <a:path w="120000" h="120000" extrusionOk="0">
                  <a:moveTo>
                    <a:pt x="114705" y="87567"/>
                  </a:moveTo>
                  <a:cubicBezTo>
                    <a:pt x="105882" y="48648"/>
                    <a:pt x="91764" y="25945"/>
                    <a:pt x="68823" y="12972"/>
                  </a:cubicBezTo>
                  <a:cubicBezTo>
                    <a:pt x="45882" y="0"/>
                    <a:pt x="24705" y="6486"/>
                    <a:pt x="0" y="6486"/>
                  </a:cubicBezTo>
                  <a:cubicBezTo>
                    <a:pt x="0" y="6486"/>
                    <a:pt x="0" y="6486"/>
                    <a:pt x="0" y="6486"/>
                  </a:cubicBezTo>
                  <a:cubicBezTo>
                    <a:pt x="19411" y="12972"/>
                    <a:pt x="37058" y="19459"/>
                    <a:pt x="54705" y="29189"/>
                  </a:cubicBezTo>
                  <a:cubicBezTo>
                    <a:pt x="60000" y="32432"/>
                    <a:pt x="65294" y="35675"/>
                    <a:pt x="68823" y="38918"/>
                  </a:cubicBezTo>
                  <a:cubicBezTo>
                    <a:pt x="68823" y="38918"/>
                    <a:pt x="70588" y="42162"/>
                    <a:pt x="70588" y="42162"/>
                  </a:cubicBezTo>
                  <a:cubicBezTo>
                    <a:pt x="72352" y="51891"/>
                    <a:pt x="77647" y="55135"/>
                    <a:pt x="82941" y="61621"/>
                  </a:cubicBezTo>
                  <a:cubicBezTo>
                    <a:pt x="88235" y="71351"/>
                    <a:pt x="91764" y="81081"/>
                    <a:pt x="95294" y="90810"/>
                  </a:cubicBezTo>
                  <a:cubicBezTo>
                    <a:pt x="95294" y="90810"/>
                    <a:pt x="95294" y="90810"/>
                    <a:pt x="95294" y="90810"/>
                  </a:cubicBezTo>
                  <a:cubicBezTo>
                    <a:pt x="97058" y="94054"/>
                    <a:pt x="97058" y="94054"/>
                    <a:pt x="97058" y="97297"/>
                  </a:cubicBezTo>
                  <a:cubicBezTo>
                    <a:pt x="100588" y="120000"/>
                    <a:pt x="120000" y="107027"/>
                    <a:pt x="114705" y="87567"/>
                  </a:cubicBezTo>
                  <a:close/>
                </a:path>
              </a:pathLst>
            </a:custGeom>
            <a:solidFill>
              <a:srgbClr val="0D0138">
                <a:alpha val="1647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19" name="Shape 261"/>
            <p:cNvSpPr>
              <a:spLocks/>
            </p:cNvSpPr>
            <p:nvPr/>
          </p:nvSpPr>
          <p:spPr bwMode="auto">
            <a:xfrm>
              <a:off x="4818040" y="4674002"/>
              <a:ext cx="213470" cy="270545"/>
            </a:xfrm>
            <a:custGeom>
              <a:avLst/>
              <a:gdLst>
                <a:gd name="T0" fmla="*/ 101818 w 120000"/>
                <a:gd name="T1" fmla="*/ 5714 h 120000"/>
                <a:gd name="T2" fmla="*/ 47272 w 120000"/>
                <a:gd name="T3" fmla="*/ 62857 h 120000"/>
                <a:gd name="T4" fmla="*/ 3636 w 120000"/>
                <a:gd name="T5" fmla="*/ 111428 h 120000"/>
                <a:gd name="T6" fmla="*/ 58181 w 120000"/>
                <a:gd name="T7" fmla="*/ 82857 h 120000"/>
                <a:gd name="T8" fmla="*/ 109090 w 120000"/>
                <a:gd name="T9" fmla="*/ 14285 h 120000"/>
                <a:gd name="T10" fmla="*/ 101818 w 120000"/>
                <a:gd name="T11" fmla="*/ 5714 h 120000"/>
                <a:gd name="T12" fmla="*/ 0 w 120000"/>
                <a:gd name="T13" fmla="*/ 0 h 120000"/>
                <a:gd name="T14" fmla="*/ 120000 w 120000"/>
                <a:gd name="T15" fmla="*/ 120000 h 120000"/>
              </a:gdLst>
              <a:ahLst/>
              <a:cxnLst>
                <a:cxn ang="0">
                  <a:pos x="T0" y="T1"/>
                </a:cxn>
                <a:cxn ang="0">
                  <a:pos x="T2" y="T3"/>
                </a:cxn>
                <a:cxn ang="0">
                  <a:pos x="T4" y="T5"/>
                </a:cxn>
                <a:cxn ang="0">
                  <a:pos x="T6" y="T7"/>
                </a:cxn>
                <a:cxn ang="0">
                  <a:pos x="T8" y="T9"/>
                </a:cxn>
                <a:cxn ang="0">
                  <a:pos x="T10" y="T11"/>
                </a:cxn>
              </a:cxnLst>
              <a:rect l="T12" t="T13" r="T14" b="T15"/>
              <a:pathLst>
                <a:path w="120000" h="120000" extrusionOk="0">
                  <a:moveTo>
                    <a:pt x="101818" y="5714"/>
                  </a:moveTo>
                  <a:cubicBezTo>
                    <a:pt x="76363" y="17142"/>
                    <a:pt x="58181" y="42857"/>
                    <a:pt x="47272" y="62857"/>
                  </a:cubicBezTo>
                  <a:cubicBezTo>
                    <a:pt x="32727" y="94285"/>
                    <a:pt x="0" y="108571"/>
                    <a:pt x="3636" y="111428"/>
                  </a:cubicBezTo>
                  <a:cubicBezTo>
                    <a:pt x="25454" y="120000"/>
                    <a:pt x="47272" y="91428"/>
                    <a:pt x="58181" y="82857"/>
                  </a:cubicBezTo>
                  <a:cubicBezTo>
                    <a:pt x="76363" y="60000"/>
                    <a:pt x="80000" y="31428"/>
                    <a:pt x="109090" y="14285"/>
                  </a:cubicBezTo>
                  <a:cubicBezTo>
                    <a:pt x="120000" y="11428"/>
                    <a:pt x="112727" y="0"/>
                    <a:pt x="101818" y="5714"/>
                  </a:cubicBezTo>
                  <a:close/>
                </a:path>
              </a:pathLst>
            </a:custGeom>
            <a:solidFill>
              <a:srgbClr val="0D0138">
                <a:alpha val="1647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20" name="Shape 262"/>
            <p:cNvSpPr>
              <a:spLocks/>
            </p:cNvSpPr>
            <p:nvPr/>
          </p:nvSpPr>
          <p:spPr bwMode="auto">
            <a:xfrm>
              <a:off x="5005329" y="4699696"/>
              <a:ext cx="521592" cy="272056"/>
            </a:xfrm>
            <a:custGeom>
              <a:avLst/>
              <a:gdLst>
                <a:gd name="T0" fmla="*/ 115555 w 120000"/>
                <a:gd name="T1" fmla="*/ 100000 h 120000"/>
                <a:gd name="T2" fmla="*/ 56296 w 120000"/>
                <a:gd name="T3" fmla="*/ 68571 h 120000"/>
                <a:gd name="T4" fmla="*/ 26666 w 120000"/>
                <a:gd name="T5" fmla="*/ 48571 h 120000"/>
                <a:gd name="T6" fmla="*/ 16296 w 120000"/>
                <a:gd name="T7" fmla="*/ 25714 h 120000"/>
                <a:gd name="T8" fmla="*/ 8888 w 120000"/>
                <a:gd name="T9" fmla="*/ 0 h 120000"/>
                <a:gd name="T10" fmla="*/ 7407 w 120000"/>
                <a:gd name="T11" fmla="*/ 0 h 120000"/>
                <a:gd name="T12" fmla="*/ 37037 w 120000"/>
                <a:gd name="T13" fmla="*/ 74285 h 120000"/>
                <a:gd name="T14" fmla="*/ 108148 w 120000"/>
                <a:gd name="T15" fmla="*/ 114285 h 120000"/>
                <a:gd name="T16" fmla="*/ 115555 w 120000"/>
                <a:gd name="T17" fmla="*/ 100000 h 120000"/>
                <a:gd name="T18" fmla="*/ 0 w 120000"/>
                <a:gd name="T19" fmla="*/ 0 h 120000"/>
                <a:gd name="T20" fmla="*/ 120000 w 120000"/>
                <a:gd name="T21" fmla="*/ 120000 h 1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T18" t="T19" r="T20" b="T21"/>
              <a:pathLst>
                <a:path w="120000" h="120000" extrusionOk="0">
                  <a:moveTo>
                    <a:pt x="115555" y="100000"/>
                  </a:moveTo>
                  <a:cubicBezTo>
                    <a:pt x="100740" y="74285"/>
                    <a:pt x="74074" y="74285"/>
                    <a:pt x="56296" y="68571"/>
                  </a:cubicBezTo>
                  <a:cubicBezTo>
                    <a:pt x="45925" y="65714"/>
                    <a:pt x="35555" y="60000"/>
                    <a:pt x="26666" y="48571"/>
                  </a:cubicBezTo>
                  <a:cubicBezTo>
                    <a:pt x="22222" y="42857"/>
                    <a:pt x="19259" y="34285"/>
                    <a:pt x="16296" y="25714"/>
                  </a:cubicBezTo>
                  <a:cubicBezTo>
                    <a:pt x="13333" y="17142"/>
                    <a:pt x="11851" y="8571"/>
                    <a:pt x="8888" y="0"/>
                  </a:cubicBezTo>
                  <a:cubicBezTo>
                    <a:pt x="8888" y="0"/>
                    <a:pt x="7407" y="0"/>
                    <a:pt x="7407" y="0"/>
                  </a:cubicBezTo>
                  <a:cubicBezTo>
                    <a:pt x="0" y="31428"/>
                    <a:pt x="25185" y="65714"/>
                    <a:pt x="37037" y="74285"/>
                  </a:cubicBezTo>
                  <a:cubicBezTo>
                    <a:pt x="59259" y="94285"/>
                    <a:pt x="85925" y="94285"/>
                    <a:pt x="108148" y="114285"/>
                  </a:cubicBezTo>
                  <a:cubicBezTo>
                    <a:pt x="114074" y="120000"/>
                    <a:pt x="120000" y="108571"/>
                    <a:pt x="115555" y="100000"/>
                  </a:cubicBezTo>
                  <a:close/>
                </a:path>
              </a:pathLst>
            </a:custGeom>
            <a:solidFill>
              <a:srgbClr val="0D0138">
                <a:alpha val="1647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21" name="Shape 263"/>
            <p:cNvSpPr>
              <a:spLocks/>
            </p:cNvSpPr>
            <p:nvPr/>
          </p:nvSpPr>
          <p:spPr bwMode="auto">
            <a:xfrm>
              <a:off x="5166438" y="4271963"/>
              <a:ext cx="342357" cy="355185"/>
            </a:xfrm>
            <a:custGeom>
              <a:avLst/>
              <a:gdLst>
                <a:gd name="T0" fmla="*/ 99622 w 120000"/>
                <a:gd name="T1" fmla="*/ 10909 h 120000"/>
                <a:gd name="T2" fmla="*/ 65660 w 120000"/>
                <a:gd name="T3" fmla="*/ 74181 h 120000"/>
                <a:gd name="T4" fmla="*/ 0 w 120000"/>
                <a:gd name="T5" fmla="*/ 111272 h 120000"/>
                <a:gd name="T6" fmla="*/ 0 w 120000"/>
                <a:gd name="T7" fmla="*/ 111272 h 120000"/>
                <a:gd name="T8" fmla="*/ 65660 w 120000"/>
                <a:gd name="T9" fmla="*/ 89454 h 120000"/>
                <a:gd name="T10" fmla="*/ 115471 w 120000"/>
                <a:gd name="T11" fmla="*/ 15272 h 120000"/>
                <a:gd name="T12" fmla="*/ 99622 w 120000"/>
                <a:gd name="T13" fmla="*/ 10909 h 120000"/>
                <a:gd name="T14" fmla="*/ 0 w 120000"/>
                <a:gd name="T15" fmla="*/ 0 h 120000"/>
                <a:gd name="T16" fmla="*/ 120000 w 120000"/>
                <a:gd name="T17" fmla="*/ 120000 h 120000"/>
              </a:gdLst>
              <a:ahLst/>
              <a:cxnLst>
                <a:cxn ang="0">
                  <a:pos x="T0" y="T1"/>
                </a:cxn>
                <a:cxn ang="0">
                  <a:pos x="T2" y="T3"/>
                </a:cxn>
                <a:cxn ang="0">
                  <a:pos x="T4" y="T5"/>
                </a:cxn>
                <a:cxn ang="0">
                  <a:pos x="T6" y="T7"/>
                </a:cxn>
                <a:cxn ang="0">
                  <a:pos x="T8" y="T9"/>
                </a:cxn>
                <a:cxn ang="0">
                  <a:pos x="T10" y="T11"/>
                </a:cxn>
                <a:cxn ang="0">
                  <a:pos x="T12" y="T13"/>
                </a:cxn>
              </a:cxnLst>
              <a:rect l="T14" t="T15" r="T16" b="T17"/>
              <a:pathLst>
                <a:path w="120000" h="120000" extrusionOk="0">
                  <a:moveTo>
                    <a:pt x="99622" y="10909"/>
                  </a:moveTo>
                  <a:cubicBezTo>
                    <a:pt x="90566" y="34909"/>
                    <a:pt x="83773" y="54545"/>
                    <a:pt x="65660" y="74181"/>
                  </a:cubicBezTo>
                  <a:cubicBezTo>
                    <a:pt x="47547" y="93818"/>
                    <a:pt x="24905" y="102545"/>
                    <a:pt x="0" y="111272"/>
                  </a:cubicBezTo>
                  <a:cubicBezTo>
                    <a:pt x="0" y="111272"/>
                    <a:pt x="0" y="111272"/>
                    <a:pt x="0" y="111272"/>
                  </a:cubicBezTo>
                  <a:cubicBezTo>
                    <a:pt x="24905" y="120000"/>
                    <a:pt x="49811" y="104727"/>
                    <a:pt x="65660" y="89454"/>
                  </a:cubicBezTo>
                  <a:cubicBezTo>
                    <a:pt x="92830" y="69818"/>
                    <a:pt x="101886" y="45818"/>
                    <a:pt x="115471" y="15272"/>
                  </a:cubicBezTo>
                  <a:cubicBezTo>
                    <a:pt x="120000" y="6545"/>
                    <a:pt x="104150" y="0"/>
                    <a:pt x="99622" y="10909"/>
                  </a:cubicBezTo>
                  <a:close/>
                </a:path>
              </a:pathLst>
            </a:custGeom>
            <a:solidFill>
              <a:srgbClr val="0D0138">
                <a:alpha val="1647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22" name="Shape 264"/>
            <p:cNvSpPr>
              <a:spLocks/>
            </p:cNvSpPr>
            <p:nvPr/>
          </p:nvSpPr>
          <p:spPr bwMode="auto">
            <a:xfrm>
              <a:off x="5063732" y="4471471"/>
              <a:ext cx="173192" cy="149631"/>
            </a:xfrm>
            <a:custGeom>
              <a:avLst/>
              <a:gdLst>
                <a:gd name="T0" fmla="*/ 115555 w 120000"/>
                <a:gd name="T1" fmla="*/ 0 h 120000"/>
                <a:gd name="T2" fmla="*/ 53333 w 120000"/>
                <a:gd name="T3" fmla="*/ 36521 h 120000"/>
                <a:gd name="T4" fmla="*/ 0 w 120000"/>
                <a:gd name="T5" fmla="*/ 120000 h 120000"/>
                <a:gd name="T6" fmla="*/ 0 w 120000"/>
                <a:gd name="T7" fmla="*/ 120000 h 120000"/>
                <a:gd name="T8" fmla="*/ 53333 w 120000"/>
                <a:gd name="T9" fmla="*/ 52173 h 120000"/>
                <a:gd name="T10" fmla="*/ 120000 w 120000"/>
                <a:gd name="T11" fmla="*/ 0 h 120000"/>
                <a:gd name="T12" fmla="*/ 115555 w 120000"/>
                <a:gd name="T13" fmla="*/ 0 h 120000"/>
                <a:gd name="T14" fmla="*/ 0 w 120000"/>
                <a:gd name="T15" fmla="*/ 0 h 120000"/>
                <a:gd name="T16" fmla="*/ 120000 w 120000"/>
                <a:gd name="T17" fmla="*/ 120000 h 120000"/>
              </a:gdLst>
              <a:ahLst/>
              <a:cxnLst>
                <a:cxn ang="0">
                  <a:pos x="T0" y="T1"/>
                </a:cxn>
                <a:cxn ang="0">
                  <a:pos x="T2" y="T3"/>
                </a:cxn>
                <a:cxn ang="0">
                  <a:pos x="T4" y="T5"/>
                </a:cxn>
                <a:cxn ang="0">
                  <a:pos x="T6" y="T7"/>
                </a:cxn>
                <a:cxn ang="0">
                  <a:pos x="T8" y="T9"/>
                </a:cxn>
                <a:cxn ang="0">
                  <a:pos x="T10" y="T11"/>
                </a:cxn>
                <a:cxn ang="0">
                  <a:pos x="T12" y="T13"/>
                </a:cxn>
              </a:cxnLst>
              <a:rect l="T14" t="T15" r="T16" b="T17"/>
              <a:pathLst>
                <a:path w="120000" h="120000" extrusionOk="0">
                  <a:moveTo>
                    <a:pt x="115555" y="0"/>
                  </a:moveTo>
                  <a:cubicBezTo>
                    <a:pt x="93333" y="0"/>
                    <a:pt x="71111" y="20869"/>
                    <a:pt x="53333" y="36521"/>
                  </a:cubicBezTo>
                  <a:cubicBezTo>
                    <a:pt x="31111" y="62608"/>
                    <a:pt x="13333" y="88695"/>
                    <a:pt x="0" y="120000"/>
                  </a:cubicBezTo>
                  <a:cubicBezTo>
                    <a:pt x="0" y="120000"/>
                    <a:pt x="0" y="120000"/>
                    <a:pt x="0" y="120000"/>
                  </a:cubicBezTo>
                  <a:cubicBezTo>
                    <a:pt x="17777" y="93913"/>
                    <a:pt x="35555" y="73043"/>
                    <a:pt x="53333" y="52173"/>
                  </a:cubicBezTo>
                  <a:cubicBezTo>
                    <a:pt x="71111" y="31304"/>
                    <a:pt x="97777" y="15652"/>
                    <a:pt x="120000" y="0"/>
                  </a:cubicBezTo>
                  <a:cubicBezTo>
                    <a:pt x="120000" y="0"/>
                    <a:pt x="120000" y="0"/>
                    <a:pt x="115555" y="0"/>
                  </a:cubicBezTo>
                  <a:close/>
                </a:path>
              </a:pathLst>
            </a:custGeom>
            <a:solidFill>
              <a:srgbClr val="0D0138">
                <a:alpha val="1647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23" name="Shape 265"/>
            <p:cNvSpPr>
              <a:spLocks/>
            </p:cNvSpPr>
            <p:nvPr/>
          </p:nvSpPr>
          <p:spPr bwMode="auto">
            <a:xfrm>
              <a:off x="5077828" y="4536463"/>
              <a:ext cx="147013" cy="90685"/>
            </a:xfrm>
            <a:custGeom>
              <a:avLst/>
              <a:gdLst>
                <a:gd name="T0" fmla="*/ 114782 w 120000"/>
                <a:gd name="T1" fmla="*/ 0 h 120000"/>
                <a:gd name="T2" fmla="*/ 57391 w 120000"/>
                <a:gd name="T3" fmla="*/ 51428 h 120000"/>
                <a:gd name="T4" fmla="*/ 0 w 120000"/>
                <a:gd name="T5" fmla="*/ 119999 h 120000"/>
                <a:gd name="T6" fmla="*/ 5217 w 120000"/>
                <a:gd name="T7" fmla="*/ 119999 h 120000"/>
                <a:gd name="T8" fmla="*/ 73043 w 120000"/>
                <a:gd name="T9" fmla="*/ 68571 h 120000"/>
                <a:gd name="T10" fmla="*/ 120000 w 120000"/>
                <a:gd name="T11" fmla="*/ 8571 h 120000"/>
                <a:gd name="T12" fmla="*/ 114782 w 120000"/>
                <a:gd name="T13" fmla="*/ 0 h 120000"/>
                <a:gd name="T14" fmla="*/ 0 w 120000"/>
                <a:gd name="T15" fmla="*/ 0 h 120000"/>
                <a:gd name="T16" fmla="*/ 120000 w 120000"/>
                <a:gd name="T17" fmla="*/ 120000 h 120000"/>
              </a:gdLst>
              <a:ahLst/>
              <a:cxnLst>
                <a:cxn ang="0">
                  <a:pos x="T0" y="T1"/>
                </a:cxn>
                <a:cxn ang="0">
                  <a:pos x="T2" y="T3"/>
                </a:cxn>
                <a:cxn ang="0">
                  <a:pos x="T4" y="T5"/>
                </a:cxn>
                <a:cxn ang="0">
                  <a:pos x="T6" y="T7"/>
                </a:cxn>
                <a:cxn ang="0">
                  <a:pos x="T8" y="T9"/>
                </a:cxn>
                <a:cxn ang="0">
                  <a:pos x="T10" y="T11"/>
                </a:cxn>
                <a:cxn ang="0">
                  <a:pos x="T12" y="T13"/>
                </a:cxn>
              </a:cxnLst>
              <a:rect l="T14" t="T15" r="T16" b="T17"/>
              <a:pathLst>
                <a:path w="120000" h="120000" extrusionOk="0">
                  <a:moveTo>
                    <a:pt x="114782" y="0"/>
                  </a:moveTo>
                  <a:cubicBezTo>
                    <a:pt x="93913" y="8571"/>
                    <a:pt x="73043" y="34285"/>
                    <a:pt x="57391" y="51428"/>
                  </a:cubicBezTo>
                  <a:cubicBezTo>
                    <a:pt x="36521" y="77142"/>
                    <a:pt x="20869" y="94285"/>
                    <a:pt x="0" y="119999"/>
                  </a:cubicBezTo>
                  <a:cubicBezTo>
                    <a:pt x="0" y="119999"/>
                    <a:pt x="0" y="119999"/>
                    <a:pt x="5217" y="119999"/>
                  </a:cubicBezTo>
                  <a:cubicBezTo>
                    <a:pt x="26086" y="102857"/>
                    <a:pt x="46956" y="85714"/>
                    <a:pt x="73043" y="68571"/>
                  </a:cubicBezTo>
                  <a:cubicBezTo>
                    <a:pt x="88695" y="51428"/>
                    <a:pt x="109565" y="42857"/>
                    <a:pt x="120000" y="8571"/>
                  </a:cubicBezTo>
                  <a:cubicBezTo>
                    <a:pt x="120000" y="8571"/>
                    <a:pt x="120000" y="0"/>
                    <a:pt x="114782" y="0"/>
                  </a:cubicBezTo>
                  <a:close/>
                </a:path>
              </a:pathLst>
            </a:custGeom>
            <a:solidFill>
              <a:srgbClr val="0D0138">
                <a:alpha val="1647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24" name="Shape 266"/>
            <p:cNvSpPr>
              <a:spLocks/>
            </p:cNvSpPr>
            <p:nvPr/>
          </p:nvSpPr>
          <p:spPr bwMode="auto">
            <a:xfrm>
              <a:off x="5089911" y="4654354"/>
              <a:ext cx="62430" cy="45343"/>
            </a:xfrm>
            <a:custGeom>
              <a:avLst/>
              <a:gdLst>
                <a:gd name="T0" fmla="*/ 108000 w 120000"/>
                <a:gd name="T1" fmla="*/ 102857 h 120000"/>
                <a:gd name="T2" fmla="*/ 96000 w 120000"/>
                <a:gd name="T3" fmla="*/ 68571 h 120000"/>
                <a:gd name="T4" fmla="*/ 72000 w 120000"/>
                <a:gd name="T5" fmla="*/ 34285 h 120000"/>
                <a:gd name="T6" fmla="*/ 12000 w 120000"/>
                <a:gd name="T7" fmla="*/ 0 h 120000"/>
                <a:gd name="T8" fmla="*/ 0 w 120000"/>
                <a:gd name="T9" fmla="*/ 17142 h 120000"/>
                <a:gd name="T10" fmla="*/ 48000 w 120000"/>
                <a:gd name="T11" fmla="*/ 68571 h 120000"/>
                <a:gd name="T12" fmla="*/ 72000 w 120000"/>
                <a:gd name="T13" fmla="*/ 102857 h 120000"/>
                <a:gd name="T14" fmla="*/ 108000 w 120000"/>
                <a:gd name="T15" fmla="*/ 119999 h 120000"/>
                <a:gd name="T16" fmla="*/ 108000 w 120000"/>
                <a:gd name="T17" fmla="*/ 102857 h 120000"/>
                <a:gd name="T18" fmla="*/ 0 w 120000"/>
                <a:gd name="T19" fmla="*/ 0 h 120000"/>
                <a:gd name="T20" fmla="*/ 120000 w 120000"/>
                <a:gd name="T21" fmla="*/ 120000 h 1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T18" t="T19" r="T20" b="T21"/>
              <a:pathLst>
                <a:path w="120000" h="120000" extrusionOk="0">
                  <a:moveTo>
                    <a:pt x="108000" y="102857"/>
                  </a:moveTo>
                  <a:cubicBezTo>
                    <a:pt x="108000" y="102857"/>
                    <a:pt x="108000" y="85714"/>
                    <a:pt x="96000" y="68571"/>
                  </a:cubicBezTo>
                  <a:cubicBezTo>
                    <a:pt x="96000" y="68571"/>
                    <a:pt x="84000" y="51428"/>
                    <a:pt x="72000" y="34285"/>
                  </a:cubicBezTo>
                  <a:cubicBezTo>
                    <a:pt x="48000" y="17142"/>
                    <a:pt x="36000" y="17142"/>
                    <a:pt x="12000" y="0"/>
                  </a:cubicBezTo>
                  <a:cubicBezTo>
                    <a:pt x="0" y="0"/>
                    <a:pt x="0" y="17142"/>
                    <a:pt x="0" y="17142"/>
                  </a:cubicBezTo>
                  <a:cubicBezTo>
                    <a:pt x="24000" y="34285"/>
                    <a:pt x="36000" y="51428"/>
                    <a:pt x="48000" y="68571"/>
                  </a:cubicBezTo>
                  <a:cubicBezTo>
                    <a:pt x="60000" y="85714"/>
                    <a:pt x="72000" y="102857"/>
                    <a:pt x="72000" y="102857"/>
                  </a:cubicBezTo>
                  <a:cubicBezTo>
                    <a:pt x="84000" y="119999"/>
                    <a:pt x="96000" y="119999"/>
                    <a:pt x="108000" y="119999"/>
                  </a:cubicBezTo>
                  <a:cubicBezTo>
                    <a:pt x="108000" y="119999"/>
                    <a:pt x="120000" y="119999"/>
                    <a:pt x="108000" y="102857"/>
                  </a:cubicBezTo>
                  <a:close/>
                </a:path>
              </a:pathLst>
            </a:custGeom>
            <a:solidFill>
              <a:srgbClr val="0D0138">
                <a:alpha val="1647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25" name="Shape 267"/>
            <p:cNvSpPr>
              <a:spLocks/>
            </p:cNvSpPr>
            <p:nvPr/>
          </p:nvSpPr>
          <p:spPr bwMode="auto">
            <a:xfrm>
              <a:off x="5043593" y="4654354"/>
              <a:ext cx="142984" cy="148120"/>
            </a:xfrm>
            <a:custGeom>
              <a:avLst/>
              <a:gdLst>
                <a:gd name="T0" fmla="*/ 120000 w 120000"/>
                <a:gd name="T1" fmla="*/ 114782 h 120000"/>
                <a:gd name="T2" fmla="*/ 54545 w 120000"/>
                <a:gd name="T3" fmla="*/ 62608 h 120000"/>
                <a:gd name="T4" fmla="*/ 10909 w 120000"/>
                <a:gd name="T5" fmla="*/ 0 h 120000"/>
                <a:gd name="T6" fmla="*/ 5454 w 120000"/>
                <a:gd name="T7" fmla="*/ 5217 h 120000"/>
                <a:gd name="T8" fmla="*/ 38181 w 120000"/>
                <a:gd name="T9" fmla="*/ 67826 h 120000"/>
                <a:gd name="T10" fmla="*/ 114545 w 120000"/>
                <a:gd name="T11" fmla="*/ 120000 h 120000"/>
                <a:gd name="T12" fmla="*/ 120000 w 120000"/>
                <a:gd name="T13" fmla="*/ 114782 h 120000"/>
                <a:gd name="T14" fmla="*/ 0 w 120000"/>
                <a:gd name="T15" fmla="*/ 0 h 120000"/>
                <a:gd name="T16" fmla="*/ 120000 w 120000"/>
                <a:gd name="T17" fmla="*/ 120000 h 120000"/>
              </a:gdLst>
              <a:ahLst/>
              <a:cxnLst>
                <a:cxn ang="0">
                  <a:pos x="T0" y="T1"/>
                </a:cxn>
                <a:cxn ang="0">
                  <a:pos x="T2" y="T3"/>
                </a:cxn>
                <a:cxn ang="0">
                  <a:pos x="T4" y="T5"/>
                </a:cxn>
                <a:cxn ang="0">
                  <a:pos x="T6" y="T7"/>
                </a:cxn>
                <a:cxn ang="0">
                  <a:pos x="T8" y="T9"/>
                </a:cxn>
                <a:cxn ang="0">
                  <a:pos x="T10" y="T11"/>
                </a:cxn>
                <a:cxn ang="0">
                  <a:pos x="T12" y="T13"/>
                </a:cxn>
              </a:cxnLst>
              <a:rect l="T14" t="T15" r="T16" b="T17"/>
              <a:pathLst>
                <a:path w="120000" h="120000" extrusionOk="0">
                  <a:moveTo>
                    <a:pt x="120000" y="114782"/>
                  </a:moveTo>
                  <a:cubicBezTo>
                    <a:pt x="103636" y="93913"/>
                    <a:pt x="76363" y="83478"/>
                    <a:pt x="54545" y="62608"/>
                  </a:cubicBezTo>
                  <a:cubicBezTo>
                    <a:pt x="38181" y="41739"/>
                    <a:pt x="27272" y="20869"/>
                    <a:pt x="10909" y="0"/>
                  </a:cubicBezTo>
                  <a:cubicBezTo>
                    <a:pt x="10909" y="0"/>
                    <a:pt x="5454" y="0"/>
                    <a:pt x="5454" y="5217"/>
                  </a:cubicBezTo>
                  <a:cubicBezTo>
                    <a:pt x="0" y="26086"/>
                    <a:pt x="21818" y="52173"/>
                    <a:pt x="38181" y="67826"/>
                  </a:cubicBezTo>
                  <a:cubicBezTo>
                    <a:pt x="60000" y="88695"/>
                    <a:pt x="87272" y="114782"/>
                    <a:pt x="114545" y="120000"/>
                  </a:cubicBezTo>
                  <a:cubicBezTo>
                    <a:pt x="120000" y="120000"/>
                    <a:pt x="120000" y="114782"/>
                    <a:pt x="120000" y="114782"/>
                  </a:cubicBezTo>
                  <a:close/>
                </a:path>
              </a:pathLst>
            </a:custGeom>
            <a:solidFill>
              <a:srgbClr val="0D0138">
                <a:alpha val="1647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26" name="Shape 268"/>
            <p:cNvSpPr>
              <a:spLocks/>
            </p:cNvSpPr>
            <p:nvPr/>
          </p:nvSpPr>
          <p:spPr bwMode="auto">
            <a:xfrm>
              <a:off x="4721375" y="4154072"/>
              <a:ext cx="96666" cy="78594"/>
            </a:xfrm>
            <a:custGeom>
              <a:avLst/>
              <a:gdLst>
                <a:gd name="T0" fmla="*/ 120000 w 120000"/>
                <a:gd name="T1" fmla="*/ 10000 h 120000"/>
                <a:gd name="T2" fmla="*/ 0 w 120000"/>
                <a:gd name="T3" fmla="*/ 100000 h 120000"/>
                <a:gd name="T4" fmla="*/ 16000 w 120000"/>
                <a:gd name="T5" fmla="*/ 110000 h 120000"/>
                <a:gd name="T6" fmla="*/ 64000 w 120000"/>
                <a:gd name="T7" fmla="*/ 60000 h 120000"/>
                <a:gd name="T8" fmla="*/ 120000 w 120000"/>
                <a:gd name="T9" fmla="*/ 20000 h 120000"/>
                <a:gd name="T10" fmla="*/ 120000 w 120000"/>
                <a:gd name="T11" fmla="*/ 10000 h 120000"/>
                <a:gd name="T12" fmla="*/ 0 w 120000"/>
                <a:gd name="T13" fmla="*/ 0 h 120000"/>
                <a:gd name="T14" fmla="*/ 120000 w 120000"/>
                <a:gd name="T15" fmla="*/ 120000 h 120000"/>
              </a:gdLst>
              <a:ahLst/>
              <a:cxnLst>
                <a:cxn ang="0">
                  <a:pos x="T0" y="T1"/>
                </a:cxn>
                <a:cxn ang="0">
                  <a:pos x="T2" y="T3"/>
                </a:cxn>
                <a:cxn ang="0">
                  <a:pos x="T4" y="T5"/>
                </a:cxn>
                <a:cxn ang="0">
                  <a:pos x="T6" y="T7"/>
                </a:cxn>
                <a:cxn ang="0">
                  <a:pos x="T8" y="T9"/>
                </a:cxn>
                <a:cxn ang="0">
                  <a:pos x="T10" y="T11"/>
                </a:cxn>
              </a:cxnLst>
              <a:rect l="T12" t="T13" r="T14" b="T15"/>
              <a:pathLst>
                <a:path w="120000" h="120000" extrusionOk="0">
                  <a:moveTo>
                    <a:pt x="120000" y="10000"/>
                  </a:moveTo>
                  <a:cubicBezTo>
                    <a:pt x="72000" y="0"/>
                    <a:pt x="32000" y="60000"/>
                    <a:pt x="0" y="100000"/>
                  </a:cubicBezTo>
                  <a:cubicBezTo>
                    <a:pt x="0" y="110000"/>
                    <a:pt x="8000" y="120000"/>
                    <a:pt x="16000" y="110000"/>
                  </a:cubicBezTo>
                  <a:cubicBezTo>
                    <a:pt x="32000" y="90000"/>
                    <a:pt x="48000" y="80000"/>
                    <a:pt x="64000" y="60000"/>
                  </a:cubicBezTo>
                  <a:cubicBezTo>
                    <a:pt x="80000" y="40000"/>
                    <a:pt x="104000" y="30000"/>
                    <a:pt x="120000" y="20000"/>
                  </a:cubicBezTo>
                  <a:cubicBezTo>
                    <a:pt x="120000" y="10000"/>
                    <a:pt x="120000" y="10000"/>
                    <a:pt x="120000" y="10000"/>
                  </a:cubicBezTo>
                  <a:close/>
                </a:path>
              </a:pathLst>
            </a:custGeom>
            <a:solidFill>
              <a:srgbClr val="0D0138">
                <a:alpha val="1647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27" name="Shape 269"/>
            <p:cNvSpPr>
              <a:spLocks/>
            </p:cNvSpPr>
            <p:nvPr/>
          </p:nvSpPr>
          <p:spPr bwMode="auto">
            <a:xfrm>
              <a:off x="4791859" y="4200927"/>
              <a:ext cx="104721" cy="102777"/>
            </a:xfrm>
            <a:custGeom>
              <a:avLst/>
              <a:gdLst>
                <a:gd name="T0" fmla="*/ 112500 w 120000"/>
                <a:gd name="T1" fmla="*/ 0 h 120000"/>
                <a:gd name="T2" fmla="*/ 45000 w 120000"/>
                <a:gd name="T3" fmla="*/ 52500 h 120000"/>
                <a:gd name="T4" fmla="*/ 0 w 120000"/>
                <a:gd name="T5" fmla="*/ 120000 h 120000"/>
                <a:gd name="T6" fmla="*/ 7500 w 120000"/>
                <a:gd name="T7" fmla="*/ 120000 h 120000"/>
                <a:gd name="T8" fmla="*/ 30000 w 120000"/>
                <a:gd name="T9" fmla="*/ 105000 h 120000"/>
                <a:gd name="T10" fmla="*/ 60000 w 120000"/>
                <a:gd name="T11" fmla="*/ 67500 h 120000"/>
                <a:gd name="T12" fmla="*/ 90000 w 120000"/>
                <a:gd name="T13" fmla="*/ 37500 h 120000"/>
                <a:gd name="T14" fmla="*/ 120000 w 120000"/>
                <a:gd name="T15" fmla="*/ 7500 h 120000"/>
                <a:gd name="T16" fmla="*/ 112500 w 120000"/>
                <a:gd name="T17" fmla="*/ 0 h 120000"/>
                <a:gd name="T18" fmla="*/ 0 w 120000"/>
                <a:gd name="T19" fmla="*/ 0 h 120000"/>
                <a:gd name="T20" fmla="*/ 120000 w 120000"/>
                <a:gd name="T21" fmla="*/ 120000 h 1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T18" t="T19" r="T20" b="T21"/>
              <a:pathLst>
                <a:path w="120000" h="120000" extrusionOk="0">
                  <a:moveTo>
                    <a:pt x="112500" y="0"/>
                  </a:moveTo>
                  <a:cubicBezTo>
                    <a:pt x="82500" y="0"/>
                    <a:pt x="60000" y="30000"/>
                    <a:pt x="45000" y="52500"/>
                  </a:cubicBezTo>
                  <a:cubicBezTo>
                    <a:pt x="30000" y="67500"/>
                    <a:pt x="0" y="97500"/>
                    <a:pt x="0" y="120000"/>
                  </a:cubicBezTo>
                  <a:cubicBezTo>
                    <a:pt x="0" y="120000"/>
                    <a:pt x="7500" y="120000"/>
                    <a:pt x="7500" y="120000"/>
                  </a:cubicBezTo>
                  <a:cubicBezTo>
                    <a:pt x="15000" y="120000"/>
                    <a:pt x="22500" y="112500"/>
                    <a:pt x="30000" y="105000"/>
                  </a:cubicBezTo>
                  <a:cubicBezTo>
                    <a:pt x="37500" y="90000"/>
                    <a:pt x="45000" y="75000"/>
                    <a:pt x="60000" y="67500"/>
                  </a:cubicBezTo>
                  <a:cubicBezTo>
                    <a:pt x="67500" y="52500"/>
                    <a:pt x="82500" y="45000"/>
                    <a:pt x="90000" y="37500"/>
                  </a:cubicBezTo>
                  <a:cubicBezTo>
                    <a:pt x="105000" y="30000"/>
                    <a:pt x="112500" y="22500"/>
                    <a:pt x="120000" y="7500"/>
                  </a:cubicBezTo>
                  <a:cubicBezTo>
                    <a:pt x="120000" y="0"/>
                    <a:pt x="112500" y="0"/>
                    <a:pt x="112500" y="0"/>
                  </a:cubicBezTo>
                  <a:close/>
                </a:path>
              </a:pathLst>
            </a:custGeom>
            <a:solidFill>
              <a:srgbClr val="0D0138">
                <a:alpha val="1647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28" name="Shape 270"/>
            <p:cNvSpPr>
              <a:spLocks/>
            </p:cNvSpPr>
            <p:nvPr/>
          </p:nvSpPr>
          <p:spPr bwMode="auto">
            <a:xfrm>
              <a:off x="4759637" y="4187323"/>
              <a:ext cx="76527" cy="72548"/>
            </a:xfrm>
            <a:custGeom>
              <a:avLst/>
              <a:gdLst>
                <a:gd name="T0" fmla="*/ 120000 w 120000"/>
                <a:gd name="T1" fmla="*/ 0 h 120000"/>
                <a:gd name="T2" fmla="*/ 60000 w 120000"/>
                <a:gd name="T3" fmla="*/ 32727 h 120000"/>
                <a:gd name="T4" fmla="*/ 10000 w 120000"/>
                <a:gd name="T5" fmla="*/ 109090 h 120000"/>
                <a:gd name="T6" fmla="*/ 10000 w 120000"/>
                <a:gd name="T7" fmla="*/ 120000 h 120000"/>
                <a:gd name="T8" fmla="*/ 70000 w 120000"/>
                <a:gd name="T9" fmla="*/ 65454 h 120000"/>
                <a:gd name="T10" fmla="*/ 100000 w 120000"/>
                <a:gd name="T11" fmla="*/ 32727 h 120000"/>
                <a:gd name="T12" fmla="*/ 120000 w 120000"/>
                <a:gd name="T13" fmla="*/ 10909 h 120000"/>
                <a:gd name="T14" fmla="*/ 120000 w 120000"/>
                <a:gd name="T15" fmla="*/ 0 h 120000"/>
                <a:gd name="T16" fmla="*/ 0 w 120000"/>
                <a:gd name="T17" fmla="*/ 0 h 120000"/>
                <a:gd name="T18" fmla="*/ 120000 w 120000"/>
                <a:gd name="T19" fmla="*/ 120000 h 1200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120000" h="120000" extrusionOk="0">
                  <a:moveTo>
                    <a:pt x="120000" y="0"/>
                  </a:moveTo>
                  <a:cubicBezTo>
                    <a:pt x="100000" y="0"/>
                    <a:pt x="70000" y="21818"/>
                    <a:pt x="60000" y="32727"/>
                  </a:cubicBezTo>
                  <a:cubicBezTo>
                    <a:pt x="40000" y="54545"/>
                    <a:pt x="20000" y="76363"/>
                    <a:pt x="10000" y="109090"/>
                  </a:cubicBezTo>
                  <a:cubicBezTo>
                    <a:pt x="0" y="109090"/>
                    <a:pt x="10000" y="120000"/>
                    <a:pt x="10000" y="120000"/>
                  </a:cubicBezTo>
                  <a:cubicBezTo>
                    <a:pt x="30000" y="98181"/>
                    <a:pt x="50000" y="87272"/>
                    <a:pt x="70000" y="65454"/>
                  </a:cubicBezTo>
                  <a:cubicBezTo>
                    <a:pt x="80000" y="54545"/>
                    <a:pt x="90000" y="43636"/>
                    <a:pt x="100000" y="32727"/>
                  </a:cubicBezTo>
                  <a:cubicBezTo>
                    <a:pt x="110000" y="32727"/>
                    <a:pt x="120000" y="21818"/>
                    <a:pt x="120000" y="10909"/>
                  </a:cubicBezTo>
                  <a:cubicBezTo>
                    <a:pt x="120000" y="10909"/>
                    <a:pt x="120000" y="0"/>
                    <a:pt x="120000" y="0"/>
                  </a:cubicBezTo>
                  <a:close/>
                </a:path>
              </a:pathLst>
            </a:custGeom>
            <a:solidFill>
              <a:srgbClr val="0D0138">
                <a:alpha val="1647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29" name="Shape 271"/>
            <p:cNvSpPr>
              <a:spLocks/>
            </p:cNvSpPr>
            <p:nvPr/>
          </p:nvSpPr>
          <p:spPr bwMode="auto">
            <a:xfrm>
              <a:off x="4799915" y="4997446"/>
              <a:ext cx="50347" cy="84640"/>
            </a:xfrm>
            <a:custGeom>
              <a:avLst/>
              <a:gdLst>
                <a:gd name="T0" fmla="*/ 75000 w 120000"/>
                <a:gd name="T1" fmla="*/ 55384 h 120000"/>
                <a:gd name="T2" fmla="*/ 15000 w 120000"/>
                <a:gd name="T3" fmla="*/ 9230 h 120000"/>
                <a:gd name="T4" fmla="*/ 0 w 120000"/>
                <a:gd name="T5" fmla="*/ 9230 h 120000"/>
                <a:gd name="T6" fmla="*/ 30000 w 120000"/>
                <a:gd name="T7" fmla="*/ 64615 h 120000"/>
                <a:gd name="T8" fmla="*/ 105000 w 120000"/>
                <a:gd name="T9" fmla="*/ 110769 h 120000"/>
                <a:gd name="T10" fmla="*/ 120000 w 120000"/>
                <a:gd name="T11" fmla="*/ 110769 h 120000"/>
                <a:gd name="T12" fmla="*/ 75000 w 120000"/>
                <a:gd name="T13" fmla="*/ 55384 h 120000"/>
                <a:gd name="T14" fmla="*/ 0 w 120000"/>
                <a:gd name="T15" fmla="*/ 0 h 120000"/>
                <a:gd name="T16" fmla="*/ 120000 w 120000"/>
                <a:gd name="T17" fmla="*/ 120000 h 120000"/>
              </a:gdLst>
              <a:ahLst/>
              <a:cxnLst>
                <a:cxn ang="0">
                  <a:pos x="T0" y="T1"/>
                </a:cxn>
                <a:cxn ang="0">
                  <a:pos x="T2" y="T3"/>
                </a:cxn>
                <a:cxn ang="0">
                  <a:pos x="T4" y="T5"/>
                </a:cxn>
                <a:cxn ang="0">
                  <a:pos x="T6" y="T7"/>
                </a:cxn>
                <a:cxn ang="0">
                  <a:pos x="T8" y="T9"/>
                </a:cxn>
                <a:cxn ang="0">
                  <a:pos x="T10" y="T11"/>
                </a:cxn>
                <a:cxn ang="0">
                  <a:pos x="T12" y="T13"/>
                </a:cxn>
              </a:cxnLst>
              <a:rect l="T14" t="T15" r="T16" b="T17"/>
              <a:pathLst>
                <a:path w="120000" h="120000" extrusionOk="0">
                  <a:moveTo>
                    <a:pt x="75000" y="55384"/>
                  </a:moveTo>
                  <a:cubicBezTo>
                    <a:pt x="60000" y="36923"/>
                    <a:pt x="45000" y="18461"/>
                    <a:pt x="15000" y="9230"/>
                  </a:cubicBezTo>
                  <a:cubicBezTo>
                    <a:pt x="15000" y="0"/>
                    <a:pt x="0" y="0"/>
                    <a:pt x="0" y="9230"/>
                  </a:cubicBezTo>
                  <a:cubicBezTo>
                    <a:pt x="0" y="27692"/>
                    <a:pt x="15000" y="46153"/>
                    <a:pt x="30000" y="64615"/>
                  </a:cubicBezTo>
                  <a:cubicBezTo>
                    <a:pt x="45000" y="83076"/>
                    <a:pt x="75000" y="101538"/>
                    <a:pt x="105000" y="110769"/>
                  </a:cubicBezTo>
                  <a:cubicBezTo>
                    <a:pt x="105000" y="120000"/>
                    <a:pt x="120000" y="110769"/>
                    <a:pt x="120000" y="110769"/>
                  </a:cubicBezTo>
                  <a:cubicBezTo>
                    <a:pt x="120000" y="83076"/>
                    <a:pt x="90000" y="73846"/>
                    <a:pt x="75000" y="55384"/>
                  </a:cubicBezTo>
                  <a:close/>
                </a:path>
              </a:pathLst>
            </a:custGeom>
            <a:solidFill>
              <a:srgbClr val="0D0138">
                <a:alpha val="1647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30" name="Shape 272"/>
            <p:cNvSpPr>
              <a:spLocks/>
            </p:cNvSpPr>
            <p:nvPr/>
          </p:nvSpPr>
          <p:spPr bwMode="auto">
            <a:xfrm>
              <a:off x="4824081" y="4991401"/>
              <a:ext cx="40277" cy="49877"/>
            </a:xfrm>
            <a:custGeom>
              <a:avLst/>
              <a:gdLst>
                <a:gd name="T0" fmla="*/ 0 w 120000"/>
                <a:gd name="T1" fmla="*/ 0 h 120000"/>
                <a:gd name="T2" fmla="*/ 0 w 120000"/>
                <a:gd name="T3" fmla="*/ 0 h 120000"/>
                <a:gd name="T4" fmla="*/ 60000 w 120000"/>
                <a:gd name="T5" fmla="*/ 60000 h 120000"/>
                <a:gd name="T6" fmla="*/ 100000 w 120000"/>
                <a:gd name="T7" fmla="*/ 105000 h 120000"/>
                <a:gd name="T8" fmla="*/ 120000 w 120000"/>
                <a:gd name="T9" fmla="*/ 105000 h 120000"/>
                <a:gd name="T10" fmla="*/ 0 w 120000"/>
                <a:gd name="T11" fmla="*/ 0 h 120000"/>
                <a:gd name="T12" fmla="*/ 0 w 120000"/>
                <a:gd name="T13" fmla="*/ 0 h 120000"/>
                <a:gd name="T14" fmla="*/ 120000 w 120000"/>
                <a:gd name="T15" fmla="*/ 120000 h 120000"/>
              </a:gdLst>
              <a:ahLst/>
              <a:cxnLst>
                <a:cxn ang="0">
                  <a:pos x="T0" y="T1"/>
                </a:cxn>
                <a:cxn ang="0">
                  <a:pos x="T2" y="T3"/>
                </a:cxn>
                <a:cxn ang="0">
                  <a:pos x="T4" y="T5"/>
                </a:cxn>
                <a:cxn ang="0">
                  <a:pos x="T6" y="T7"/>
                </a:cxn>
                <a:cxn ang="0">
                  <a:pos x="T8" y="T9"/>
                </a:cxn>
                <a:cxn ang="0">
                  <a:pos x="T10" y="T11"/>
                </a:cxn>
              </a:cxnLst>
              <a:rect l="T12" t="T13" r="T14" b="T15"/>
              <a:pathLst>
                <a:path w="120000" h="120000" extrusionOk="0">
                  <a:moveTo>
                    <a:pt x="0" y="0"/>
                  </a:moveTo>
                  <a:cubicBezTo>
                    <a:pt x="0" y="0"/>
                    <a:pt x="0" y="0"/>
                    <a:pt x="0" y="0"/>
                  </a:cubicBezTo>
                  <a:cubicBezTo>
                    <a:pt x="20000" y="15000"/>
                    <a:pt x="40000" y="30000"/>
                    <a:pt x="60000" y="60000"/>
                  </a:cubicBezTo>
                  <a:cubicBezTo>
                    <a:pt x="60000" y="75000"/>
                    <a:pt x="80000" y="90000"/>
                    <a:pt x="100000" y="105000"/>
                  </a:cubicBezTo>
                  <a:cubicBezTo>
                    <a:pt x="100000" y="120000"/>
                    <a:pt x="120000" y="120000"/>
                    <a:pt x="120000" y="105000"/>
                  </a:cubicBezTo>
                  <a:cubicBezTo>
                    <a:pt x="120000" y="60000"/>
                    <a:pt x="40000" y="15000"/>
                    <a:pt x="0" y="0"/>
                  </a:cubicBezTo>
                  <a:close/>
                </a:path>
              </a:pathLst>
            </a:custGeom>
            <a:solidFill>
              <a:srgbClr val="0D0138">
                <a:alpha val="1647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31" name="Shape 273"/>
            <p:cNvSpPr>
              <a:spLocks/>
            </p:cNvSpPr>
            <p:nvPr/>
          </p:nvSpPr>
          <p:spPr bwMode="auto">
            <a:xfrm>
              <a:off x="4824081" y="4964195"/>
              <a:ext cx="72499" cy="33251"/>
            </a:xfrm>
            <a:custGeom>
              <a:avLst/>
              <a:gdLst>
                <a:gd name="T0" fmla="*/ 109090 w 120000"/>
                <a:gd name="T1" fmla="*/ 72000 h 120000"/>
                <a:gd name="T2" fmla="*/ 54545 w 120000"/>
                <a:gd name="T3" fmla="*/ 24000 h 120000"/>
                <a:gd name="T4" fmla="*/ 0 w 120000"/>
                <a:gd name="T5" fmla="*/ 0 h 120000"/>
                <a:gd name="T6" fmla="*/ 0 w 120000"/>
                <a:gd name="T7" fmla="*/ 24000 h 120000"/>
                <a:gd name="T8" fmla="*/ 43636 w 120000"/>
                <a:gd name="T9" fmla="*/ 72000 h 120000"/>
                <a:gd name="T10" fmla="*/ 109090 w 120000"/>
                <a:gd name="T11" fmla="*/ 120000 h 120000"/>
                <a:gd name="T12" fmla="*/ 109090 w 120000"/>
                <a:gd name="T13" fmla="*/ 72000 h 120000"/>
                <a:gd name="T14" fmla="*/ 0 w 120000"/>
                <a:gd name="T15" fmla="*/ 0 h 120000"/>
                <a:gd name="T16" fmla="*/ 120000 w 120000"/>
                <a:gd name="T17" fmla="*/ 120000 h 120000"/>
              </a:gdLst>
              <a:ahLst/>
              <a:cxnLst>
                <a:cxn ang="0">
                  <a:pos x="T0" y="T1"/>
                </a:cxn>
                <a:cxn ang="0">
                  <a:pos x="T2" y="T3"/>
                </a:cxn>
                <a:cxn ang="0">
                  <a:pos x="T4" y="T5"/>
                </a:cxn>
                <a:cxn ang="0">
                  <a:pos x="T6" y="T7"/>
                </a:cxn>
                <a:cxn ang="0">
                  <a:pos x="T8" y="T9"/>
                </a:cxn>
                <a:cxn ang="0">
                  <a:pos x="T10" y="T11"/>
                </a:cxn>
                <a:cxn ang="0">
                  <a:pos x="T12" y="T13"/>
                </a:cxn>
              </a:cxnLst>
              <a:rect l="T14" t="T15" r="T16" b="T17"/>
              <a:pathLst>
                <a:path w="120000" h="120000" extrusionOk="0">
                  <a:moveTo>
                    <a:pt x="109090" y="72000"/>
                  </a:moveTo>
                  <a:cubicBezTo>
                    <a:pt x="98181" y="48000"/>
                    <a:pt x="76363" y="48000"/>
                    <a:pt x="54545" y="24000"/>
                  </a:cubicBezTo>
                  <a:cubicBezTo>
                    <a:pt x="32727" y="24000"/>
                    <a:pt x="10909" y="0"/>
                    <a:pt x="0" y="0"/>
                  </a:cubicBezTo>
                  <a:cubicBezTo>
                    <a:pt x="0" y="24000"/>
                    <a:pt x="0" y="24000"/>
                    <a:pt x="0" y="24000"/>
                  </a:cubicBezTo>
                  <a:cubicBezTo>
                    <a:pt x="10909" y="72000"/>
                    <a:pt x="32727" y="72000"/>
                    <a:pt x="43636" y="72000"/>
                  </a:cubicBezTo>
                  <a:cubicBezTo>
                    <a:pt x="65454" y="96000"/>
                    <a:pt x="87272" y="120000"/>
                    <a:pt x="109090" y="120000"/>
                  </a:cubicBezTo>
                  <a:cubicBezTo>
                    <a:pt x="120000" y="96000"/>
                    <a:pt x="120000" y="96000"/>
                    <a:pt x="109090" y="72000"/>
                  </a:cubicBezTo>
                  <a:close/>
                </a:path>
              </a:pathLst>
            </a:custGeom>
            <a:solidFill>
              <a:srgbClr val="0D0138">
                <a:alpha val="1647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32" name="Shape 274"/>
            <p:cNvSpPr>
              <a:spLocks/>
            </p:cNvSpPr>
            <p:nvPr/>
          </p:nvSpPr>
          <p:spPr bwMode="auto">
            <a:xfrm>
              <a:off x="3849371" y="4932456"/>
              <a:ext cx="72499" cy="39297"/>
            </a:xfrm>
            <a:custGeom>
              <a:avLst/>
              <a:gdLst>
                <a:gd name="T0" fmla="*/ 120000 w 120000"/>
                <a:gd name="T1" fmla="*/ 20000 h 120000"/>
                <a:gd name="T2" fmla="*/ 54545 w 120000"/>
                <a:gd name="T3" fmla="*/ 20000 h 120000"/>
                <a:gd name="T4" fmla="*/ 10909 w 120000"/>
                <a:gd name="T5" fmla="*/ 80000 h 120000"/>
                <a:gd name="T6" fmla="*/ 10909 w 120000"/>
                <a:gd name="T7" fmla="*/ 100000 h 120000"/>
                <a:gd name="T8" fmla="*/ 54545 w 120000"/>
                <a:gd name="T9" fmla="*/ 80000 h 120000"/>
                <a:gd name="T10" fmla="*/ 120000 w 120000"/>
                <a:gd name="T11" fmla="*/ 40000 h 120000"/>
                <a:gd name="T12" fmla="*/ 120000 w 120000"/>
                <a:gd name="T13" fmla="*/ 20000 h 120000"/>
                <a:gd name="T14" fmla="*/ 0 w 120000"/>
                <a:gd name="T15" fmla="*/ 0 h 120000"/>
                <a:gd name="T16" fmla="*/ 120000 w 120000"/>
                <a:gd name="T17" fmla="*/ 120000 h 120000"/>
              </a:gdLst>
              <a:ahLst/>
              <a:cxnLst>
                <a:cxn ang="0">
                  <a:pos x="T0" y="T1"/>
                </a:cxn>
                <a:cxn ang="0">
                  <a:pos x="T2" y="T3"/>
                </a:cxn>
                <a:cxn ang="0">
                  <a:pos x="T4" y="T5"/>
                </a:cxn>
                <a:cxn ang="0">
                  <a:pos x="T6" y="T7"/>
                </a:cxn>
                <a:cxn ang="0">
                  <a:pos x="T8" y="T9"/>
                </a:cxn>
                <a:cxn ang="0">
                  <a:pos x="T10" y="T11"/>
                </a:cxn>
                <a:cxn ang="0">
                  <a:pos x="T12" y="T13"/>
                </a:cxn>
              </a:cxnLst>
              <a:rect l="T14" t="T15" r="T16" b="T17"/>
              <a:pathLst>
                <a:path w="120000" h="120000" extrusionOk="0">
                  <a:moveTo>
                    <a:pt x="120000" y="20000"/>
                  </a:moveTo>
                  <a:cubicBezTo>
                    <a:pt x="98181" y="0"/>
                    <a:pt x="76363" y="20000"/>
                    <a:pt x="54545" y="20000"/>
                  </a:cubicBezTo>
                  <a:cubicBezTo>
                    <a:pt x="43636" y="40000"/>
                    <a:pt x="10909" y="40000"/>
                    <a:pt x="10909" y="80000"/>
                  </a:cubicBezTo>
                  <a:cubicBezTo>
                    <a:pt x="0" y="80000"/>
                    <a:pt x="0" y="100000"/>
                    <a:pt x="10909" y="100000"/>
                  </a:cubicBezTo>
                  <a:cubicBezTo>
                    <a:pt x="21818" y="120000"/>
                    <a:pt x="43636" y="100000"/>
                    <a:pt x="54545" y="80000"/>
                  </a:cubicBezTo>
                  <a:cubicBezTo>
                    <a:pt x="76363" y="80000"/>
                    <a:pt x="109090" y="80000"/>
                    <a:pt x="120000" y="40000"/>
                  </a:cubicBezTo>
                  <a:cubicBezTo>
                    <a:pt x="120000" y="40000"/>
                    <a:pt x="120000" y="20000"/>
                    <a:pt x="120000" y="20000"/>
                  </a:cubicBezTo>
                  <a:close/>
                </a:path>
              </a:pathLst>
            </a:custGeom>
            <a:solidFill>
              <a:srgbClr val="0D0138">
                <a:alpha val="1647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33" name="Shape 275"/>
            <p:cNvSpPr>
              <a:spLocks/>
            </p:cNvSpPr>
            <p:nvPr/>
          </p:nvSpPr>
          <p:spPr bwMode="auto">
            <a:xfrm>
              <a:off x="3883607" y="4952104"/>
              <a:ext cx="50346" cy="39297"/>
            </a:xfrm>
            <a:custGeom>
              <a:avLst/>
              <a:gdLst>
                <a:gd name="T0" fmla="*/ 105000 w 120000"/>
                <a:gd name="T1" fmla="*/ 0 h 120000"/>
                <a:gd name="T2" fmla="*/ 60000 w 120000"/>
                <a:gd name="T3" fmla="*/ 40000 h 120000"/>
                <a:gd name="T4" fmla="*/ 0 w 120000"/>
                <a:gd name="T5" fmla="*/ 100000 h 120000"/>
                <a:gd name="T6" fmla="*/ 0 w 120000"/>
                <a:gd name="T7" fmla="*/ 120000 h 120000"/>
                <a:gd name="T8" fmla="*/ 60000 w 120000"/>
                <a:gd name="T9" fmla="*/ 60000 h 120000"/>
                <a:gd name="T10" fmla="*/ 105000 w 120000"/>
                <a:gd name="T11" fmla="*/ 20000 h 120000"/>
                <a:gd name="T12" fmla="*/ 105000 w 120000"/>
                <a:gd name="T13" fmla="*/ 0 h 120000"/>
                <a:gd name="T14" fmla="*/ 0 w 120000"/>
                <a:gd name="T15" fmla="*/ 0 h 120000"/>
                <a:gd name="T16" fmla="*/ 120000 w 120000"/>
                <a:gd name="T17" fmla="*/ 120000 h 120000"/>
              </a:gdLst>
              <a:ahLst/>
              <a:cxnLst>
                <a:cxn ang="0">
                  <a:pos x="T0" y="T1"/>
                </a:cxn>
                <a:cxn ang="0">
                  <a:pos x="T2" y="T3"/>
                </a:cxn>
                <a:cxn ang="0">
                  <a:pos x="T4" y="T5"/>
                </a:cxn>
                <a:cxn ang="0">
                  <a:pos x="T6" y="T7"/>
                </a:cxn>
                <a:cxn ang="0">
                  <a:pos x="T8" y="T9"/>
                </a:cxn>
                <a:cxn ang="0">
                  <a:pos x="T10" y="T11"/>
                </a:cxn>
                <a:cxn ang="0">
                  <a:pos x="T12" y="T13"/>
                </a:cxn>
              </a:cxnLst>
              <a:rect l="T14" t="T15" r="T16" b="T17"/>
              <a:pathLst>
                <a:path w="120000" h="120000" extrusionOk="0">
                  <a:moveTo>
                    <a:pt x="105000" y="0"/>
                  </a:moveTo>
                  <a:cubicBezTo>
                    <a:pt x="90000" y="20000"/>
                    <a:pt x="75000" y="40000"/>
                    <a:pt x="60000" y="40000"/>
                  </a:cubicBezTo>
                  <a:cubicBezTo>
                    <a:pt x="45000" y="80000"/>
                    <a:pt x="15000" y="100000"/>
                    <a:pt x="0" y="100000"/>
                  </a:cubicBezTo>
                  <a:cubicBezTo>
                    <a:pt x="0" y="120000"/>
                    <a:pt x="0" y="120000"/>
                    <a:pt x="0" y="120000"/>
                  </a:cubicBezTo>
                  <a:cubicBezTo>
                    <a:pt x="30000" y="100000"/>
                    <a:pt x="45000" y="80000"/>
                    <a:pt x="60000" y="60000"/>
                  </a:cubicBezTo>
                  <a:cubicBezTo>
                    <a:pt x="75000" y="60000"/>
                    <a:pt x="105000" y="40000"/>
                    <a:pt x="105000" y="20000"/>
                  </a:cubicBezTo>
                  <a:cubicBezTo>
                    <a:pt x="120000" y="20000"/>
                    <a:pt x="105000" y="0"/>
                    <a:pt x="105000" y="0"/>
                  </a:cubicBezTo>
                  <a:close/>
                </a:path>
              </a:pathLst>
            </a:custGeom>
            <a:solidFill>
              <a:srgbClr val="0D0138">
                <a:alpha val="1647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34" name="Shape 276"/>
            <p:cNvSpPr>
              <a:spLocks/>
            </p:cNvSpPr>
            <p:nvPr/>
          </p:nvSpPr>
          <p:spPr bwMode="auto">
            <a:xfrm>
              <a:off x="3895690" y="4964195"/>
              <a:ext cx="64444" cy="71037"/>
            </a:xfrm>
            <a:custGeom>
              <a:avLst/>
              <a:gdLst>
                <a:gd name="T0" fmla="*/ 96000 w 120000"/>
                <a:gd name="T1" fmla="*/ 0 h 120000"/>
                <a:gd name="T2" fmla="*/ 48000 w 120000"/>
                <a:gd name="T3" fmla="*/ 54545 h 120000"/>
                <a:gd name="T4" fmla="*/ 0 w 120000"/>
                <a:gd name="T5" fmla="*/ 120000 h 120000"/>
                <a:gd name="T6" fmla="*/ 0 w 120000"/>
                <a:gd name="T7" fmla="*/ 120000 h 120000"/>
                <a:gd name="T8" fmla="*/ 72000 w 120000"/>
                <a:gd name="T9" fmla="*/ 76363 h 120000"/>
                <a:gd name="T10" fmla="*/ 120000 w 120000"/>
                <a:gd name="T11" fmla="*/ 10909 h 120000"/>
                <a:gd name="T12" fmla="*/ 96000 w 120000"/>
                <a:gd name="T13" fmla="*/ 0 h 120000"/>
                <a:gd name="T14" fmla="*/ 0 w 120000"/>
                <a:gd name="T15" fmla="*/ 0 h 120000"/>
                <a:gd name="T16" fmla="*/ 120000 w 120000"/>
                <a:gd name="T17" fmla="*/ 120000 h 120000"/>
              </a:gdLst>
              <a:ahLst/>
              <a:cxnLst>
                <a:cxn ang="0">
                  <a:pos x="T0" y="T1"/>
                </a:cxn>
                <a:cxn ang="0">
                  <a:pos x="T2" y="T3"/>
                </a:cxn>
                <a:cxn ang="0">
                  <a:pos x="T4" y="T5"/>
                </a:cxn>
                <a:cxn ang="0">
                  <a:pos x="T6" y="T7"/>
                </a:cxn>
                <a:cxn ang="0">
                  <a:pos x="T8" y="T9"/>
                </a:cxn>
                <a:cxn ang="0">
                  <a:pos x="T10" y="T11"/>
                </a:cxn>
                <a:cxn ang="0">
                  <a:pos x="T12" y="T13"/>
                </a:cxn>
              </a:cxnLst>
              <a:rect l="T14" t="T15" r="T16" b="T17"/>
              <a:pathLst>
                <a:path w="120000" h="120000" extrusionOk="0">
                  <a:moveTo>
                    <a:pt x="96000" y="0"/>
                  </a:moveTo>
                  <a:cubicBezTo>
                    <a:pt x="72000" y="10909"/>
                    <a:pt x="60000" y="32727"/>
                    <a:pt x="48000" y="54545"/>
                  </a:cubicBezTo>
                  <a:cubicBezTo>
                    <a:pt x="24000" y="65454"/>
                    <a:pt x="12000" y="87272"/>
                    <a:pt x="0" y="120000"/>
                  </a:cubicBezTo>
                  <a:cubicBezTo>
                    <a:pt x="0" y="120000"/>
                    <a:pt x="0" y="120000"/>
                    <a:pt x="0" y="120000"/>
                  </a:cubicBezTo>
                  <a:cubicBezTo>
                    <a:pt x="36000" y="109090"/>
                    <a:pt x="48000" y="98181"/>
                    <a:pt x="72000" y="76363"/>
                  </a:cubicBezTo>
                  <a:cubicBezTo>
                    <a:pt x="84000" y="65454"/>
                    <a:pt x="108000" y="32727"/>
                    <a:pt x="120000" y="10909"/>
                  </a:cubicBezTo>
                  <a:cubicBezTo>
                    <a:pt x="120000" y="0"/>
                    <a:pt x="108000" y="0"/>
                    <a:pt x="96000" y="0"/>
                  </a:cubicBezTo>
                  <a:close/>
                </a:path>
              </a:pathLst>
            </a:custGeom>
            <a:solidFill>
              <a:srgbClr val="0D0138">
                <a:alpha val="1647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35" name="Shape 277"/>
            <p:cNvSpPr>
              <a:spLocks/>
            </p:cNvSpPr>
            <p:nvPr/>
          </p:nvSpPr>
          <p:spPr bwMode="auto">
            <a:xfrm>
              <a:off x="3952078" y="4796428"/>
              <a:ext cx="163122" cy="83128"/>
            </a:xfrm>
            <a:custGeom>
              <a:avLst/>
              <a:gdLst>
                <a:gd name="T0" fmla="*/ 100800 w 120000"/>
                <a:gd name="T1" fmla="*/ 27692 h 120000"/>
                <a:gd name="T2" fmla="*/ 57600 w 120000"/>
                <a:gd name="T3" fmla="*/ 9230 h 120000"/>
                <a:gd name="T4" fmla="*/ 9600 w 120000"/>
                <a:gd name="T5" fmla="*/ 18461 h 120000"/>
                <a:gd name="T6" fmla="*/ 9600 w 120000"/>
                <a:gd name="T7" fmla="*/ 73846 h 120000"/>
                <a:gd name="T8" fmla="*/ 48000 w 120000"/>
                <a:gd name="T9" fmla="*/ 101538 h 120000"/>
                <a:gd name="T10" fmla="*/ 96000 w 120000"/>
                <a:gd name="T11" fmla="*/ 110769 h 120000"/>
                <a:gd name="T12" fmla="*/ 100800 w 120000"/>
                <a:gd name="T13" fmla="*/ 27692 h 120000"/>
                <a:gd name="T14" fmla="*/ 0 w 120000"/>
                <a:gd name="T15" fmla="*/ 0 h 120000"/>
                <a:gd name="T16" fmla="*/ 120000 w 120000"/>
                <a:gd name="T17" fmla="*/ 120000 h 120000"/>
              </a:gdLst>
              <a:ahLst/>
              <a:cxnLst>
                <a:cxn ang="0">
                  <a:pos x="T0" y="T1"/>
                </a:cxn>
                <a:cxn ang="0">
                  <a:pos x="T2" y="T3"/>
                </a:cxn>
                <a:cxn ang="0">
                  <a:pos x="T4" y="T5"/>
                </a:cxn>
                <a:cxn ang="0">
                  <a:pos x="T6" y="T7"/>
                </a:cxn>
                <a:cxn ang="0">
                  <a:pos x="T8" y="T9"/>
                </a:cxn>
                <a:cxn ang="0">
                  <a:pos x="T10" y="T11"/>
                </a:cxn>
                <a:cxn ang="0">
                  <a:pos x="T12" y="T13"/>
                </a:cxn>
              </a:cxnLst>
              <a:rect l="T14" t="T15" r="T16" b="T17"/>
              <a:pathLst>
                <a:path w="120000" h="120000" extrusionOk="0">
                  <a:moveTo>
                    <a:pt x="100800" y="27692"/>
                  </a:moveTo>
                  <a:cubicBezTo>
                    <a:pt x="86400" y="9230"/>
                    <a:pt x="72000" y="9230"/>
                    <a:pt x="57600" y="9230"/>
                  </a:cubicBezTo>
                  <a:cubicBezTo>
                    <a:pt x="43200" y="9230"/>
                    <a:pt x="24000" y="0"/>
                    <a:pt x="9600" y="18461"/>
                  </a:cubicBezTo>
                  <a:cubicBezTo>
                    <a:pt x="0" y="36923"/>
                    <a:pt x="0" y="55384"/>
                    <a:pt x="9600" y="73846"/>
                  </a:cubicBezTo>
                  <a:cubicBezTo>
                    <a:pt x="19200" y="92307"/>
                    <a:pt x="33600" y="101538"/>
                    <a:pt x="48000" y="101538"/>
                  </a:cubicBezTo>
                  <a:cubicBezTo>
                    <a:pt x="62400" y="110769"/>
                    <a:pt x="81600" y="120000"/>
                    <a:pt x="96000" y="110769"/>
                  </a:cubicBezTo>
                  <a:cubicBezTo>
                    <a:pt x="115200" y="101538"/>
                    <a:pt x="120000" y="36923"/>
                    <a:pt x="100800" y="27692"/>
                  </a:cubicBezTo>
                  <a:close/>
                </a:path>
              </a:pathLst>
            </a:custGeom>
            <a:solidFill>
              <a:srgbClr val="F4CCCC"/>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36" name="Shape 278"/>
            <p:cNvSpPr>
              <a:spLocks/>
            </p:cNvSpPr>
            <p:nvPr/>
          </p:nvSpPr>
          <p:spPr bwMode="auto">
            <a:xfrm>
              <a:off x="4437419" y="4847816"/>
              <a:ext cx="167151" cy="84640"/>
            </a:xfrm>
            <a:custGeom>
              <a:avLst/>
              <a:gdLst>
                <a:gd name="T0" fmla="*/ 73846 w 120000"/>
                <a:gd name="T1" fmla="*/ 9230 h 120000"/>
                <a:gd name="T2" fmla="*/ 4615 w 120000"/>
                <a:gd name="T3" fmla="*/ 36923 h 120000"/>
                <a:gd name="T4" fmla="*/ 9230 w 120000"/>
                <a:gd name="T5" fmla="*/ 83076 h 120000"/>
                <a:gd name="T6" fmla="*/ 41538 w 120000"/>
                <a:gd name="T7" fmla="*/ 110769 h 120000"/>
                <a:gd name="T8" fmla="*/ 87692 w 120000"/>
                <a:gd name="T9" fmla="*/ 110769 h 120000"/>
                <a:gd name="T10" fmla="*/ 73846 w 120000"/>
                <a:gd name="T11" fmla="*/ 9230 h 120000"/>
                <a:gd name="T12" fmla="*/ 0 w 120000"/>
                <a:gd name="T13" fmla="*/ 0 h 120000"/>
                <a:gd name="T14" fmla="*/ 120000 w 120000"/>
                <a:gd name="T15" fmla="*/ 120000 h 120000"/>
              </a:gdLst>
              <a:ahLst/>
              <a:cxnLst>
                <a:cxn ang="0">
                  <a:pos x="T0" y="T1"/>
                </a:cxn>
                <a:cxn ang="0">
                  <a:pos x="T2" y="T3"/>
                </a:cxn>
                <a:cxn ang="0">
                  <a:pos x="T4" y="T5"/>
                </a:cxn>
                <a:cxn ang="0">
                  <a:pos x="T6" y="T7"/>
                </a:cxn>
                <a:cxn ang="0">
                  <a:pos x="T8" y="T9"/>
                </a:cxn>
                <a:cxn ang="0">
                  <a:pos x="T10" y="T11"/>
                </a:cxn>
              </a:cxnLst>
              <a:rect l="T12" t="T13" r="T14" b="T15"/>
              <a:pathLst>
                <a:path w="120000" h="120000" extrusionOk="0">
                  <a:moveTo>
                    <a:pt x="73846" y="9230"/>
                  </a:moveTo>
                  <a:cubicBezTo>
                    <a:pt x="50769" y="18461"/>
                    <a:pt x="23076" y="0"/>
                    <a:pt x="4615" y="36923"/>
                  </a:cubicBezTo>
                  <a:cubicBezTo>
                    <a:pt x="0" y="46153"/>
                    <a:pt x="4615" y="73846"/>
                    <a:pt x="9230" y="83076"/>
                  </a:cubicBezTo>
                  <a:cubicBezTo>
                    <a:pt x="18461" y="101538"/>
                    <a:pt x="32307" y="101538"/>
                    <a:pt x="41538" y="110769"/>
                  </a:cubicBezTo>
                  <a:cubicBezTo>
                    <a:pt x="60000" y="120000"/>
                    <a:pt x="73846" y="120000"/>
                    <a:pt x="87692" y="110769"/>
                  </a:cubicBezTo>
                  <a:cubicBezTo>
                    <a:pt x="120000" y="92307"/>
                    <a:pt x="106153" y="0"/>
                    <a:pt x="73846" y="9230"/>
                  </a:cubicBezTo>
                  <a:close/>
                </a:path>
              </a:pathLst>
            </a:custGeom>
            <a:solidFill>
              <a:srgbClr val="F4CCCC"/>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37" name="Shape 279"/>
            <p:cNvSpPr>
              <a:spLocks/>
            </p:cNvSpPr>
            <p:nvPr/>
          </p:nvSpPr>
          <p:spPr bwMode="auto">
            <a:xfrm>
              <a:off x="3708400" y="3966656"/>
              <a:ext cx="1844700" cy="1218207"/>
            </a:xfrm>
            <a:custGeom>
              <a:avLst/>
              <a:gdLst>
                <a:gd name="T0" fmla="*/ 119580 w 120000"/>
                <a:gd name="T1" fmla="*/ 27446 h 120000"/>
                <a:gd name="T2" fmla="*/ 114965 w 120000"/>
                <a:gd name="T3" fmla="*/ 27446 h 120000"/>
                <a:gd name="T4" fmla="*/ 95244 w 120000"/>
                <a:gd name="T5" fmla="*/ 33829 h 120000"/>
                <a:gd name="T6" fmla="*/ 76363 w 120000"/>
                <a:gd name="T7" fmla="*/ 36382 h 120000"/>
                <a:gd name="T8" fmla="*/ 87692 w 120000"/>
                <a:gd name="T9" fmla="*/ 15319 h 120000"/>
                <a:gd name="T10" fmla="*/ 66713 w 120000"/>
                <a:gd name="T11" fmla="*/ 1914 h 120000"/>
                <a:gd name="T12" fmla="*/ 44055 w 120000"/>
                <a:gd name="T13" fmla="*/ 7021 h 120000"/>
                <a:gd name="T14" fmla="*/ 31048 w 120000"/>
                <a:gd name="T15" fmla="*/ 16595 h 120000"/>
                <a:gd name="T16" fmla="*/ 15944 w 120000"/>
                <a:gd name="T17" fmla="*/ 37021 h 120000"/>
                <a:gd name="T18" fmla="*/ 0 w 120000"/>
                <a:gd name="T19" fmla="*/ 97659 h 120000"/>
                <a:gd name="T20" fmla="*/ 17202 w 120000"/>
                <a:gd name="T21" fmla="*/ 108510 h 120000"/>
                <a:gd name="T22" fmla="*/ 21818 w 120000"/>
                <a:gd name="T23" fmla="*/ 109787 h 120000"/>
                <a:gd name="T24" fmla="*/ 54125 w 120000"/>
                <a:gd name="T25" fmla="*/ 118085 h 120000"/>
                <a:gd name="T26" fmla="*/ 62937 w 120000"/>
                <a:gd name="T27" fmla="*/ 113617 h 120000"/>
                <a:gd name="T28" fmla="*/ 73426 w 120000"/>
                <a:gd name="T29" fmla="*/ 116170 h 120000"/>
                <a:gd name="T30" fmla="*/ 86433 w 120000"/>
                <a:gd name="T31" fmla="*/ 97021 h 120000"/>
                <a:gd name="T32" fmla="*/ 84335 w 120000"/>
                <a:gd name="T33" fmla="*/ 79148 h 120000"/>
                <a:gd name="T34" fmla="*/ 109510 w 120000"/>
                <a:gd name="T35" fmla="*/ 98936 h 120000"/>
                <a:gd name="T36" fmla="*/ 115804 w 120000"/>
                <a:gd name="T37" fmla="*/ 104680 h 120000"/>
                <a:gd name="T38" fmla="*/ 119580 w 120000"/>
                <a:gd name="T39" fmla="*/ 98297 h 120000"/>
                <a:gd name="T40" fmla="*/ 104895 w 120000"/>
                <a:gd name="T41" fmla="*/ 64468 h 120000"/>
                <a:gd name="T42" fmla="*/ 109510 w 120000"/>
                <a:gd name="T43" fmla="*/ 93829 h 120000"/>
                <a:gd name="T44" fmla="*/ 86853 w 120000"/>
                <a:gd name="T45" fmla="*/ 74680 h 120000"/>
                <a:gd name="T46" fmla="*/ 82657 w 120000"/>
                <a:gd name="T47" fmla="*/ 73404 h 120000"/>
                <a:gd name="T48" fmla="*/ 76363 w 120000"/>
                <a:gd name="T49" fmla="*/ 91914 h 120000"/>
                <a:gd name="T50" fmla="*/ 72587 w 120000"/>
                <a:gd name="T51" fmla="*/ 94468 h 120000"/>
                <a:gd name="T52" fmla="*/ 83076 w 120000"/>
                <a:gd name="T53" fmla="*/ 100212 h 120000"/>
                <a:gd name="T54" fmla="*/ 73006 w 120000"/>
                <a:gd name="T55" fmla="*/ 109787 h 120000"/>
                <a:gd name="T56" fmla="*/ 63776 w 120000"/>
                <a:gd name="T57" fmla="*/ 107872 h 120000"/>
                <a:gd name="T58" fmla="*/ 69650 w 120000"/>
                <a:gd name="T59" fmla="*/ 93829 h 120000"/>
                <a:gd name="T60" fmla="*/ 73426 w 120000"/>
                <a:gd name="T61" fmla="*/ 66382 h 120000"/>
                <a:gd name="T62" fmla="*/ 71328 w 120000"/>
                <a:gd name="T63" fmla="*/ 80425 h 120000"/>
                <a:gd name="T64" fmla="*/ 31048 w 120000"/>
                <a:gd name="T65" fmla="*/ 111063 h 120000"/>
                <a:gd name="T66" fmla="*/ 18461 w 120000"/>
                <a:gd name="T67" fmla="*/ 40212 h 120000"/>
                <a:gd name="T68" fmla="*/ 33986 w 120000"/>
                <a:gd name="T69" fmla="*/ 26170 h 120000"/>
                <a:gd name="T70" fmla="*/ 47412 w 120000"/>
                <a:gd name="T71" fmla="*/ 9574 h 120000"/>
                <a:gd name="T72" fmla="*/ 82657 w 120000"/>
                <a:gd name="T73" fmla="*/ 17872 h 120000"/>
                <a:gd name="T74" fmla="*/ 49090 w 120000"/>
                <a:gd name="T75" fmla="*/ 15319 h 120000"/>
                <a:gd name="T76" fmla="*/ 49930 w 120000"/>
                <a:gd name="T77" fmla="*/ 18510 h 120000"/>
                <a:gd name="T78" fmla="*/ 78881 w 120000"/>
                <a:gd name="T79" fmla="*/ 54255 h 120000"/>
                <a:gd name="T80" fmla="*/ 87692 w 120000"/>
                <a:gd name="T81" fmla="*/ 51702 h 120000"/>
                <a:gd name="T82" fmla="*/ 115804 w 120000"/>
                <a:gd name="T83" fmla="*/ 32553 h 120000"/>
                <a:gd name="T84" fmla="*/ 97762 w 120000"/>
                <a:gd name="T85" fmla="*/ 61914 h 120000"/>
                <a:gd name="T86" fmla="*/ 97762 w 120000"/>
                <a:gd name="T87" fmla="*/ 67021 h 120000"/>
                <a:gd name="T88" fmla="*/ 115804 w 120000"/>
                <a:gd name="T89" fmla="*/ 96382 h 120000"/>
                <a:gd name="T90" fmla="*/ 109510 w 120000"/>
                <a:gd name="T91" fmla="*/ 93829 h 120000"/>
                <a:gd name="T92" fmla="*/ 109510 w 120000"/>
                <a:gd name="T93" fmla="*/ 93829 h 120000"/>
                <a:gd name="T94" fmla="*/ 4195 w 120000"/>
                <a:gd name="T95" fmla="*/ 96382 h 120000"/>
                <a:gd name="T96" fmla="*/ 12587 w 120000"/>
                <a:gd name="T97" fmla="*/ 94468 h 120000"/>
                <a:gd name="T98" fmla="*/ 11748 w 120000"/>
                <a:gd name="T99" fmla="*/ 107872 h 120000"/>
                <a:gd name="T100" fmla="*/ 4195 w 120000"/>
                <a:gd name="T101" fmla="*/ 98936 h 120000"/>
                <a:gd name="T102" fmla="*/ 0 w 120000"/>
                <a:gd name="T103" fmla="*/ 0 h 120000"/>
                <a:gd name="T104" fmla="*/ 120000 w 120000"/>
                <a:gd name="T105" fmla="*/ 120000 h 1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T102" t="T103" r="T104" b="T105"/>
              <a:pathLst>
                <a:path w="120000" h="120000" extrusionOk="0">
                  <a:moveTo>
                    <a:pt x="117062" y="44042"/>
                  </a:moveTo>
                  <a:cubicBezTo>
                    <a:pt x="118321" y="38936"/>
                    <a:pt x="120000" y="32553"/>
                    <a:pt x="119580" y="27446"/>
                  </a:cubicBezTo>
                  <a:cubicBezTo>
                    <a:pt x="119580" y="25531"/>
                    <a:pt x="118741" y="22978"/>
                    <a:pt x="117062" y="22978"/>
                  </a:cubicBezTo>
                  <a:cubicBezTo>
                    <a:pt x="115804" y="23617"/>
                    <a:pt x="115804" y="25531"/>
                    <a:pt x="114965" y="27446"/>
                  </a:cubicBezTo>
                  <a:cubicBezTo>
                    <a:pt x="113286" y="30000"/>
                    <a:pt x="109510" y="30000"/>
                    <a:pt x="107412" y="30638"/>
                  </a:cubicBezTo>
                  <a:cubicBezTo>
                    <a:pt x="103216" y="31276"/>
                    <a:pt x="99020" y="31914"/>
                    <a:pt x="95244" y="33829"/>
                  </a:cubicBezTo>
                  <a:cubicBezTo>
                    <a:pt x="88951" y="37021"/>
                    <a:pt x="84755" y="45319"/>
                    <a:pt x="83916" y="55531"/>
                  </a:cubicBezTo>
                  <a:cubicBezTo>
                    <a:pt x="80979" y="51702"/>
                    <a:pt x="75524" y="42127"/>
                    <a:pt x="76363" y="36382"/>
                  </a:cubicBezTo>
                  <a:cubicBezTo>
                    <a:pt x="77202" y="29361"/>
                    <a:pt x="82237" y="24893"/>
                    <a:pt x="85594" y="21063"/>
                  </a:cubicBezTo>
                  <a:cubicBezTo>
                    <a:pt x="86853" y="19787"/>
                    <a:pt x="88531" y="17872"/>
                    <a:pt x="87692" y="15319"/>
                  </a:cubicBezTo>
                  <a:cubicBezTo>
                    <a:pt x="86433" y="12765"/>
                    <a:pt x="82237" y="12765"/>
                    <a:pt x="80559" y="11489"/>
                  </a:cubicBezTo>
                  <a:cubicBezTo>
                    <a:pt x="75524" y="8297"/>
                    <a:pt x="71748" y="3829"/>
                    <a:pt x="66713" y="1914"/>
                  </a:cubicBezTo>
                  <a:cubicBezTo>
                    <a:pt x="61258" y="0"/>
                    <a:pt x="55384" y="638"/>
                    <a:pt x="49930" y="2553"/>
                  </a:cubicBezTo>
                  <a:cubicBezTo>
                    <a:pt x="47832" y="3829"/>
                    <a:pt x="45734" y="5106"/>
                    <a:pt x="44055" y="7021"/>
                  </a:cubicBezTo>
                  <a:cubicBezTo>
                    <a:pt x="41538" y="8936"/>
                    <a:pt x="39860" y="12127"/>
                    <a:pt x="37762" y="14042"/>
                  </a:cubicBezTo>
                  <a:cubicBezTo>
                    <a:pt x="36083" y="15319"/>
                    <a:pt x="33146" y="15319"/>
                    <a:pt x="31048" y="16595"/>
                  </a:cubicBezTo>
                  <a:cubicBezTo>
                    <a:pt x="28951" y="17872"/>
                    <a:pt x="26853" y="19787"/>
                    <a:pt x="24755" y="21702"/>
                  </a:cubicBezTo>
                  <a:cubicBezTo>
                    <a:pt x="20979" y="25531"/>
                    <a:pt x="18041" y="31276"/>
                    <a:pt x="15944" y="37021"/>
                  </a:cubicBezTo>
                  <a:cubicBezTo>
                    <a:pt x="10069" y="51702"/>
                    <a:pt x="4615" y="72765"/>
                    <a:pt x="9650" y="89361"/>
                  </a:cubicBezTo>
                  <a:cubicBezTo>
                    <a:pt x="6293" y="89361"/>
                    <a:pt x="0" y="90638"/>
                    <a:pt x="0" y="97659"/>
                  </a:cubicBezTo>
                  <a:cubicBezTo>
                    <a:pt x="419" y="102765"/>
                    <a:pt x="3776" y="108510"/>
                    <a:pt x="6713" y="111063"/>
                  </a:cubicBezTo>
                  <a:cubicBezTo>
                    <a:pt x="10489" y="114255"/>
                    <a:pt x="14265" y="113617"/>
                    <a:pt x="17202" y="108510"/>
                  </a:cubicBezTo>
                  <a:cubicBezTo>
                    <a:pt x="18041" y="107234"/>
                    <a:pt x="18041" y="106595"/>
                    <a:pt x="18881" y="106595"/>
                  </a:cubicBezTo>
                  <a:cubicBezTo>
                    <a:pt x="19720" y="107234"/>
                    <a:pt x="20979" y="109148"/>
                    <a:pt x="21818" y="109787"/>
                  </a:cubicBezTo>
                  <a:cubicBezTo>
                    <a:pt x="23496" y="111702"/>
                    <a:pt x="25594" y="112978"/>
                    <a:pt x="27272" y="114255"/>
                  </a:cubicBezTo>
                  <a:cubicBezTo>
                    <a:pt x="35664" y="119361"/>
                    <a:pt x="45314" y="120000"/>
                    <a:pt x="54125" y="118085"/>
                  </a:cubicBezTo>
                  <a:cubicBezTo>
                    <a:pt x="56223" y="117446"/>
                    <a:pt x="57902" y="116808"/>
                    <a:pt x="60000" y="115531"/>
                  </a:cubicBezTo>
                  <a:cubicBezTo>
                    <a:pt x="60839" y="114893"/>
                    <a:pt x="62097" y="114255"/>
                    <a:pt x="62937" y="113617"/>
                  </a:cubicBezTo>
                  <a:cubicBezTo>
                    <a:pt x="64195" y="112978"/>
                    <a:pt x="65874" y="111063"/>
                    <a:pt x="67132" y="110425"/>
                  </a:cubicBezTo>
                  <a:cubicBezTo>
                    <a:pt x="68811" y="110425"/>
                    <a:pt x="71328" y="114893"/>
                    <a:pt x="73426" y="116170"/>
                  </a:cubicBezTo>
                  <a:cubicBezTo>
                    <a:pt x="78041" y="117446"/>
                    <a:pt x="82657" y="112340"/>
                    <a:pt x="84755" y="107234"/>
                  </a:cubicBezTo>
                  <a:cubicBezTo>
                    <a:pt x="85594" y="104680"/>
                    <a:pt x="87272" y="100212"/>
                    <a:pt x="86433" y="97021"/>
                  </a:cubicBezTo>
                  <a:cubicBezTo>
                    <a:pt x="85594" y="93829"/>
                    <a:pt x="82237" y="93191"/>
                    <a:pt x="80139" y="92553"/>
                  </a:cubicBezTo>
                  <a:cubicBezTo>
                    <a:pt x="82237" y="88085"/>
                    <a:pt x="83076" y="83617"/>
                    <a:pt x="84335" y="79148"/>
                  </a:cubicBezTo>
                  <a:cubicBezTo>
                    <a:pt x="86433" y="88723"/>
                    <a:pt x="91888" y="93829"/>
                    <a:pt x="98181" y="96382"/>
                  </a:cubicBezTo>
                  <a:cubicBezTo>
                    <a:pt x="101958" y="97659"/>
                    <a:pt x="105734" y="98297"/>
                    <a:pt x="109510" y="98936"/>
                  </a:cubicBezTo>
                  <a:cubicBezTo>
                    <a:pt x="110769" y="99574"/>
                    <a:pt x="112867" y="99574"/>
                    <a:pt x="114125" y="100212"/>
                  </a:cubicBezTo>
                  <a:cubicBezTo>
                    <a:pt x="115384" y="101489"/>
                    <a:pt x="114965" y="103404"/>
                    <a:pt x="115804" y="104680"/>
                  </a:cubicBezTo>
                  <a:cubicBezTo>
                    <a:pt x="116643" y="105957"/>
                    <a:pt x="118321" y="105957"/>
                    <a:pt x="119160" y="104680"/>
                  </a:cubicBezTo>
                  <a:cubicBezTo>
                    <a:pt x="120000" y="102765"/>
                    <a:pt x="119580" y="100212"/>
                    <a:pt x="119580" y="98297"/>
                  </a:cubicBezTo>
                  <a:cubicBezTo>
                    <a:pt x="119160" y="93191"/>
                    <a:pt x="118321" y="88723"/>
                    <a:pt x="117062" y="84893"/>
                  </a:cubicBezTo>
                  <a:cubicBezTo>
                    <a:pt x="114965" y="75957"/>
                    <a:pt x="110769" y="68297"/>
                    <a:pt x="104895" y="64468"/>
                  </a:cubicBezTo>
                  <a:cubicBezTo>
                    <a:pt x="111188" y="60638"/>
                    <a:pt x="114545" y="52978"/>
                    <a:pt x="117062" y="44042"/>
                  </a:cubicBezTo>
                  <a:close/>
                  <a:moveTo>
                    <a:pt x="109510" y="93829"/>
                  </a:moveTo>
                  <a:cubicBezTo>
                    <a:pt x="103636" y="92553"/>
                    <a:pt x="96923" y="91914"/>
                    <a:pt x="91468" y="86808"/>
                  </a:cubicBezTo>
                  <a:cubicBezTo>
                    <a:pt x="88951" y="83617"/>
                    <a:pt x="87272" y="79787"/>
                    <a:pt x="86853" y="74680"/>
                  </a:cubicBezTo>
                  <a:cubicBezTo>
                    <a:pt x="86853" y="72765"/>
                    <a:pt x="87272" y="70212"/>
                    <a:pt x="85594" y="70212"/>
                  </a:cubicBezTo>
                  <a:cubicBezTo>
                    <a:pt x="84335" y="70212"/>
                    <a:pt x="83076" y="72127"/>
                    <a:pt x="82657" y="73404"/>
                  </a:cubicBezTo>
                  <a:cubicBezTo>
                    <a:pt x="80559" y="77234"/>
                    <a:pt x="80139" y="81702"/>
                    <a:pt x="78881" y="85531"/>
                  </a:cubicBezTo>
                  <a:cubicBezTo>
                    <a:pt x="78461" y="88085"/>
                    <a:pt x="77202" y="90000"/>
                    <a:pt x="76363" y="91914"/>
                  </a:cubicBezTo>
                  <a:cubicBezTo>
                    <a:pt x="75524" y="93191"/>
                    <a:pt x="75524" y="93191"/>
                    <a:pt x="74265" y="93829"/>
                  </a:cubicBezTo>
                  <a:cubicBezTo>
                    <a:pt x="73846" y="93829"/>
                    <a:pt x="72587" y="93191"/>
                    <a:pt x="72587" y="94468"/>
                  </a:cubicBezTo>
                  <a:cubicBezTo>
                    <a:pt x="71748" y="97659"/>
                    <a:pt x="77202" y="97021"/>
                    <a:pt x="78041" y="97021"/>
                  </a:cubicBezTo>
                  <a:cubicBezTo>
                    <a:pt x="79720" y="97659"/>
                    <a:pt x="82657" y="97659"/>
                    <a:pt x="83076" y="100212"/>
                  </a:cubicBezTo>
                  <a:cubicBezTo>
                    <a:pt x="83496" y="102127"/>
                    <a:pt x="80979" y="107234"/>
                    <a:pt x="79720" y="108510"/>
                  </a:cubicBezTo>
                  <a:cubicBezTo>
                    <a:pt x="77622" y="110425"/>
                    <a:pt x="75104" y="111702"/>
                    <a:pt x="73006" y="109787"/>
                  </a:cubicBezTo>
                  <a:cubicBezTo>
                    <a:pt x="71328" y="108510"/>
                    <a:pt x="70489" y="104680"/>
                    <a:pt x="68811" y="104042"/>
                  </a:cubicBezTo>
                  <a:cubicBezTo>
                    <a:pt x="67132" y="103404"/>
                    <a:pt x="65034" y="106595"/>
                    <a:pt x="63776" y="107872"/>
                  </a:cubicBezTo>
                  <a:cubicBezTo>
                    <a:pt x="60839" y="109787"/>
                    <a:pt x="57902" y="111702"/>
                    <a:pt x="54965" y="112340"/>
                  </a:cubicBezTo>
                  <a:cubicBezTo>
                    <a:pt x="60839" y="108510"/>
                    <a:pt x="66293" y="102127"/>
                    <a:pt x="69650" y="93829"/>
                  </a:cubicBezTo>
                  <a:cubicBezTo>
                    <a:pt x="71328" y="89361"/>
                    <a:pt x="72587" y="84893"/>
                    <a:pt x="73426" y="79787"/>
                  </a:cubicBezTo>
                  <a:cubicBezTo>
                    <a:pt x="73846" y="75957"/>
                    <a:pt x="74685" y="69574"/>
                    <a:pt x="73426" y="66382"/>
                  </a:cubicBezTo>
                  <a:cubicBezTo>
                    <a:pt x="72167" y="62553"/>
                    <a:pt x="71748" y="66382"/>
                    <a:pt x="71748" y="68936"/>
                  </a:cubicBezTo>
                  <a:cubicBezTo>
                    <a:pt x="71328" y="72765"/>
                    <a:pt x="71748" y="75957"/>
                    <a:pt x="71328" y="80425"/>
                  </a:cubicBezTo>
                  <a:cubicBezTo>
                    <a:pt x="70069" y="88723"/>
                    <a:pt x="66713" y="95744"/>
                    <a:pt x="62517" y="101489"/>
                  </a:cubicBezTo>
                  <a:cubicBezTo>
                    <a:pt x="53706" y="112978"/>
                    <a:pt x="41958" y="116808"/>
                    <a:pt x="31048" y="111063"/>
                  </a:cubicBezTo>
                  <a:cubicBezTo>
                    <a:pt x="20559" y="105957"/>
                    <a:pt x="10069" y="91914"/>
                    <a:pt x="10909" y="73404"/>
                  </a:cubicBezTo>
                  <a:cubicBezTo>
                    <a:pt x="11328" y="61914"/>
                    <a:pt x="14685" y="49787"/>
                    <a:pt x="18461" y="40212"/>
                  </a:cubicBezTo>
                  <a:cubicBezTo>
                    <a:pt x="22657" y="30000"/>
                    <a:pt x="28531" y="22340"/>
                    <a:pt x="36083" y="19787"/>
                  </a:cubicBezTo>
                  <a:cubicBezTo>
                    <a:pt x="35664" y="21702"/>
                    <a:pt x="33986" y="23617"/>
                    <a:pt x="33986" y="26170"/>
                  </a:cubicBezTo>
                  <a:cubicBezTo>
                    <a:pt x="33986" y="29361"/>
                    <a:pt x="35244" y="28085"/>
                    <a:pt x="36083" y="26170"/>
                  </a:cubicBezTo>
                  <a:cubicBezTo>
                    <a:pt x="39440" y="19148"/>
                    <a:pt x="42377" y="13404"/>
                    <a:pt x="47412" y="9574"/>
                  </a:cubicBezTo>
                  <a:cubicBezTo>
                    <a:pt x="53286" y="5744"/>
                    <a:pt x="60000" y="5106"/>
                    <a:pt x="66293" y="7021"/>
                  </a:cubicBezTo>
                  <a:cubicBezTo>
                    <a:pt x="72167" y="8936"/>
                    <a:pt x="76783" y="16595"/>
                    <a:pt x="82657" y="17872"/>
                  </a:cubicBezTo>
                  <a:cubicBezTo>
                    <a:pt x="78881" y="22340"/>
                    <a:pt x="74265" y="28085"/>
                    <a:pt x="73006" y="35106"/>
                  </a:cubicBezTo>
                  <a:cubicBezTo>
                    <a:pt x="67552" y="21702"/>
                    <a:pt x="59160" y="16595"/>
                    <a:pt x="49090" y="15319"/>
                  </a:cubicBezTo>
                  <a:cubicBezTo>
                    <a:pt x="48251" y="15319"/>
                    <a:pt x="45734" y="14042"/>
                    <a:pt x="45734" y="16595"/>
                  </a:cubicBezTo>
                  <a:cubicBezTo>
                    <a:pt x="45734" y="19148"/>
                    <a:pt x="49090" y="18510"/>
                    <a:pt x="49930" y="18510"/>
                  </a:cubicBezTo>
                  <a:cubicBezTo>
                    <a:pt x="55384" y="19148"/>
                    <a:pt x="60419" y="21063"/>
                    <a:pt x="64615" y="25531"/>
                  </a:cubicBezTo>
                  <a:cubicBezTo>
                    <a:pt x="71328" y="32553"/>
                    <a:pt x="73426" y="45319"/>
                    <a:pt x="78881" y="54255"/>
                  </a:cubicBezTo>
                  <a:cubicBezTo>
                    <a:pt x="80139" y="56808"/>
                    <a:pt x="82657" y="61914"/>
                    <a:pt x="85174" y="62553"/>
                  </a:cubicBezTo>
                  <a:cubicBezTo>
                    <a:pt x="88531" y="63829"/>
                    <a:pt x="87272" y="54893"/>
                    <a:pt x="87692" y="51702"/>
                  </a:cubicBezTo>
                  <a:cubicBezTo>
                    <a:pt x="89370" y="44042"/>
                    <a:pt x="93986" y="39574"/>
                    <a:pt x="99020" y="37659"/>
                  </a:cubicBezTo>
                  <a:cubicBezTo>
                    <a:pt x="104475" y="35744"/>
                    <a:pt x="110769" y="36382"/>
                    <a:pt x="115804" y="32553"/>
                  </a:cubicBezTo>
                  <a:cubicBezTo>
                    <a:pt x="114545" y="42127"/>
                    <a:pt x="111608" y="51063"/>
                    <a:pt x="106573" y="56808"/>
                  </a:cubicBezTo>
                  <a:cubicBezTo>
                    <a:pt x="104055" y="59361"/>
                    <a:pt x="101118" y="61276"/>
                    <a:pt x="97762" y="61914"/>
                  </a:cubicBezTo>
                  <a:cubicBezTo>
                    <a:pt x="96923" y="62553"/>
                    <a:pt x="92727" y="61914"/>
                    <a:pt x="93146" y="65106"/>
                  </a:cubicBezTo>
                  <a:cubicBezTo>
                    <a:pt x="93566" y="67021"/>
                    <a:pt x="96503" y="66382"/>
                    <a:pt x="97762" y="67021"/>
                  </a:cubicBezTo>
                  <a:cubicBezTo>
                    <a:pt x="100699" y="67659"/>
                    <a:pt x="103636" y="69574"/>
                    <a:pt x="106153" y="72127"/>
                  </a:cubicBezTo>
                  <a:cubicBezTo>
                    <a:pt x="111608" y="77872"/>
                    <a:pt x="114545" y="86808"/>
                    <a:pt x="115804" y="96382"/>
                  </a:cubicBezTo>
                  <a:cubicBezTo>
                    <a:pt x="113706" y="94468"/>
                    <a:pt x="111188" y="94468"/>
                    <a:pt x="108671" y="93829"/>
                  </a:cubicBezTo>
                  <a:cubicBezTo>
                    <a:pt x="108671" y="93829"/>
                    <a:pt x="109090" y="93829"/>
                    <a:pt x="109510" y="93829"/>
                  </a:cubicBezTo>
                  <a:close/>
                  <a:moveTo>
                    <a:pt x="109510" y="93829"/>
                  </a:moveTo>
                  <a:cubicBezTo>
                    <a:pt x="109510" y="93829"/>
                    <a:pt x="109510" y="93829"/>
                    <a:pt x="109510" y="93829"/>
                  </a:cubicBezTo>
                  <a:close/>
                  <a:moveTo>
                    <a:pt x="4195" y="98936"/>
                  </a:moveTo>
                  <a:cubicBezTo>
                    <a:pt x="3356" y="97021"/>
                    <a:pt x="3356" y="97021"/>
                    <a:pt x="4195" y="96382"/>
                  </a:cubicBezTo>
                  <a:cubicBezTo>
                    <a:pt x="5034" y="95744"/>
                    <a:pt x="6713" y="95106"/>
                    <a:pt x="7132" y="95106"/>
                  </a:cubicBezTo>
                  <a:cubicBezTo>
                    <a:pt x="8811" y="94468"/>
                    <a:pt x="10909" y="93829"/>
                    <a:pt x="12587" y="94468"/>
                  </a:cubicBezTo>
                  <a:cubicBezTo>
                    <a:pt x="13426" y="95106"/>
                    <a:pt x="16363" y="99574"/>
                    <a:pt x="16363" y="100851"/>
                  </a:cubicBezTo>
                  <a:cubicBezTo>
                    <a:pt x="16783" y="103404"/>
                    <a:pt x="13426" y="107234"/>
                    <a:pt x="11748" y="107872"/>
                  </a:cubicBezTo>
                  <a:cubicBezTo>
                    <a:pt x="8391" y="108510"/>
                    <a:pt x="5034" y="103404"/>
                    <a:pt x="4195" y="98936"/>
                  </a:cubicBezTo>
                  <a:cubicBezTo>
                    <a:pt x="3776" y="98297"/>
                    <a:pt x="5034" y="103404"/>
                    <a:pt x="4195" y="98936"/>
                  </a:cubicBezTo>
                  <a:close/>
                </a:path>
              </a:pathLst>
            </a:custGeom>
            <a:solidFill>
              <a:srgbClr val="3E4A6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38" name="Shape 280"/>
            <p:cNvSpPr>
              <a:spLocks/>
            </p:cNvSpPr>
            <p:nvPr/>
          </p:nvSpPr>
          <p:spPr bwMode="auto">
            <a:xfrm>
              <a:off x="5367824" y="4920364"/>
              <a:ext cx="12083" cy="0"/>
            </a:xfrm>
            <a:custGeom>
              <a:avLst/>
              <a:gdLst>
                <a:gd name="T0" fmla="*/ 120000 w 120000"/>
                <a:gd name="T1" fmla="*/ 0 h 120000"/>
                <a:gd name="T2" fmla="*/ 0 w 120000"/>
                <a:gd name="T3" fmla="*/ 0 h 120000"/>
                <a:gd name="T4" fmla="*/ 120000 w 120000"/>
                <a:gd name="T5" fmla="*/ 0 h 120000"/>
                <a:gd name="T6" fmla="*/ 0 w 120000"/>
                <a:gd name="T7" fmla="*/ 0 h 120000"/>
                <a:gd name="T8" fmla="*/ 120000 w 120000"/>
                <a:gd name="T9" fmla="*/ 120000 h 120000"/>
              </a:gdLst>
              <a:ahLst/>
              <a:cxnLst>
                <a:cxn ang="0">
                  <a:pos x="T0" y="T1"/>
                </a:cxn>
                <a:cxn ang="0">
                  <a:pos x="T2" y="T3"/>
                </a:cxn>
                <a:cxn ang="0">
                  <a:pos x="T4" y="T5"/>
                </a:cxn>
              </a:cxnLst>
              <a:rect l="T6" t="T7" r="T8" b="T9"/>
              <a:pathLst>
                <a:path w="120000" h="120000" extrusionOk="0">
                  <a:moveTo>
                    <a:pt x="120000" y="0"/>
                  </a:moveTo>
                  <a:cubicBezTo>
                    <a:pt x="120000" y="0"/>
                    <a:pt x="120000" y="0"/>
                    <a:pt x="0" y="0"/>
                  </a:cubicBezTo>
                  <a:cubicBezTo>
                    <a:pt x="60000" y="0"/>
                    <a:pt x="60000" y="0"/>
                    <a:pt x="120000" y="0"/>
                  </a:cubicBezTo>
                  <a:close/>
                </a:path>
              </a:pathLst>
            </a:custGeom>
            <a:solidFill>
              <a:srgbClr val="22222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39" name="Shape 281"/>
            <p:cNvSpPr>
              <a:spLocks/>
            </p:cNvSpPr>
            <p:nvPr/>
          </p:nvSpPr>
          <p:spPr bwMode="auto">
            <a:xfrm>
              <a:off x="3952078" y="4997446"/>
              <a:ext cx="14096" cy="12091"/>
            </a:xfrm>
            <a:custGeom>
              <a:avLst/>
              <a:gdLst>
                <a:gd name="T0" fmla="*/ 120000 w 120000"/>
                <a:gd name="T1" fmla="*/ 0 h 120000"/>
                <a:gd name="T2" fmla="*/ 120000 w 120000"/>
                <a:gd name="T3" fmla="*/ 0 h 120000"/>
                <a:gd name="T4" fmla="*/ 0 w 120000"/>
                <a:gd name="T5" fmla="*/ 0 h 120000"/>
                <a:gd name="T6" fmla="*/ 120000 w 120000"/>
                <a:gd name="T7" fmla="*/ 120000 h 120000"/>
              </a:gdLst>
              <a:ahLst/>
              <a:cxnLst>
                <a:cxn ang="0">
                  <a:pos x="T0" y="T1"/>
                </a:cxn>
                <a:cxn ang="0">
                  <a:pos x="T2" y="T3"/>
                </a:cxn>
              </a:cxnLst>
              <a:rect l="T4" t="T5" r="T6" b="T7"/>
              <a:pathLst>
                <a:path w="120000" h="120000" extrusionOk="0">
                  <a:moveTo>
                    <a:pt x="120000" y="0"/>
                  </a:moveTo>
                  <a:cubicBezTo>
                    <a:pt x="0" y="120000"/>
                    <a:pt x="120000" y="0"/>
                    <a:pt x="120000" y="0"/>
                  </a:cubicBezTo>
                  <a:close/>
                </a:path>
              </a:pathLst>
            </a:custGeom>
            <a:solidFill>
              <a:srgbClr val="22222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40" name="Shape 282"/>
            <p:cNvSpPr>
              <a:spLocks noChangeArrowheads="1"/>
            </p:cNvSpPr>
            <p:nvPr/>
          </p:nvSpPr>
          <p:spPr bwMode="auto">
            <a:xfrm>
              <a:off x="5367824" y="4920364"/>
              <a:ext cx="2014" cy="1511"/>
            </a:xfrm>
            <a:prstGeom prst="rect">
              <a:avLst/>
            </a:prstGeom>
            <a:solidFill>
              <a:srgbClr val="22222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eaLnBrk="0" hangingPunct="0">
                <a:defRPr sz="1400">
                  <a:solidFill>
                    <a:schemeClr val="bg1"/>
                  </a:solidFill>
                  <a:latin typeface="Times New Roman" pitchFamily="18" charset="0"/>
                  <a:ea typeface="Gulim" pitchFamily="34" charset="-127"/>
                </a:defRPr>
              </a:lvl1pPr>
              <a:lvl2pPr marL="742950" indent="-285750" eaLnBrk="0" hangingPunct="0">
                <a:defRPr sz="1400">
                  <a:solidFill>
                    <a:schemeClr val="bg1"/>
                  </a:solidFill>
                  <a:latin typeface="Times New Roman" pitchFamily="18" charset="0"/>
                  <a:ea typeface="Gulim" pitchFamily="34" charset="-127"/>
                </a:defRPr>
              </a:lvl2pPr>
              <a:lvl3pPr marL="1143000" indent="-228600" eaLnBrk="0" hangingPunct="0">
                <a:defRPr sz="1400">
                  <a:solidFill>
                    <a:schemeClr val="bg1"/>
                  </a:solidFill>
                  <a:latin typeface="Times New Roman" pitchFamily="18" charset="0"/>
                  <a:ea typeface="Gulim" pitchFamily="34" charset="-127"/>
                </a:defRPr>
              </a:lvl3pPr>
              <a:lvl4pPr marL="1600200" indent="-228600" eaLnBrk="0" hangingPunct="0">
                <a:defRPr sz="1400">
                  <a:solidFill>
                    <a:schemeClr val="bg1"/>
                  </a:solidFill>
                  <a:latin typeface="Times New Roman" pitchFamily="18" charset="0"/>
                  <a:ea typeface="Gulim" pitchFamily="34" charset="-127"/>
                </a:defRPr>
              </a:lvl4pPr>
              <a:lvl5pPr marL="2057400" indent="-228600" eaLnBrk="0" hangingPunct="0">
                <a:defRPr sz="1400">
                  <a:solidFill>
                    <a:schemeClr val="bg1"/>
                  </a:solidFill>
                  <a:latin typeface="Times New Roman" pitchFamily="18" charset="0"/>
                  <a:ea typeface="Gulim" pitchFamily="34" charset="-127"/>
                </a:defRPr>
              </a:lvl5pPr>
              <a:lvl6pPr marL="2514600" indent="-228600" algn="ctr" eaLnBrk="0" fontAlgn="base" hangingPunct="0">
                <a:spcBef>
                  <a:spcPct val="0"/>
                </a:spcBef>
                <a:spcAft>
                  <a:spcPct val="0"/>
                </a:spcAft>
                <a:defRPr sz="1400">
                  <a:solidFill>
                    <a:schemeClr val="bg1"/>
                  </a:solidFill>
                  <a:latin typeface="Times New Roman" pitchFamily="18" charset="0"/>
                  <a:ea typeface="Gulim" pitchFamily="34" charset="-127"/>
                </a:defRPr>
              </a:lvl6pPr>
              <a:lvl7pPr marL="2971800" indent="-228600" algn="ctr" eaLnBrk="0" fontAlgn="base" hangingPunct="0">
                <a:spcBef>
                  <a:spcPct val="0"/>
                </a:spcBef>
                <a:spcAft>
                  <a:spcPct val="0"/>
                </a:spcAft>
                <a:defRPr sz="1400">
                  <a:solidFill>
                    <a:schemeClr val="bg1"/>
                  </a:solidFill>
                  <a:latin typeface="Times New Roman" pitchFamily="18" charset="0"/>
                  <a:ea typeface="Gulim" pitchFamily="34" charset="-127"/>
                </a:defRPr>
              </a:lvl7pPr>
              <a:lvl8pPr marL="3429000" indent="-228600" algn="ctr" eaLnBrk="0" fontAlgn="base" hangingPunct="0">
                <a:spcBef>
                  <a:spcPct val="0"/>
                </a:spcBef>
                <a:spcAft>
                  <a:spcPct val="0"/>
                </a:spcAft>
                <a:defRPr sz="1400">
                  <a:solidFill>
                    <a:schemeClr val="bg1"/>
                  </a:solidFill>
                  <a:latin typeface="Times New Roman" pitchFamily="18" charset="0"/>
                  <a:ea typeface="Gulim" pitchFamily="34" charset="-127"/>
                </a:defRPr>
              </a:lvl8pPr>
              <a:lvl9pPr marL="3886200" indent="-228600" algn="ctr" eaLnBrk="0" fontAlgn="base" hangingPunct="0">
                <a:spcBef>
                  <a:spcPct val="0"/>
                </a:spcBef>
                <a:spcAft>
                  <a:spcPct val="0"/>
                </a:spcAft>
                <a:defRPr sz="1400">
                  <a:solidFill>
                    <a:schemeClr val="bg1"/>
                  </a:solidFill>
                  <a:latin typeface="Times New Roman" pitchFamily="18" charset="0"/>
                  <a:ea typeface="Gulim" pitchFamily="34" charset="-127"/>
                </a:defRPr>
              </a:lvl9pPr>
            </a:lstStyle>
            <a:p>
              <a:pPr algn="l" eaLnBrk="1" hangingPunct="1">
                <a:defRPr/>
              </a:pPr>
              <a:endParaRPr lang="en-US" altLang="en-US" sz="1800">
                <a:solidFill>
                  <a:srgbClr val="000000"/>
                </a:solidFill>
                <a:effectLst/>
                <a:latin typeface="Calibri" pitchFamily="34" charset="0"/>
                <a:sym typeface="Calibri" pitchFamily="34" charset="0"/>
              </a:endParaRPr>
            </a:p>
          </p:txBody>
        </p:sp>
        <p:sp>
          <p:nvSpPr>
            <p:cNvPr id="41" name="Shape 283"/>
            <p:cNvSpPr>
              <a:spLocks/>
            </p:cNvSpPr>
            <p:nvPr/>
          </p:nvSpPr>
          <p:spPr bwMode="auto">
            <a:xfrm>
              <a:off x="5367824" y="4920364"/>
              <a:ext cx="0" cy="0"/>
            </a:xfrm>
            <a:custGeom>
              <a:avLst/>
              <a:gdLst>
                <a:gd name="T0" fmla="*/ 0 w 120000"/>
                <a:gd name="T1" fmla="*/ 0 h 120000"/>
                <a:gd name="T2" fmla="*/ 0 w 120000"/>
                <a:gd name="T3" fmla="*/ 0 h 120000"/>
                <a:gd name="T4" fmla="*/ 0 w 120000"/>
                <a:gd name="T5" fmla="*/ 0 h 120000"/>
                <a:gd name="T6" fmla="*/ 0 w 120000"/>
                <a:gd name="T7" fmla="*/ 0 h 120000"/>
                <a:gd name="T8" fmla="*/ 120000 w 120000"/>
                <a:gd name="T9" fmla="*/ 120000 h 120000"/>
              </a:gdLst>
              <a:ahLst/>
              <a:cxnLst>
                <a:cxn ang="0">
                  <a:pos x="T0" y="T1"/>
                </a:cxn>
                <a:cxn ang="0">
                  <a:pos x="T2" y="T3"/>
                </a:cxn>
                <a:cxn ang="0">
                  <a:pos x="T4" y="T5"/>
                </a:cxn>
              </a:cxnLst>
              <a:rect l="T6" t="T7" r="T8" b="T9"/>
              <a:pathLst>
                <a:path w="120000" h="120000" extrusionOk="0">
                  <a:moveTo>
                    <a:pt x="0" y="0"/>
                  </a:moveTo>
                  <a:cubicBezTo>
                    <a:pt x="0" y="0"/>
                    <a:pt x="0" y="0"/>
                    <a:pt x="0" y="0"/>
                  </a:cubicBezTo>
                  <a:cubicBezTo>
                    <a:pt x="0" y="0"/>
                    <a:pt x="0" y="0"/>
                    <a:pt x="0" y="0"/>
                  </a:cubicBezTo>
                  <a:close/>
                </a:path>
              </a:pathLst>
            </a:custGeom>
            <a:solidFill>
              <a:srgbClr val="22222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42" name="Shape 284"/>
            <p:cNvSpPr>
              <a:spLocks/>
            </p:cNvSpPr>
            <p:nvPr/>
          </p:nvSpPr>
          <p:spPr bwMode="auto">
            <a:xfrm>
              <a:off x="4173603" y="4816076"/>
              <a:ext cx="199372" cy="78594"/>
            </a:xfrm>
            <a:custGeom>
              <a:avLst/>
              <a:gdLst>
                <a:gd name="T0" fmla="*/ 81290 w 120000"/>
                <a:gd name="T1" fmla="*/ 120000 h 120000"/>
                <a:gd name="T2" fmla="*/ 77419 w 120000"/>
                <a:gd name="T3" fmla="*/ 120000 h 120000"/>
                <a:gd name="T4" fmla="*/ 58064 w 120000"/>
                <a:gd name="T5" fmla="*/ 100000 h 120000"/>
                <a:gd name="T6" fmla="*/ 42580 w 120000"/>
                <a:gd name="T7" fmla="*/ 120000 h 120000"/>
                <a:gd name="T8" fmla="*/ 38709 w 120000"/>
                <a:gd name="T9" fmla="*/ 120000 h 120000"/>
                <a:gd name="T10" fmla="*/ 7741 w 120000"/>
                <a:gd name="T11" fmla="*/ 70000 h 120000"/>
                <a:gd name="T12" fmla="*/ 7741 w 120000"/>
                <a:gd name="T13" fmla="*/ 10000 h 120000"/>
                <a:gd name="T14" fmla="*/ 15483 w 120000"/>
                <a:gd name="T15" fmla="*/ 0 h 120000"/>
                <a:gd name="T16" fmla="*/ 19354 w 120000"/>
                <a:gd name="T17" fmla="*/ 10000 h 120000"/>
                <a:gd name="T18" fmla="*/ 23225 w 120000"/>
                <a:gd name="T19" fmla="*/ 30000 h 120000"/>
                <a:gd name="T20" fmla="*/ 27096 w 120000"/>
                <a:gd name="T21" fmla="*/ 60000 h 120000"/>
                <a:gd name="T22" fmla="*/ 38709 w 120000"/>
                <a:gd name="T23" fmla="*/ 70000 h 120000"/>
                <a:gd name="T24" fmla="*/ 46451 w 120000"/>
                <a:gd name="T25" fmla="*/ 70000 h 120000"/>
                <a:gd name="T26" fmla="*/ 54193 w 120000"/>
                <a:gd name="T27" fmla="*/ 50000 h 120000"/>
                <a:gd name="T28" fmla="*/ 61935 w 120000"/>
                <a:gd name="T29" fmla="*/ 40000 h 120000"/>
                <a:gd name="T30" fmla="*/ 69677 w 120000"/>
                <a:gd name="T31" fmla="*/ 60000 h 120000"/>
                <a:gd name="T32" fmla="*/ 81290 w 120000"/>
                <a:gd name="T33" fmla="*/ 80000 h 120000"/>
                <a:gd name="T34" fmla="*/ 96774 w 120000"/>
                <a:gd name="T35" fmla="*/ 50000 h 120000"/>
                <a:gd name="T36" fmla="*/ 100645 w 120000"/>
                <a:gd name="T37" fmla="*/ 50000 h 120000"/>
                <a:gd name="T38" fmla="*/ 108387 w 120000"/>
                <a:gd name="T39" fmla="*/ 20000 h 120000"/>
                <a:gd name="T40" fmla="*/ 116129 w 120000"/>
                <a:gd name="T41" fmla="*/ 30000 h 120000"/>
                <a:gd name="T42" fmla="*/ 112258 w 120000"/>
                <a:gd name="T43" fmla="*/ 70000 h 120000"/>
                <a:gd name="T44" fmla="*/ 81290 w 120000"/>
                <a:gd name="T45" fmla="*/ 120000 h 120000"/>
                <a:gd name="T46" fmla="*/ 81290 w 120000"/>
                <a:gd name="T47" fmla="*/ 120000 h 120000"/>
                <a:gd name="T48" fmla="*/ 0 w 120000"/>
                <a:gd name="T49" fmla="*/ 0 h 120000"/>
                <a:gd name="T50" fmla="*/ 120000 w 120000"/>
                <a:gd name="T51" fmla="*/ 120000 h 1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T48" t="T49" r="T50" b="T51"/>
              <a:pathLst>
                <a:path w="120000" h="120000" extrusionOk="0">
                  <a:moveTo>
                    <a:pt x="81290" y="120000"/>
                  </a:moveTo>
                  <a:cubicBezTo>
                    <a:pt x="81290" y="120000"/>
                    <a:pt x="77419" y="120000"/>
                    <a:pt x="77419" y="120000"/>
                  </a:cubicBezTo>
                  <a:cubicBezTo>
                    <a:pt x="69677" y="120000"/>
                    <a:pt x="65806" y="110000"/>
                    <a:pt x="58064" y="100000"/>
                  </a:cubicBezTo>
                  <a:cubicBezTo>
                    <a:pt x="54193" y="110000"/>
                    <a:pt x="50322" y="120000"/>
                    <a:pt x="42580" y="120000"/>
                  </a:cubicBezTo>
                  <a:cubicBezTo>
                    <a:pt x="42580" y="120000"/>
                    <a:pt x="42580" y="120000"/>
                    <a:pt x="38709" y="120000"/>
                  </a:cubicBezTo>
                  <a:cubicBezTo>
                    <a:pt x="27096" y="120000"/>
                    <a:pt x="15483" y="100000"/>
                    <a:pt x="7741" y="70000"/>
                  </a:cubicBezTo>
                  <a:cubicBezTo>
                    <a:pt x="7741" y="70000"/>
                    <a:pt x="0" y="30000"/>
                    <a:pt x="7741" y="10000"/>
                  </a:cubicBezTo>
                  <a:cubicBezTo>
                    <a:pt x="11612" y="10000"/>
                    <a:pt x="11612" y="0"/>
                    <a:pt x="15483" y="0"/>
                  </a:cubicBezTo>
                  <a:cubicBezTo>
                    <a:pt x="15483" y="0"/>
                    <a:pt x="19354" y="10000"/>
                    <a:pt x="19354" y="10000"/>
                  </a:cubicBezTo>
                  <a:cubicBezTo>
                    <a:pt x="23225" y="20000"/>
                    <a:pt x="23225" y="20000"/>
                    <a:pt x="23225" y="30000"/>
                  </a:cubicBezTo>
                  <a:cubicBezTo>
                    <a:pt x="23225" y="40000"/>
                    <a:pt x="23225" y="50000"/>
                    <a:pt x="27096" y="60000"/>
                  </a:cubicBezTo>
                  <a:cubicBezTo>
                    <a:pt x="30967" y="70000"/>
                    <a:pt x="34838" y="70000"/>
                    <a:pt x="38709" y="70000"/>
                  </a:cubicBezTo>
                  <a:cubicBezTo>
                    <a:pt x="42580" y="70000"/>
                    <a:pt x="42580" y="70000"/>
                    <a:pt x="46451" y="70000"/>
                  </a:cubicBezTo>
                  <a:cubicBezTo>
                    <a:pt x="50322" y="60000"/>
                    <a:pt x="50322" y="60000"/>
                    <a:pt x="54193" y="50000"/>
                  </a:cubicBezTo>
                  <a:cubicBezTo>
                    <a:pt x="54193" y="50000"/>
                    <a:pt x="58064" y="40000"/>
                    <a:pt x="61935" y="40000"/>
                  </a:cubicBezTo>
                  <a:cubicBezTo>
                    <a:pt x="61935" y="40000"/>
                    <a:pt x="65806" y="50000"/>
                    <a:pt x="69677" y="60000"/>
                  </a:cubicBezTo>
                  <a:cubicBezTo>
                    <a:pt x="73548" y="70000"/>
                    <a:pt x="77419" y="80000"/>
                    <a:pt x="81290" y="80000"/>
                  </a:cubicBezTo>
                  <a:cubicBezTo>
                    <a:pt x="89032" y="80000"/>
                    <a:pt x="96774" y="70000"/>
                    <a:pt x="96774" y="50000"/>
                  </a:cubicBezTo>
                  <a:cubicBezTo>
                    <a:pt x="96774" y="50000"/>
                    <a:pt x="96774" y="50000"/>
                    <a:pt x="100645" y="50000"/>
                  </a:cubicBezTo>
                  <a:cubicBezTo>
                    <a:pt x="100645" y="30000"/>
                    <a:pt x="100645" y="20000"/>
                    <a:pt x="108387" y="20000"/>
                  </a:cubicBezTo>
                  <a:cubicBezTo>
                    <a:pt x="112258" y="20000"/>
                    <a:pt x="112258" y="20000"/>
                    <a:pt x="116129" y="30000"/>
                  </a:cubicBezTo>
                  <a:cubicBezTo>
                    <a:pt x="120000" y="40000"/>
                    <a:pt x="116129" y="50000"/>
                    <a:pt x="112258" y="70000"/>
                  </a:cubicBezTo>
                  <a:cubicBezTo>
                    <a:pt x="108387" y="100000"/>
                    <a:pt x="96774" y="120000"/>
                    <a:pt x="81290" y="120000"/>
                  </a:cubicBezTo>
                  <a:cubicBezTo>
                    <a:pt x="81290" y="120000"/>
                    <a:pt x="81290" y="120000"/>
                    <a:pt x="81290" y="120000"/>
                  </a:cubicBezTo>
                  <a:close/>
                </a:path>
              </a:pathLst>
            </a:custGeom>
            <a:solidFill>
              <a:srgbClr val="3E4A6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43" name="Shape 285"/>
            <p:cNvSpPr>
              <a:spLocks/>
            </p:cNvSpPr>
            <p:nvPr/>
          </p:nvSpPr>
          <p:spPr bwMode="auto">
            <a:xfrm>
              <a:off x="4004439" y="4699696"/>
              <a:ext cx="116804" cy="129982"/>
            </a:xfrm>
            <a:custGeom>
              <a:avLst/>
              <a:gdLst>
                <a:gd name="T0" fmla="*/ 66666 w 120000"/>
                <a:gd name="T1" fmla="*/ 0 h 120000"/>
                <a:gd name="T2" fmla="*/ 53333 w 120000"/>
                <a:gd name="T3" fmla="*/ 6000 h 120000"/>
                <a:gd name="T4" fmla="*/ 66666 w 120000"/>
                <a:gd name="T5" fmla="*/ 24000 h 120000"/>
                <a:gd name="T6" fmla="*/ 46666 w 120000"/>
                <a:gd name="T7" fmla="*/ 42000 h 120000"/>
                <a:gd name="T8" fmla="*/ 20000 w 120000"/>
                <a:gd name="T9" fmla="*/ 24000 h 120000"/>
                <a:gd name="T10" fmla="*/ 6666 w 120000"/>
                <a:gd name="T11" fmla="*/ 60000 h 120000"/>
                <a:gd name="T12" fmla="*/ 60000 w 120000"/>
                <a:gd name="T13" fmla="*/ 120000 h 120000"/>
                <a:gd name="T14" fmla="*/ 120000 w 120000"/>
                <a:gd name="T15" fmla="*/ 60000 h 120000"/>
                <a:gd name="T16" fmla="*/ 66666 w 120000"/>
                <a:gd name="T17" fmla="*/ 0 h 120000"/>
                <a:gd name="T18" fmla="*/ 0 w 120000"/>
                <a:gd name="T19" fmla="*/ 0 h 120000"/>
                <a:gd name="T20" fmla="*/ 120000 w 120000"/>
                <a:gd name="T21" fmla="*/ 120000 h 1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T18" t="T19" r="T20" b="T21"/>
              <a:pathLst>
                <a:path w="120000" h="120000" extrusionOk="0">
                  <a:moveTo>
                    <a:pt x="66666" y="0"/>
                  </a:moveTo>
                  <a:cubicBezTo>
                    <a:pt x="60000" y="0"/>
                    <a:pt x="60000" y="0"/>
                    <a:pt x="53333" y="6000"/>
                  </a:cubicBezTo>
                  <a:cubicBezTo>
                    <a:pt x="60000" y="6000"/>
                    <a:pt x="66666" y="12000"/>
                    <a:pt x="66666" y="24000"/>
                  </a:cubicBezTo>
                  <a:cubicBezTo>
                    <a:pt x="66666" y="36000"/>
                    <a:pt x="60000" y="42000"/>
                    <a:pt x="46666" y="42000"/>
                  </a:cubicBezTo>
                  <a:cubicBezTo>
                    <a:pt x="33333" y="42000"/>
                    <a:pt x="20000" y="36000"/>
                    <a:pt x="20000" y="24000"/>
                  </a:cubicBezTo>
                  <a:cubicBezTo>
                    <a:pt x="13333" y="30000"/>
                    <a:pt x="6666" y="48000"/>
                    <a:pt x="6666" y="60000"/>
                  </a:cubicBezTo>
                  <a:cubicBezTo>
                    <a:pt x="0" y="90000"/>
                    <a:pt x="26666" y="120000"/>
                    <a:pt x="60000" y="120000"/>
                  </a:cubicBezTo>
                  <a:cubicBezTo>
                    <a:pt x="93333" y="120000"/>
                    <a:pt x="120000" y="96000"/>
                    <a:pt x="120000" y="60000"/>
                  </a:cubicBezTo>
                  <a:cubicBezTo>
                    <a:pt x="120000" y="30000"/>
                    <a:pt x="100000" y="6000"/>
                    <a:pt x="66666" y="0"/>
                  </a:cubicBezTo>
                  <a:close/>
                </a:path>
              </a:pathLst>
            </a:custGeom>
            <a:solidFill>
              <a:srgbClr val="3E4A6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44" name="Shape 286"/>
            <p:cNvSpPr>
              <a:spLocks/>
            </p:cNvSpPr>
            <p:nvPr/>
          </p:nvSpPr>
          <p:spPr bwMode="auto">
            <a:xfrm>
              <a:off x="4443461" y="4738994"/>
              <a:ext cx="122845" cy="134516"/>
            </a:xfrm>
            <a:custGeom>
              <a:avLst/>
              <a:gdLst>
                <a:gd name="T0" fmla="*/ 69473 w 120000"/>
                <a:gd name="T1" fmla="*/ 0 h 120000"/>
                <a:gd name="T2" fmla="*/ 44210 w 120000"/>
                <a:gd name="T3" fmla="*/ 5714 h 120000"/>
                <a:gd name="T4" fmla="*/ 63157 w 120000"/>
                <a:gd name="T5" fmla="*/ 22857 h 120000"/>
                <a:gd name="T6" fmla="*/ 44210 w 120000"/>
                <a:gd name="T7" fmla="*/ 45714 h 120000"/>
                <a:gd name="T8" fmla="*/ 18947 w 120000"/>
                <a:gd name="T9" fmla="*/ 22857 h 120000"/>
                <a:gd name="T10" fmla="*/ 18947 w 120000"/>
                <a:gd name="T11" fmla="*/ 22857 h 120000"/>
                <a:gd name="T12" fmla="*/ 6315 w 120000"/>
                <a:gd name="T13" fmla="*/ 51428 h 120000"/>
                <a:gd name="T14" fmla="*/ 50526 w 120000"/>
                <a:gd name="T15" fmla="*/ 120000 h 120000"/>
                <a:gd name="T16" fmla="*/ 113684 w 120000"/>
                <a:gd name="T17" fmla="*/ 62857 h 120000"/>
                <a:gd name="T18" fmla="*/ 69473 w 120000"/>
                <a:gd name="T19" fmla="*/ 0 h 120000"/>
                <a:gd name="T20" fmla="*/ 0 w 120000"/>
                <a:gd name="T21" fmla="*/ 0 h 120000"/>
                <a:gd name="T22" fmla="*/ 120000 w 120000"/>
                <a:gd name="T23" fmla="*/ 120000 h 1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120000" h="120000" extrusionOk="0">
                  <a:moveTo>
                    <a:pt x="69473" y="0"/>
                  </a:moveTo>
                  <a:cubicBezTo>
                    <a:pt x="63157" y="0"/>
                    <a:pt x="56842" y="0"/>
                    <a:pt x="44210" y="5714"/>
                  </a:cubicBezTo>
                  <a:cubicBezTo>
                    <a:pt x="56842" y="5714"/>
                    <a:pt x="63157" y="17142"/>
                    <a:pt x="63157" y="22857"/>
                  </a:cubicBezTo>
                  <a:cubicBezTo>
                    <a:pt x="63157" y="34285"/>
                    <a:pt x="56842" y="45714"/>
                    <a:pt x="44210" y="45714"/>
                  </a:cubicBezTo>
                  <a:cubicBezTo>
                    <a:pt x="31578" y="45714"/>
                    <a:pt x="18947" y="34285"/>
                    <a:pt x="18947" y="22857"/>
                  </a:cubicBezTo>
                  <a:cubicBezTo>
                    <a:pt x="18947" y="22857"/>
                    <a:pt x="18947" y="22857"/>
                    <a:pt x="18947" y="22857"/>
                  </a:cubicBezTo>
                  <a:cubicBezTo>
                    <a:pt x="12631" y="34285"/>
                    <a:pt x="6315" y="40000"/>
                    <a:pt x="6315" y="51428"/>
                  </a:cubicBezTo>
                  <a:cubicBezTo>
                    <a:pt x="0" y="85714"/>
                    <a:pt x="18947" y="114285"/>
                    <a:pt x="50526" y="120000"/>
                  </a:cubicBezTo>
                  <a:cubicBezTo>
                    <a:pt x="82105" y="120000"/>
                    <a:pt x="107368" y="97142"/>
                    <a:pt x="113684" y="62857"/>
                  </a:cubicBezTo>
                  <a:cubicBezTo>
                    <a:pt x="120000" y="34285"/>
                    <a:pt x="101052" y="5714"/>
                    <a:pt x="69473" y="0"/>
                  </a:cubicBezTo>
                  <a:close/>
                </a:path>
              </a:pathLst>
            </a:custGeom>
            <a:solidFill>
              <a:srgbClr val="3E4A6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grpSp>
      <p:sp>
        <p:nvSpPr>
          <p:cNvPr id="246" name="Shape 246"/>
          <p:cNvSpPr txBox="1">
            <a:spLocks noGrp="1"/>
          </p:cNvSpPr>
          <p:nvPr>
            <p:ph type="title"/>
          </p:nvPr>
        </p:nvSpPr>
        <p:spPr>
          <a:xfrm>
            <a:off x="388375" y="0"/>
            <a:ext cx="6923400" cy="1137200"/>
          </a:xfrm>
          <a:prstGeom prst="rect">
            <a:avLst/>
          </a:prstGeom>
        </p:spPr>
        <p:txBody>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Tree>
    <p:extLst>
      <p:ext uri="{BB962C8B-B14F-4D97-AF65-F5344CB8AC3E}">
        <p14:creationId xmlns:p14="http://schemas.microsoft.com/office/powerpoint/2010/main" val="3440158806"/>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ftr" sz="quarter" idx="10"/>
          </p:nvPr>
        </p:nvSpPr>
        <p:spPr>
          <a:ln/>
        </p:spPr>
        <p:txBody>
          <a:bodyPr/>
          <a:lstStyle>
            <a:lvl1pPr>
              <a:defRPr/>
            </a:lvl1pPr>
          </a:lstStyle>
          <a:p>
            <a:pPr>
              <a:defRPr/>
            </a:pPr>
            <a:r>
              <a:rPr lang="en-US" altLang="en-US"/>
              <a:t>Company Logo</a:t>
            </a:r>
          </a:p>
        </p:txBody>
      </p:sp>
    </p:spTree>
    <p:extLst>
      <p:ext uri="{BB962C8B-B14F-4D97-AF65-F5344CB8AC3E}">
        <p14:creationId xmlns:p14="http://schemas.microsoft.com/office/powerpoint/2010/main" val="964388428"/>
      </p:ext>
    </p:extLst>
  </p:cSld>
  <p:clrMapOvr>
    <a:masterClrMapping/>
  </p:clrMapOvr>
  <p:transition spd="slow">
    <p:push dir="u"/>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Caption">
    <p:spTree>
      <p:nvGrpSpPr>
        <p:cNvPr id="1" name="Shape 287"/>
        <p:cNvGrpSpPr/>
        <p:nvPr/>
      </p:nvGrpSpPr>
      <p:grpSpPr>
        <a:xfrm>
          <a:off x="0" y="0"/>
          <a:ext cx="0" cy="0"/>
          <a:chOff x="0" y="0"/>
          <a:chExt cx="0" cy="0"/>
        </a:xfrm>
      </p:grpSpPr>
      <p:sp>
        <p:nvSpPr>
          <p:cNvPr id="3" name="Shape 288"/>
          <p:cNvSpPr>
            <a:spLocks noChangeArrowheads="1"/>
          </p:cNvSpPr>
          <p:nvPr/>
        </p:nvSpPr>
        <p:spPr bwMode="auto">
          <a:xfrm>
            <a:off x="0" y="5670550"/>
            <a:ext cx="9144000" cy="1187450"/>
          </a:xfrm>
          <a:prstGeom prst="rect">
            <a:avLst/>
          </a:prstGeom>
          <a:solidFill>
            <a:srgbClr val="B6D7A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sz="1400">
                <a:solidFill>
                  <a:schemeClr val="bg1"/>
                </a:solidFill>
                <a:latin typeface="Times New Roman" pitchFamily="18" charset="0"/>
                <a:ea typeface="Gulim" pitchFamily="34" charset="-127"/>
              </a:defRPr>
            </a:lvl1pPr>
            <a:lvl2pPr marL="742950" indent="-285750" eaLnBrk="0" hangingPunct="0">
              <a:defRPr sz="1400">
                <a:solidFill>
                  <a:schemeClr val="bg1"/>
                </a:solidFill>
                <a:latin typeface="Times New Roman" pitchFamily="18" charset="0"/>
                <a:ea typeface="Gulim" pitchFamily="34" charset="-127"/>
              </a:defRPr>
            </a:lvl2pPr>
            <a:lvl3pPr marL="1143000" indent="-228600" eaLnBrk="0" hangingPunct="0">
              <a:defRPr sz="1400">
                <a:solidFill>
                  <a:schemeClr val="bg1"/>
                </a:solidFill>
                <a:latin typeface="Times New Roman" pitchFamily="18" charset="0"/>
                <a:ea typeface="Gulim" pitchFamily="34" charset="-127"/>
              </a:defRPr>
            </a:lvl3pPr>
            <a:lvl4pPr marL="1600200" indent="-228600" eaLnBrk="0" hangingPunct="0">
              <a:defRPr sz="1400">
                <a:solidFill>
                  <a:schemeClr val="bg1"/>
                </a:solidFill>
                <a:latin typeface="Times New Roman" pitchFamily="18" charset="0"/>
                <a:ea typeface="Gulim" pitchFamily="34" charset="-127"/>
              </a:defRPr>
            </a:lvl4pPr>
            <a:lvl5pPr marL="2057400" indent="-228600" eaLnBrk="0" hangingPunct="0">
              <a:defRPr sz="1400">
                <a:solidFill>
                  <a:schemeClr val="bg1"/>
                </a:solidFill>
                <a:latin typeface="Times New Roman" pitchFamily="18" charset="0"/>
                <a:ea typeface="Gulim" pitchFamily="34" charset="-127"/>
              </a:defRPr>
            </a:lvl5pPr>
            <a:lvl6pPr marL="2514600" indent="-228600" algn="ctr" eaLnBrk="0" fontAlgn="base" hangingPunct="0">
              <a:spcBef>
                <a:spcPct val="0"/>
              </a:spcBef>
              <a:spcAft>
                <a:spcPct val="0"/>
              </a:spcAft>
              <a:defRPr sz="1400">
                <a:solidFill>
                  <a:schemeClr val="bg1"/>
                </a:solidFill>
                <a:latin typeface="Times New Roman" pitchFamily="18" charset="0"/>
                <a:ea typeface="Gulim" pitchFamily="34" charset="-127"/>
              </a:defRPr>
            </a:lvl6pPr>
            <a:lvl7pPr marL="2971800" indent="-228600" algn="ctr" eaLnBrk="0" fontAlgn="base" hangingPunct="0">
              <a:spcBef>
                <a:spcPct val="0"/>
              </a:spcBef>
              <a:spcAft>
                <a:spcPct val="0"/>
              </a:spcAft>
              <a:defRPr sz="1400">
                <a:solidFill>
                  <a:schemeClr val="bg1"/>
                </a:solidFill>
                <a:latin typeface="Times New Roman" pitchFamily="18" charset="0"/>
                <a:ea typeface="Gulim" pitchFamily="34" charset="-127"/>
              </a:defRPr>
            </a:lvl7pPr>
            <a:lvl8pPr marL="3429000" indent="-228600" algn="ctr" eaLnBrk="0" fontAlgn="base" hangingPunct="0">
              <a:spcBef>
                <a:spcPct val="0"/>
              </a:spcBef>
              <a:spcAft>
                <a:spcPct val="0"/>
              </a:spcAft>
              <a:defRPr sz="1400">
                <a:solidFill>
                  <a:schemeClr val="bg1"/>
                </a:solidFill>
                <a:latin typeface="Times New Roman" pitchFamily="18" charset="0"/>
                <a:ea typeface="Gulim" pitchFamily="34" charset="-127"/>
              </a:defRPr>
            </a:lvl8pPr>
            <a:lvl9pPr marL="3886200" indent="-228600" algn="ctr" eaLnBrk="0" fontAlgn="base" hangingPunct="0">
              <a:spcBef>
                <a:spcPct val="0"/>
              </a:spcBef>
              <a:spcAft>
                <a:spcPct val="0"/>
              </a:spcAft>
              <a:defRPr sz="1400">
                <a:solidFill>
                  <a:schemeClr val="bg1"/>
                </a:solidFill>
                <a:latin typeface="Times New Roman" pitchFamily="18" charset="0"/>
                <a:ea typeface="Gulim" pitchFamily="34" charset="-127"/>
              </a:defRPr>
            </a:lvl9pPr>
          </a:lstStyle>
          <a:p>
            <a:pPr algn="l" eaLnBrk="1" hangingPunct="1">
              <a:defRPr/>
            </a:pPr>
            <a:endParaRPr lang="en-US" altLang="en-US">
              <a:solidFill>
                <a:srgbClr val="000000"/>
              </a:solidFill>
              <a:effectLst/>
              <a:latin typeface="Arial" pitchFamily="34" charset="0"/>
              <a:cs typeface="Arial" pitchFamily="34" charset="0"/>
              <a:sym typeface="Arial" pitchFamily="34" charset="0"/>
            </a:endParaRPr>
          </a:p>
        </p:txBody>
      </p:sp>
      <p:grpSp>
        <p:nvGrpSpPr>
          <p:cNvPr id="4" name="Shape 289"/>
          <p:cNvGrpSpPr>
            <a:grpSpLocks/>
          </p:cNvGrpSpPr>
          <p:nvPr/>
        </p:nvGrpSpPr>
        <p:grpSpPr bwMode="auto">
          <a:xfrm>
            <a:off x="388938" y="742950"/>
            <a:ext cx="7204075" cy="5372100"/>
            <a:chOff x="388375" y="548150"/>
            <a:chExt cx="7205283" cy="4029437"/>
          </a:xfrm>
        </p:grpSpPr>
        <p:sp>
          <p:nvSpPr>
            <p:cNvPr id="5" name="Shape 290"/>
            <p:cNvSpPr>
              <a:spLocks/>
            </p:cNvSpPr>
            <p:nvPr/>
          </p:nvSpPr>
          <p:spPr bwMode="auto">
            <a:xfrm>
              <a:off x="428069" y="583872"/>
              <a:ext cx="7165589" cy="3993715"/>
            </a:xfrm>
            <a:custGeom>
              <a:avLst/>
              <a:gdLst>
                <a:gd name="T0" fmla="*/ 0 w 286609"/>
                <a:gd name="T1" fmla="*/ 0 h 181658"/>
                <a:gd name="T2" fmla="*/ 0 w 286609"/>
                <a:gd name="T3" fmla="*/ 181658 h 181658"/>
                <a:gd name="T4" fmla="*/ 276798 w 286609"/>
                <a:gd name="T5" fmla="*/ 181658 h 181658"/>
                <a:gd name="T6" fmla="*/ 276798 w 286609"/>
                <a:gd name="T7" fmla="*/ 159359 h 181658"/>
                <a:gd name="T8" fmla="*/ 286609 w 286609"/>
                <a:gd name="T9" fmla="*/ 149845 h 181658"/>
                <a:gd name="T10" fmla="*/ 276798 w 286609"/>
                <a:gd name="T11" fmla="*/ 149845 h 181658"/>
                <a:gd name="T12" fmla="*/ 276798 w 286609"/>
                <a:gd name="T13" fmla="*/ 297 h 181658"/>
                <a:gd name="T14" fmla="*/ 0 w 286609"/>
                <a:gd name="T15" fmla="*/ 0 h 181658"/>
                <a:gd name="T16" fmla="*/ 0 w 286609"/>
                <a:gd name="T17" fmla="*/ 0 h 181658"/>
                <a:gd name="T18" fmla="*/ 286609 w 286609"/>
                <a:gd name="T19" fmla="*/ 181658 h 181658"/>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86609" h="181658" extrusionOk="0">
                  <a:moveTo>
                    <a:pt x="0" y="0"/>
                  </a:moveTo>
                  <a:lnTo>
                    <a:pt x="0" y="181658"/>
                  </a:lnTo>
                  <a:lnTo>
                    <a:pt x="276798" y="181658"/>
                  </a:lnTo>
                  <a:lnTo>
                    <a:pt x="276798" y="159359"/>
                  </a:lnTo>
                  <a:lnTo>
                    <a:pt x="286609" y="149845"/>
                  </a:lnTo>
                  <a:lnTo>
                    <a:pt x="276798" y="149845"/>
                  </a:lnTo>
                  <a:lnTo>
                    <a:pt x="276798" y="297"/>
                  </a:lnTo>
                  <a:lnTo>
                    <a:pt x="0" y="0"/>
                  </a:lnTo>
                  <a:close/>
                </a:path>
              </a:pathLst>
            </a:custGeom>
            <a:solidFill>
              <a:srgbClr val="0D0138">
                <a:alpha val="1647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6" name="Shape 291"/>
            <p:cNvSpPr>
              <a:spLocks/>
            </p:cNvSpPr>
            <p:nvPr/>
          </p:nvSpPr>
          <p:spPr bwMode="auto">
            <a:xfrm>
              <a:off x="388375" y="548150"/>
              <a:ext cx="7165588" cy="3993715"/>
            </a:xfrm>
            <a:custGeom>
              <a:avLst/>
              <a:gdLst>
                <a:gd name="T0" fmla="*/ 0 w 286609"/>
                <a:gd name="T1" fmla="*/ 0 h 181658"/>
                <a:gd name="T2" fmla="*/ 0 w 286609"/>
                <a:gd name="T3" fmla="*/ 181658 h 181658"/>
                <a:gd name="T4" fmla="*/ 276798 w 286609"/>
                <a:gd name="T5" fmla="*/ 181658 h 181658"/>
                <a:gd name="T6" fmla="*/ 276798 w 286609"/>
                <a:gd name="T7" fmla="*/ 159359 h 181658"/>
                <a:gd name="T8" fmla="*/ 286609 w 286609"/>
                <a:gd name="T9" fmla="*/ 149845 h 181658"/>
                <a:gd name="T10" fmla="*/ 276798 w 286609"/>
                <a:gd name="T11" fmla="*/ 149845 h 181658"/>
                <a:gd name="T12" fmla="*/ 276798 w 286609"/>
                <a:gd name="T13" fmla="*/ 297 h 181658"/>
                <a:gd name="T14" fmla="*/ 0 w 286609"/>
                <a:gd name="T15" fmla="*/ 0 h 181658"/>
                <a:gd name="T16" fmla="*/ 0 w 286609"/>
                <a:gd name="T17" fmla="*/ 0 h 181658"/>
                <a:gd name="T18" fmla="*/ 286609 w 286609"/>
                <a:gd name="T19" fmla="*/ 181658 h 181658"/>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86609" h="181658" extrusionOk="0">
                  <a:moveTo>
                    <a:pt x="0" y="0"/>
                  </a:moveTo>
                  <a:lnTo>
                    <a:pt x="0" y="181658"/>
                  </a:lnTo>
                  <a:lnTo>
                    <a:pt x="276798" y="181658"/>
                  </a:lnTo>
                  <a:lnTo>
                    <a:pt x="276798" y="159359"/>
                  </a:lnTo>
                  <a:lnTo>
                    <a:pt x="286609" y="149845"/>
                  </a:lnTo>
                  <a:lnTo>
                    <a:pt x="276798" y="149845"/>
                  </a:lnTo>
                  <a:lnTo>
                    <a:pt x="276798" y="297"/>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grpSp>
      <p:grpSp>
        <p:nvGrpSpPr>
          <p:cNvPr id="7" name="Shape 293"/>
          <p:cNvGrpSpPr>
            <a:grpSpLocks/>
          </p:cNvGrpSpPr>
          <p:nvPr/>
        </p:nvGrpSpPr>
        <p:grpSpPr bwMode="auto">
          <a:xfrm>
            <a:off x="7521575" y="4160838"/>
            <a:ext cx="1195388" cy="2032000"/>
            <a:chOff x="1300163" y="3487738"/>
            <a:chExt cx="1549500" cy="1976425"/>
          </a:xfrm>
        </p:grpSpPr>
        <p:sp>
          <p:nvSpPr>
            <p:cNvPr id="8" name="Shape 294"/>
            <p:cNvSpPr>
              <a:spLocks/>
            </p:cNvSpPr>
            <p:nvPr/>
          </p:nvSpPr>
          <p:spPr bwMode="auto">
            <a:xfrm>
              <a:off x="2674752" y="3643690"/>
              <a:ext cx="53502" cy="37058"/>
            </a:xfrm>
            <a:custGeom>
              <a:avLst/>
              <a:gdLst>
                <a:gd name="T0" fmla="*/ 60000 w 120000"/>
                <a:gd name="T1" fmla="*/ 60000 h 120000"/>
                <a:gd name="T2" fmla="*/ 120000 w 120000"/>
                <a:gd name="T3" fmla="*/ 120000 h 120000"/>
                <a:gd name="T4" fmla="*/ 60000 w 120000"/>
                <a:gd name="T5" fmla="*/ 60000 h 120000"/>
                <a:gd name="T6" fmla="*/ 0 w 120000"/>
                <a:gd name="T7" fmla="*/ 0 h 120000"/>
                <a:gd name="T8" fmla="*/ 120000 w 120000"/>
                <a:gd name="T9" fmla="*/ 120000 h 120000"/>
              </a:gdLst>
              <a:ahLst/>
              <a:cxnLst>
                <a:cxn ang="0">
                  <a:pos x="T0" y="T1"/>
                </a:cxn>
                <a:cxn ang="0">
                  <a:pos x="T2" y="T3"/>
                </a:cxn>
                <a:cxn ang="0">
                  <a:pos x="T4" y="T5"/>
                </a:cxn>
              </a:cxnLst>
              <a:rect l="T6" t="T7" r="T8" b="T9"/>
              <a:pathLst>
                <a:path w="120000" h="120000" extrusionOk="0">
                  <a:moveTo>
                    <a:pt x="60000" y="60000"/>
                  </a:moveTo>
                  <a:cubicBezTo>
                    <a:pt x="75000" y="80000"/>
                    <a:pt x="105000" y="100000"/>
                    <a:pt x="120000" y="120000"/>
                  </a:cubicBezTo>
                  <a:cubicBezTo>
                    <a:pt x="75000" y="80000"/>
                    <a:pt x="0" y="0"/>
                    <a:pt x="60000" y="60000"/>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9" name="Shape 295"/>
            <p:cNvSpPr>
              <a:spLocks/>
            </p:cNvSpPr>
            <p:nvPr/>
          </p:nvSpPr>
          <p:spPr bwMode="auto">
            <a:xfrm>
              <a:off x="2728254" y="3680748"/>
              <a:ext cx="0" cy="0"/>
            </a:xfrm>
            <a:custGeom>
              <a:avLst/>
              <a:gdLst>
                <a:gd name="T0" fmla="*/ 0 w 120000"/>
                <a:gd name="T1" fmla="*/ 0 h 120000"/>
                <a:gd name="T2" fmla="*/ 0 w 120000"/>
                <a:gd name="T3" fmla="*/ 0 h 120000"/>
                <a:gd name="T4" fmla="*/ 0 w 120000"/>
                <a:gd name="T5" fmla="*/ 0 h 120000"/>
                <a:gd name="T6" fmla="*/ 0 w 120000"/>
                <a:gd name="T7" fmla="*/ 0 h 120000"/>
                <a:gd name="T8" fmla="*/ 120000 w 120000"/>
                <a:gd name="T9" fmla="*/ 120000 h 120000"/>
              </a:gdLst>
              <a:ahLst/>
              <a:cxnLst>
                <a:cxn ang="0">
                  <a:pos x="T0" y="T1"/>
                </a:cxn>
                <a:cxn ang="0">
                  <a:pos x="T2" y="T3"/>
                </a:cxn>
                <a:cxn ang="0">
                  <a:pos x="T4" y="T5"/>
                </a:cxn>
              </a:cxnLst>
              <a:rect l="T6" t="T7" r="T8" b="T9"/>
              <a:pathLst>
                <a:path w="120000" h="120000" extrusionOk="0">
                  <a:moveTo>
                    <a:pt x="0" y="0"/>
                  </a:moveTo>
                  <a:cubicBezTo>
                    <a:pt x="0" y="0"/>
                    <a:pt x="0" y="0"/>
                    <a:pt x="0" y="0"/>
                  </a:cubicBezTo>
                  <a:cubicBezTo>
                    <a:pt x="0" y="0"/>
                    <a:pt x="0" y="0"/>
                    <a:pt x="0" y="0"/>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10" name="Shape 296"/>
            <p:cNvSpPr>
              <a:spLocks/>
            </p:cNvSpPr>
            <p:nvPr/>
          </p:nvSpPr>
          <p:spPr bwMode="auto">
            <a:xfrm>
              <a:off x="2728254" y="3680748"/>
              <a:ext cx="12347" cy="7721"/>
            </a:xfrm>
            <a:custGeom>
              <a:avLst/>
              <a:gdLst>
                <a:gd name="T0" fmla="*/ 0 w 120000"/>
                <a:gd name="T1" fmla="*/ 0 h 120000"/>
                <a:gd name="T2" fmla="*/ 0 w 120000"/>
                <a:gd name="T3" fmla="*/ 0 h 120000"/>
                <a:gd name="T4" fmla="*/ 0 w 120000"/>
                <a:gd name="T5" fmla="*/ 0 h 120000"/>
                <a:gd name="T6" fmla="*/ 120000 w 120000"/>
                <a:gd name="T7" fmla="*/ 120000 h 120000"/>
              </a:gdLst>
              <a:ahLst/>
              <a:cxnLst>
                <a:cxn ang="0">
                  <a:pos x="T0" y="T1"/>
                </a:cxn>
                <a:cxn ang="0">
                  <a:pos x="T2" y="T3"/>
                </a:cxn>
              </a:cxnLst>
              <a:rect l="T4" t="T5" r="T6" b="T7"/>
              <a:pathLst>
                <a:path w="120000" h="120000" extrusionOk="0">
                  <a:moveTo>
                    <a:pt x="0" y="0"/>
                  </a:moveTo>
                  <a:cubicBezTo>
                    <a:pt x="120000" y="120000"/>
                    <a:pt x="60000" y="120000"/>
                    <a:pt x="0" y="0"/>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11" name="Shape 297"/>
            <p:cNvSpPr>
              <a:spLocks/>
            </p:cNvSpPr>
            <p:nvPr/>
          </p:nvSpPr>
          <p:spPr bwMode="auto">
            <a:xfrm>
              <a:off x="1300163" y="3487738"/>
              <a:ext cx="1549500" cy="1917750"/>
            </a:xfrm>
            <a:custGeom>
              <a:avLst/>
              <a:gdLst>
                <a:gd name="T0" fmla="*/ 108500 w 120000"/>
                <a:gd name="T1" fmla="*/ 10945 h 120000"/>
                <a:gd name="T2" fmla="*/ 89000 w 120000"/>
                <a:gd name="T3" fmla="*/ 6891 h 120000"/>
                <a:gd name="T4" fmla="*/ 81000 w 120000"/>
                <a:gd name="T5" fmla="*/ 10945 h 120000"/>
                <a:gd name="T6" fmla="*/ 78000 w 120000"/>
                <a:gd name="T7" fmla="*/ 13783 h 120000"/>
                <a:gd name="T8" fmla="*/ 77000 w 120000"/>
                <a:gd name="T9" fmla="*/ 14594 h 120000"/>
                <a:gd name="T10" fmla="*/ 76000 w 120000"/>
                <a:gd name="T11" fmla="*/ 14594 h 120000"/>
                <a:gd name="T12" fmla="*/ 73000 w 120000"/>
                <a:gd name="T13" fmla="*/ 13378 h 120000"/>
                <a:gd name="T14" fmla="*/ 51500 w 120000"/>
                <a:gd name="T15" fmla="*/ 12567 h 120000"/>
                <a:gd name="T16" fmla="*/ 48000 w 120000"/>
                <a:gd name="T17" fmla="*/ 13378 h 120000"/>
                <a:gd name="T18" fmla="*/ 45500 w 120000"/>
                <a:gd name="T19" fmla="*/ 12972 h 120000"/>
                <a:gd name="T20" fmla="*/ 40500 w 120000"/>
                <a:gd name="T21" fmla="*/ 7702 h 120000"/>
                <a:gd name="T22" fmla="*/ 7500 w 120000"/>
                <a:gd name="T23" fmla="*/ 16216 h 120000"/>
                <a:gd name="T24" fmla="*/ 20500 w 120000"/>
                <a:gd name="T25" fmla="*/ 42567 h 120000"/>
                <a:gd name="T26" fmla="*/ 22000 w 120000"/>
                <a:gd name="T27" fmla="*/ 43378 h 120000"/>
                <a:gd name="T28" fmla="*/ 21500 w 120000"/>
                <a:gd name="T29" fmla="*/ 46216 h 120000"/>
                <a:gd name="T30" fmla="*/ 21500 w 120000"/>
                <a:gd name="T31" fmla="*/ 51081 h 120000"/>
                <a:gd name="T32" fmla="*/ 25000 w 120000"/>
                <a:gd name="T33" fmla="*/ 60000 h 120000"/>
                <a:gd name="T34" fmla="*/ 37500 w 120000"/>
                <a:gd name="T35" fmla="*/ 70945 h 120000"/>
                <a:gd name="T36" fmla="*/ 27000 w 120000"/>
                <a:gd name="T37" fmla="*/ 101756 h 120000"/>
                <a:gd name="T38" fmla="*/ 31000 w 120000"/>
                <a:gd name="T39" fmla="*/ 106621 h 120000"/>
                <a:gd name="T40" fmla="*/ 30500 w 120000"/>
                <a:gd name="T41" fmla="*/ 109054 h 120000"/>
                <a:gd name="T42" fmla="*/ 28000 w 120000"/>
                <a:gd name="T43" fmla="*/ 113513 h 120000"/>
                <a:gd name="T44" fmla="*/ 39000 w 120000"/>
                <a:gd name="T45" fmla="*/ 119189 h 120000"/>
                <a:gd name="T46" fmla="*/ 48000 w 120000"/>
                <a:gd name="T47" fmla="*/ 116351 h 120000"/>
                <a:gd name="T48" fmla="*/ 50500 w 120000"/>
                <a:gd name="T49" fmla="*/ 114324 h 120000"/>
                <a:gd name="T50" fmla="*/ 55500 w 120000"/>
                <a:gd name="T51" fmla="*/ 113108 h 120000"/>
                <a:gd name="T52" fmla="*/ 65500 w 120000"/>
                <a:gd name="T53" fmla="*/ 112702 h 120000"/>
                <a:gd name="T54" fmla="*/ 72500 w 120000"/>
                <a:gd name="T55" fmla="*/ 116351 h 120000"/>
                <a:gd name="T56" fmla="*/ 89500 w 120000"/>
                <a:gd name="T57" fmla="*/ 117567 h 120000"/>
                <a:gd name="T58" fmla="*/ 91500 w 120000"/>
                <a:gd name="T59" fmla="*/ 111891 h 120000"/>
                <a:gd name="T60" fmla="*/ 89000 w 120000"/>
                <a:gd name="T61" fmla="*/ 108648 h 120000"/>
                <a:gd name="T62" fmla="*/ 87500 w 120000"/>
                <a:gd name="T63" fmla="*/ 107432 h 120000"/>
                <a:gd name="T64" fmla="*/ 89500 w 120000"/>
                <a:gd name="T65" fmla="*/ 105000 h 120000"/>
                <a:gd name="T66" fmla="*/ 94500 w 120000"/>
                <a:gd name="T67" fmla="*/ 87567 h 120000"/>
                <a:gd name="T68" fmla="*/ 84000 w 120000"/>
                <a:gd name="T69" fmla="*/ 71351 h 120000"/>
                <a:gd name="T70" fmla="*/ 99000 w 120000"/>
                <a:gd name="T71" fmla="*/ 57972 h 120000"/>
                <a:gd name="T72" fmla="*/ 100500 w 120000"/>
                <a:gd name="T73" fmla="*/ 49054 h 120000"/>
                <a:gd name="T74" fmla="*/ 100000 w 120000"/>
                <a:gd name="T75" fmla="*/ 46621 h 120000"/>
                <a:gd name="T76" fmla="*/ 101000 w 120000"/>
                <a:gd name="T77" fmla="*/ 44594 h 120000"/>
                <a:gd name="T78" fmla="*/ 107000 w 120000"/>
                <a:gd name="T79" fmla="*/ 42567 h 120000"/>
                <a:gd name="T80" fmla="*/ 119500 w 120000"/>
                <a:gd name="T81" fmla="*/ 27972 h 120000"/>
                <a:gd name="T82" fmla="*/ 108500 w 120000"/>
                <a:gd name="T83" fmla="*/ 10945 h 120000"/>
                <a:gd name="T84" fmla="*/ 0 w 120000"/>
                <a:gd name="T85" fmla="*/ 0 h 120000"/>
                <a:gd name="T86" fmla="*/ 120000 w 120000"/>
                <a:gd name="T87" fmla="*/ 120000 h 1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T84" t="T85" r="T86" b="T87"/>
              <a:pathLst>
                <a:path w="120000" h="120000" extrusionOk="0">
                  <a:moveTo>
                    <a:pt x="108500" y="10945"/>
                  </a:moveTo>
                  <a:cubicBezTo>
                    <a:pt x="103000" y="7297"/>
                    <a:pt x="95500" y="5270"/>
                    <a:pt x="89000" y="6891"/>
                  </a:cubicBezTo>
                  <a:cubicBezTo>
                    <a:pt x="85500" y="7702"/>
                    <a:pt x="83000" y="8918"/>
                    <a:pt x="81000" y="10945"/>
                  </a:cubicBezTo>
                  <a:cubicBezTo>
                    <a:pt x="79500" y="11756"/>
                    <a:pt x="79000" y="13378"/>
                    <a:pt x="78000" y="13783"/>
                  </a:cubicBezTo>
                  <a:cubicBezTo>
                    <a:pt x="77000" y="14189"/>
                    <a:pt x="77000" y="14594"/>
                    <a:pt x="77000" y="14594"/>
                  </a:cubicBezTo>
                  <a:cubicBezTo>
                    <a:pt x="77000" y="14594"/>
                    <a:pt x="76500" y="14594"/>
                    <a:pt x="76000" y="14594"/>
                  </a:cubicBezTo>
                  <a:cubicBezTo>
                    <a:pt x="75000" y="14189"/>
                    <a:pt x="74000" y="13783"/>
                    <a:pt x="73000" y="13378"/>
                  </a:cubicBezTo>
                  <a:cubicBezTo>
                    <a:pt x="66000" y="11756"/>
                    <a:pt x="59000" y="11351"/>
                    <a:pt x="51500" y="12567"/>
                  </a:cubicBezTo>
                  <a:cubicBezTo>
                    <a:pt x="50500" y="12972"/>
                    <a:pt x="49000" y="13378"/>
                    <a:pt x="48000" y="13378"/>
                  </a:cubicBezTo>
                  <a:cubicBezTo>
                    <a:pt x="46500" y="14189"/>
                    <a:pt x="47000" y="14189"/>
                    <a:pt x="45500" y="12972"/>
                  </a:cubicBezTo>
                  <a:cubicBezTo>
                    <a:pt x="43500" y="11351"/>
                    <a:pt x="42500" y="9324"/>
                    <a:pt x="40500" y="7702"/>
                  </a:cubicBezTo>
                  <a:cubicBezTo>
                    <a:pt x="29000" y="0"/>
                    <a:pt x="14000" y="7702"/>
                    <a:pt x="7500" y="16216"/>
                  </a:cubicBezTo>
                  <a:cubicBezTo>
                    <a:pt x="0" y="26756"/>
                    <a:pt x="6500" y="38918"/>
                    <a:pt x="20500" y="42567"/>
                  </a:cubicBezTo>
                  <a:cubicBezTo>
                    <a:pt x="21500" y="42972"/>
                    <a:pt x="22000" y="42567"/>
                    <a:pt x="22000" y="43378"/>
                  </a:cubicBezTo>
                  <a:cubicBezTo>
                    <a:pt x="22500" y="44189"/>
                    <a:pt x="21500" y="45405"/>
                    <a:pt x="21500" y="46216"/>
                  </a:cubicBezTo>
                  <a:cubicBezTo>
                    <a:pt x="21500" y="47837"/>
                    <a:pt x="21000" y="49459"/>
                    <a:pt x="21500" y="51081"/>
                  </a:cubicBezTo>
                  <a:cubicBezTo>
                    <a:pt x="22000" y="54324"/>
                    <a:pt x="23000" y="57162"/>
                    <a:pt x="25000" y="60000"/>
                  </a:cubicBezTo>
                  <a:cubicBezTo>
                    <a:pt x="27500" y="64864"/>
                    <a:pt x="32000" y="68513"/>
                    <a:pt x="37500" y="70945"/>
                  </a:cubicBezTo>
                  <a:cubicBezTo>
                    <a:pt x="28000" y="78648"/>
                    <a:pt x="21000" y="91216"/>
                    <a:pt x="27000" y="101756"/>
                  </a:cubicBezTo>
                  <a:cubicBezTo>
                    <a:pt x="28000" y="103378"/>
                    <a:pt x="29500" y="105000"/>
                    <a:pt x="31000" y="106621"/>
                  </a:cubicBezTo>
                  <a:cubicBezTo>
                    <a:pt x="32000" y="107837"/>
                    <a:pt x="32000" y="107837"/>
                    <a:pt x="30500" y="109054"/>
                  </a:cubicBezTo>
                  <a:cubicBezTo>
                    <a:pt x="29500" y="110270"/>
                    <a:pt x="28500" y="111891"/>
                    <a:pt x="28000" y="113513"/>
                  </a:cubicBezTo>
                  <a:cubicBezTo>
                    <a:pt x="27000" y="118378"/>
                    <a:pt x="34000" y="119594"/>
                    <a:pt x="39000" y="119189"/>
                  </a:cubicBezTo>
                  <a:cubicBezTo>
                    <a:pt x="42000" y="119189"/>
                    <a:pt x="45500" y="117972"/>
                    <a:pt x="48000" y="116351"/>
                  </a:cubicBezTo>
                  <a:cubicBezTo>
                    <a:pt x="49000" y="115945"/>
                    <a:pt x="50000" y="115135"/>
                    <a:pt x="50500" y="114324"/>
                  </a:cubicBezTo>
                  <a:cubicBezTo>
                    <a:pt x="52000" y="113108"/>
                    <a:pt x="53000" y="113108"/>
                    <a:pt x="55500" y="113108"/>
                  </a:cubicBezTo>
                  <a:cubicBezTo>
                    <a:pt x="59000" y="112702"/>
                    <a:pt x="62000" y="112297"/>
                    <a:pt x="65500" y="112702"/>
                  </a:cubicBezTo>
                  <a:cubicBezTo>
                    <a:pt x="68500" y="112702"/>
                    <a:pt x="69500" y="115135"/>
                    <a:pt x="72500" y="116351"/>
                  </a:cubicBezTo>
                  <a:cubicBezTo>
                    <a:pt x="77000" y="118783"/>
                    <a:pt x="84500" y="120000"/>
                    <a:pt x="89500" y="117567"/>
                  </a:cubicBezTo>
                  <a:cubicBezTo>
                    <a:pt x="92000" y="116351"/>
                    <a:pt x="92500" y="114324"/>
                    <a:pt x="91500" y="111891"/>
                  </a:cubicBezTo>
                  <a:cubicBezTo>
                    <a:pt x="91000" y="110675"/>
                    <a:pt x="90000" y="109864"/>
                    <a:pt x="89000" y="108648"/>
                  </a:cubicBezTo>
                  <a:cubicBezTo>
                    <a:pt x="88500" y="108648"/>
                    <a:pt x="87500" y="107837"/>
                    <a:pt x="87500" y="107432"/>
                  </a:cubicBezTo>
                  <a:cubicBezTo>
                    <a:pt x="87500" y="107027"/>
                    <a:pt x="89500" y="105405"/>
                    <a:pt x="89500" y="105000"/>
                  </a:cubicBezTo>
                  <a:cubicBezTo>
                    <a:pt x="94000" y="99729"/>
                    <a:pt x="96500" y="94054"/>
                    <a:pt x="94500" y="87567"/>
                  </a:cubicBezTo>
                  <a:cubicBezTo>
                    <a:pt x="93000" y="81891"/>
                    <a:pt x="89500" y="75810"/>
                    <a:pt x="84000" y="71351"/>
                  </a:cubicBezTo>
                  <a:cubicBezTo>
                    <a:pt x="90500" y="68513"/>
                    <a:pt x="96500" y="64054"/>
                    <a:pt x="99000" y="57972"/>
                  </a:cubicBezTo>
                  <a:cubicBezTo>
                    <a:pt x="100000" y="55135"/>
                    <a:pt x="101000" y="51891"/>
                    <a:pt x="100500" y="49054"/>
                  </a:cubicBezTo>
                  <a:cubicBezTo>
                    <a:pt x="100500" y="48243"/>
                    <a:pt x="100500" y="47432"/>
                    <a:pt x="100000" y="46621"/>
                  </a:cubicBezTo>
                  <a:cubicBezTo>
                    <a:pt x="100000" y="45000"/>
                    <a:pt x="99500" y="45405"/>
                    <a:pt x="101000" y="44594"/>
                  </a:cubicBezTo>
                  <a:cubicBezTo>
                    <a:pt x="102500" y="43783"/>
                    <a:pt x="105000" y="43378"/>
                    <a:pt x="107000" y="42567"/>
                  </a:cubicBezTo>
                  <a:cubicBezTo>
                    <a:pt x="113500" y="39324"/>
                    <a:pt x="119000" y="34054"/>
                    <a:pt x="119500" y="27972"/>
                  </a:cubicBezTo>
                  <a:cubicBezTo>
                    <a:pt x="120000" y="21081"/>
                    <a:pt x="115000" y="15000"/>
                    <a:pt x="108500" y="10945"/>
                  </a:cubicBezTo>
                  <a:close/>
                </a:path>
              </a:pathLst>
            </a:custGeom>
            <a:solidFill>
              <a:srgbClr val="E6C39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12" name="Shape 298"/>
            <p:cNvSpPr>
              <a:spLocks/>
            </p:cNvSpPr>
            <p:nvPr/>
          </p:nvSpPr>
          <p:spPr bwMode="auto">
            <a:xfrm>
              <a:off x="1693197" y="4698298"/>
              <a:ext cx="742854" cy="512635"/>
            </a:xfrm>
            <a:custGeom>
              <a:avLst/>
              <a:gdLst>
                <a:gd name="T0" fmla="*/ 29217 w 120000"/>
                <a:gd name="T1" fmla="*/ 21265 h 120000"/>
                <a:gd name="T2" fmla="*/ 46956 w 120000"/>
                <a:gd name="T3" fmla="*/ 7594 h 120000"/>
                <a:gd name="T4" fmla="*/ 92869 w 120000"/>
                <a:gd name="T5" fmla="*/ 22784 h 120000"/>
                <a:gd name="T6" fmla="*/ 85565 w 120000"/>
                <a:gd name="T7" fmla="*/ 50126 h 120000"/>
                <a:gd name="T8" fmla="*/ 106434 w 120000"/>
                <a:gd name="T9" fmla="*/ 47088 h 120000"/>
                <a:gd name="T10" fmla="*/ 59478 w 120000"/>
                <a:gd name="T11" fmla="*/ 115443 h 120000"/>
                <a:gd name="T12" fmla="*/ 14608 w 120000"/>
                <a:gd name="T13" fmla="*/ 45569 h 120000"/>
                <a:gd name="T14" fmla="*/ 37565 w 120000"/>
                <a:gd name="T15" fmla="*/ 50126 h 120000"/>
                <a:gd name="T16" fmla="*/ 29217 w 120000"/>
                <a:gd name="T17" fmla="*/ 21265 h 120000"/>
                <a:gd name="T18" fmla="*/ 0 w 120000"/>
                <a:gd name="T19" fmla="*/ 0 h 120000"/>
                <a:gd name="T20" fmla="*/ 120000 w 120000"/>
                <a:gd name="T21" fmla="*/ 120000 h 1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T18" t="T19" r="T20" b="T21"/>
              <a:pathLst>
                <a:path w="120000" h="120000" extrusionOk="0">
                  <a:moveTo>
                    <a:pt x="29217" y="21265"/>
                  </a:moveTo>
                  <a:cubicBezTo>
                    <a:pt x="29217" y="21265"/>
                    <a:pt x="36521" y="7594"/>
                    <a:pt x="46956" y="7594"/>
                  </a:cubicBezTo>
                  <a:cubicBezTo>
                    <a:pt x="57391" y="9113"/>
                    <a:pt x="90782" y="0"/>
                    <a:pt x="92869" y="22784"/>
                  </a:cubicBezTo>
                  <a:cubicBezTo>
                    <a:pt x="92869" y="22784"/>
                    <a:pt x="80347" y="44050"/>
                    <a:pt x="85565" y="50126"/>
                  </a:cubicBezTo>
                  <a:cubicBezTo>
                    <a:pt x="90782" y="56202"/>
                    <a:pt x="102260" y="53164"/>
                    <a:pt x="106434" y="47088"/>
                  </a:cubicBezTo>
                  <a:cubicBezTo>
                    <a:pt x="110608" y="41012"/>
                    <a:pt x="120000" y="110886"/>
                    <a:pt x="59478" y="115443"/>
                  </a:cubicBezTo>
                  <a:cubicBezTo>
                    <a:pt x="0" y="120000"/>
                    <a:pt x="14608" y="45569"/>
                    <a:pt x="14608" y="45569"/>
                  </a:cubicBezTo>
                  <a:cubicBezTo>
                    <a:pt x="14608" y="45569"/>
                    <a:pt x="30260" y="62278"/>
                    <a:pt x="37565" y="50126"/>
                  </a:cubicBezTo>
                  <a:cubicBezTo>
                    <a:pt x="39652" y="44050"/>
                    <a:pt x="29217" y="21265"/>
                    <a:pt x="29217" y="212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13" name="Shape 299"/>
            <p:cNvSpPr>
              <a:spLocks/>
            </p:cNvSpPr>
            <p:nvPr/>
          </p:nvSpPr>
          <p:spPr bwMode="auto">
            <a:xfrm>
              <a:off x="1699370" y="4303013"/>
              <a:ext cx="742855" cy="358227"/>
            </a:xfrm>
            <a:custGeom>
              <a:avLst/>
              <a:gdLst>
                <a:gd name="T0" fmla="*/ 97043 w 120000"/>
                <a:gd name="T1" fmla="*/ 15272 h 120000"/>
                <a:gd name="T2" fmla="*/ 69913 w 120000"/>
                <a:gd name="T3" fmla="*/ 30545 h 120000"/>
                <a:gd name="T4" fmla="*/ 56347 w 120000"/>
                <a:gd name="T5" fmla="*/ 34909 h 120000"/>
                <a:gd name="T6" fmla="*/ 41739 w 120000"/>
                <a:gd name="T7" fmla="*/ 24000 h 120000"/>
                <a:gd name="T8" fmla="*/ 24000 w 120000"/>
                <a:gd name="T9" fmla="*/ 2181 h 120000"/>
                <a:gd name="T10" fmla="*/ 9391 w 120000"/>
                <a:gd name="T11" fmla="*/ 8727 h 120000"/>
                <a:gd name="T12" fmla="*/ 6260 w 120000"/>
                <a:gd name="T13" fmla="*/ 15272 h 120000"/>
                <a:gd name="T14" fmla="*/ 0 w 120000"/>
                <a:gd name="T15" fmla="*/ 61090 h 120000"/>
                <a:gd name="T16" fmla="*/ 62608 w 120000"/>
                <a:gd name="T17" fmla="*/ 120000 h 120000"/>
                <a:gd name="T18" fmla="*/ 65739 w 120000"/>
                <a:gd name="T19" fmla="*/ 120000 h 120000"/>
                <a:gd name="T20" fmla="*/ 106434 w 120000"/>
                <a:gd name="T21" fmla="*/ 96000 h 120000"/>
                <a:gd name="T22" fmla="*/ 116869 w 120000"/>
                <a:gd name="T23" fmla="*/ 82909 h 120000"/>
                <a:gd name="T24" fmla="*/ 97043 w 120000"/>
                <a:gd name="T25" fmla="*/ 15272 h 120000"/>
                <a:gd name="T26" fmla="*/ 0 w 120000"/>
                <a:gd name="T27" fmla="*/ 0 h 120000"/>
                <a:gd name="T28" fmla="*/ 120000 w 120000"/>
                <a:gd name="T29" fmla="*/ 120000 h 1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T26" t="T27" r="T28" b="T29"/>
              <a:pathLst>
                <a:path w="120000" h="120000" extrusionOk="0">
                  <a:moveTo>
                    <a:pt x="97043" y="15272"/>
                  </a:moveTo>
                  <a:cubicBezTo>
                    <a:pt x="87652" y="10909"/>
                    <a:pt x="75130" y="6545"/>
                    <a:pt x="69913" y="30545"/>
                  </a:cubicBezTo>
                  <a:cubicBezTo>
                    <a:pt x="64695" y="54545"/>
                    <a:pt x="56347" y="34909"/>
                    <a:pt x="56347" y="34909"/>
                  </a:cubicBezTo>
                  <a:cubicBezTo>
                    <a:pt x="52173" y="43636"/>
                    <a:pt x="44869" y="37090"/>
                    <a:pt x="41739" y="24000"/>
                  </a:cubicBezTo>
                  <a:cubicBezTo>
                    <a:pt x="39652" y="13090"/>
                    <a:pt x="33391" y="8727"/>
                    <a:pt x="24000" y="2181"/>
                  </a:cubicBezTo>
                  <a:cubicBezTo>
                    <a:pt x="17739" y="0"/>
                    <a:pt x="13565" y="2181"/>
                    <a:pt x="9391" y="8727"/>
                  </a:cubicBezTo>
                  <a:cubicBezTo>
                    <a:pt x="8347" y="10909"/>
                    <a:pt x="7304" y="13090"/>
                    <a:pt x="6260" y="15272"/>
                  </a:cubicBezTo>
                  <a:cubicBezTo>
                    <a:pt x="0" y="30545"/>
                    <a:pt x="0" y="50181"/>
                    <a:pt x="0" y="61090"/>
                  </a:cubicBezTo>
                  <a:cubicBezTo>
                    <a:pt x="13565" y="98181"/>
                    <a:pt x="36521" y="120000"/>
                    <a:pt x="62608" y="120000"/>
                  </a:cubicBezTo>
                  <a:cubicBezTo>
                    <a:pt x="63652" y="120000"/>
                    <a:pt x="64695" y="120000"/>
                    <a:pt x="65739" y="120000"/>
                  </a:cubicBezTo>
                  <a:cubicBezTo>
                    <a:pt x="80347" y="117818"/>
                    <a:pt x="93913" y="111272"/>
                    <a:pt x="106434" y="96000"/>
                  </a:cubicBezTo>
                  <a:cubicBezTo>
                    <a:pt x="110608" y="91636"/>
                    <a:pt x="113739" y="87272"/>
                    <a:pt x="116869" y="82909"/>
                  </a:cubicBezTo>
                  <a:cubicBezTo>
                    <a:pt x="120000" y="58909"/>
                    <a:pt x="105391" y="19636"/>
                    <a:pt x="97043" y="1527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14" name="Shape 300"/>
            <p:cNvSpPr>
              <a:spLocks/>
            </p:cNvSpPr>
            <p:nvPr/>
          </p:nvSpPr>
          <p:spPr bwMode="auto">
            <a:xfrm>
              <a:off x="1649984" y="5224830"/>
              <a:ext cx="837512" cy="239333"/>
            </a:xfrm>
            <a:custGeom>
              <a:avLst/>
              <a:gdLst>
                <a:gd name="T0" fmla="*/ 108923 w 120000"/>
                <a:gd name="T1" fmla="*/ 16216 h 120000"/>
                <a:gd name="T2" fmla="*/ 108923 w 120000"/>
                <a:gd name="T3" fmla="*/ 16216 h 120000"/>
                <a:gd name="T4" fmla="*/ 108923 w 120000"/>
                <a:gd name="T5" fmla="*/ 16216 h 120000"/>
                <a:gd name="T6" fmla="*/ 113538 w 120000"/>
                <a:gd name="T7" fmla="*/ 45405 h 120000"/>
                <a:gd name="T8" fmla="*/ 104307 w 120000"/>
                <a:gd name="T9" fmla="*/ 58378 h 120000"/>
                <a:gd name="T10" fmla="*/ 104307 w 120000"/>
                <a:gd name="T11" fmla="*/ 58378 h 120000"/>
                <a:gd name="T12" fmla="*/ 102461 w 120000"/>
                <a:gd name="T13" fmla="*/ 58378 h 120000"/>
                <a:gd name="T14" fmla="*/ 82153 w 120000"/>
                <a:gd name="T15" fmla="*/ 29189 h 120000"/>
                <a:gd name="T16" fmla="*/ 82153 w 120000"/>
                <a:gd name="T17" fmla="*/ 25945 h 120000"/>
                <a:gd name="T18" fmla="*/ 83076 w 120000"/>
                <a:gd name="T19" fmla="*/ 22702 h 120000"/>
                <a:gd name="T20" fmla="*/ 83076 w 120000"/>
                <a:gd name="T21" fmla="*/ 22702 h 120000"/>
                <a:gd name="T22" fmla="*/ 85846 w 120000"/>
                <a:gd name="T23" fmla="*/ 22702 h 120000"/>
                <a:gd name="T24" fmla="*/ 93230 w 120000"/>
                <a:gd name="T25" fmla="*/ 16216 h 120000"/>
                <a:gd name="T26" fmla="*/ 93230 w 120000"/>
                <a:gd name="T27" fmla="*/ 12972 h 120000"/>
                <a:gd name="T28" fmla="*/ 91384 w 120000"/>
                <a:gd name="T29" fmla="*/ 9729 h 120000"/>
                <a:gd name="T30" fmla="*/ 84923 w 120000"/>
                <a:gd name="T31" fmla="*/ 12972 h 120000"/>
                <a:gd name="T32" fmla="*/ 83076 w 120000"/>
                <a:gd name="T33" fmla="*/ 12972 h 120000"/>
                <a:gd name="T34" fmla="*/ 75692 w 120000"/>
                <a:gd name="T35" fmla="*/ 9729 h 120000"/>
                <a:gd name="T36" fmla="*/ 74769 w 120000"/>
                <a:gd name="T37" fmla="*/ 9729 h 120000"/>
                <a:gd name="T38" fmla="*/ 66461 w 120000"/>
                <a:gd name="T39" fmla="*/ 6486 h 120000"/>
                <a:gd name="T40" fmla="*/ 63692 w 120000"/>
                <a:gd name="T41" fmla="*/ 6486 h 120000"/>
                <a:gd name="T42" fmla="*/ 48000 w 120000"/>
                <a:gd name="T43" fmla="*/ 9729 h 120000"/>
                <a:gd name="T44" fmla="*/ 47076 w 120000"/>
                <a:gd name="T45" fmla="*/ 12972 h 120000"/>
                <a:gd name="T46" fmla="*/ 38769 w 120000"/>
                <a:gd name="T47" fmla="*/ 12972 h 120000"/>
                <a:gd name="T48" fmla="*/ 37846 w 120000"/>
                <a:gd name="T49" fmla="*/ 12972 h 120000"/>
                <a:gd name="T50" fmla="*/ 34153 w 120000"/>
                <a:gd name="T51" fmla="*/ 12972 h 120000"/>
                <a:gd name="T52" fmla="*/ 31384 w 120000"/>
                <a:gd name="T53" fmla="*/ 9729 h 120000"/>
                <a:gd name="T54" fmla="*/ 30461 w 120000"/>
                <a:gd name="T55" fmla="*/ 9729 h 120000"/>
                <a:gd name="T56" fmla="*/ 29538 w 120000"/>
                <a:gd name="T57" fmla="*/ 16216 h 120000"/>
                <a:gd name="T58" fmla="*/ 30461 w 120000"/>
                <a:gd name="T59" fmla="*/ 19459 h 120000"/>
                <a:gd name="T60" fmla="*/ 37846 w 120000"/>
                <a:gd name="T61" fmla="*/ 22702 h 120000"/>
                <a:gd name="T62" fmla="*/ 38769 w 120000"/>
                <a:gd name="T63" fmla="*/ 25945 h 120000"/>
                <a:gd name="T64" fmla="*/ 38769 w 120000"/>
                <a:gd name="T65" fmla="*/ 29189 h 120000"/>
                <a:gd name="T66" fmla="*/ 38769 w 120000"/>
                <a:gd name="T67" fmla="*/ 32432 h 120000"/>
                <a:gd name="T68" fmla="*/ 36923 w 120000"/>
                <a:gd name="T69" fmla="*/ 35675 h 120000"/>
                <a:gd name="T70" fmla="*/ 21230 w 120000"/>
                <a:gd name="T71" fmla="*/ 61621 h 120000"/>
                <a:gd name="T72" fmla="*/ 17538 w 120000"/>
                <a:gd name="T73" fmla="*/ 64864 h 120000"/>
                <a:gd name="T74" fmla="*/ 9230 w 120000"/>
                <a:gd name="T75" fmla="*/ 55135 h 120000"/>
                <a:gd name="T76" fmla="*/ 8307 w 120000"/>
                <a:gd name="T77" fmla="*/ 42162 h 120000"/>
                <a:gd name="T78" fmla="*/ 11076 w 120000"/>
                <a:gd name="T79" fmla="*/ 22702 h 120000"/>
                <a:gd name="T80" fmla="*/ 14769 w 120000"/>
                <a:gd name="T81" fmla="*/ 9729 h 120000"/>
                <a:gd name="T82" fmla="*/ 17538 w 120000"/>
                <a:gd name="T83" fmla="*/ 0 h 120000"/>
                <a:gd name="T84" fmla="*/ 0 w 120000"/>
                <a:gd name="T85" fmla="*/ 58378 h 120000"/>
                <a:gd name="T86" fmla="*/ 33230 w 120000"/>
                <a:gd name="T87" fmla="*/ 81081 h 120000"/>
                <a:gd name="T88" fmla="*/ 84000 w 120000"/>
                <a:gd name="T89" fmla="*/ 74594 h 120000"/>
                <a:gd name="T90" fmla="*/ 120000 w 120000"/>
                <a:gd name="T91" fmla="*/ 55135 h 120000"/>
                <a:gd name="T92" fmla="*/ 108923 w 120000"/>
                <a:gd name="T93" fmla="*/ 16216 h 120000"/>
                <a:gd name="T94" fmla="*/ 0 w 120000"/>
                <a:gd name="T95" fmla="*/ 0 h 120000"/>
                <a:gd name="T96" fmla="*/ 120000 w 120000"/>
                <a:gd name="T97" fmla="*/ 120000 h 1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T94" t="T95" r="T96" b="T97"/>
              <a:pathLst>
                <a:path w="120000" h="120000" extrusionOk="0">
                  <a:moveTo>
                    <a:pt x="108923" y="16216"/>
                  </a:moveTo>
                  <a:cubicBezTo>
                    <a:pt x="108923" y="16216"/>
                    <a:pt x="108923" y="16216"/>
                    <a:pt x="108923" y="16216"/>
                  </a:cubicBezTo>
                  <a:cubicBezTo>
                    <a:pt x="108923" y="16216"/>
                    <a:pt x="108923" y="16216"/>
                    <a:pt x="108923" y="16216"/>
                  </a:cubicBezTo>
                  <a:cubicBezTo>
                    <a:pt x="110769" y="22702"/>
                    <a:pt x="114461" y="35675"/>
                    <a:pt x="113538" y="45405"/>
                  </a:cubicBezTo>
                  <a:cubicBezTo>
                    <a:pt x="112615" y="55135"/>
                    <a:pt x="107076" y="58378"/>
                    <a:pt x="104307" y="58378"/>
                  </a:cubicBezTo>
                  <a:cubicBezTo>
                    <a:pt x="104307" y="58378"/>
                    <a:pt x="104307" y="58378"/>
                    <a:pt x="104307" y="58378"/>
                  </a:cubicBezTo>
                  <a:cubicBezTo>
                    <a:pt x="103384" y="58378"/>
                    <a:pt x="103384" y="58378"/>
                    <a:pt x="102461" y="58378"/>
                  </a:cubicBezTo>
                  <a:cubicBezTo>
                    <a:pt x="95076" y="58378"/>
                    <a:pt x="86769" y="45405"/>
                    <a:pt x="82153" y="29189"/>
                  </a:cubicBezTo>
                  <a:cubicBezTo>
                    <a:pt x="82153" y="25945"/>
                    <a:pt x="82153" y="25945"/>
                    <a:pt x="82153" y="25945"/>
                  </a:cubicBezTo>
                  <a:cubicBezTo>
                    <a:pt x="82153" y="22702"/>
                    <a:pt x="82153" y="22702"/>
                    <a:pt x="83076" y="22702"/>
                  </a:cubicBezTo>
                  <a:cubicBezTo>
                    <a:pt x="83076" y="22702"/>
                    <a:pt x="83076" y="22702"/>
                    <a:pt x="83076" y="22702"/>
                  </a:cubicBezTo>
                  <a:cubicBezTo>
                    <a:pt x="84000" y="22702"/>
                    <a:pt x="84923" y="22702"/>
                    <a:pt x="85846" y="22702"/>
                  </a:cubicBezTo>
                  <a:cubicBezTo>
                    <a:pt x="89538" y="22702"/>
                    <a:pt x="91384" y="22702"/>
                    <a:pt x="93230" y="16216"/>
                  </a:cubicBezTo>
                  <a:cubicBezTo>
                    <a:pt x="93230" y="12972"/>
                    <a:pt x="93230" y="12972"/>
                    <a:pt x="93230" y="12972"/>
                  </a:cubicBezTo>
                  <a:cubicBezTo>
                    <a:pt x="93230" y="12972"/>
                    <a:pt x="93230" y="9729"/>
                    <a:pt x="91384" y="9729"/>
                  </a:cubicBezTo>
                  <a:cubicBezTo>
                    <a:pt x="89538" y="9729"/>
                    <a:pt x="86769" y="12972"/>
                    <a:pt x="84923" y="12972"/>
                  </a:cubicBezTo>
                  <a:cubicBezTo>
                    <a:pt x="84000" y="12972"/>
                    <a:pt x="84000" y="12972"/>
                    <a:pt x="83076" y="12972"/>
                  </a:cubicBezTo>
                  <a:cubicBezTo>
                    <a:pt x="81230" y="12972"/>
                    <a:pt x="78461" y="12972"/>
                    <a:pt x="75692" y="9729"/>
                  </a:cubicBezTo>
                  <a:cubicBezTo>
                    <a:pt x="74769" y="9729"/>
                    <a:pt x="74769" y="9729"/>
                    <a:pt x="74769" y="9729"/>
                  </a:cubicBezTo>
                  <a:cubicBezTo>
                    <a:pt x="72000" y="9729"/>
                    <a:pt x="69230" y="6486"/>
                    <a:pt x="66461" y="6486"/>
                  </a:cubicBezTo>
                  <a:cubicBezTo>
                    <a:pt x="65538" y="6486"/>
                    <a:pt x="64615" y="6486"/>
                    <a:pt x="63692" y="6486"/>
                  </a:cubicBezTo>
                  <a:cubicBezTo>
                    <a:pt x="58153" y="6486"/>
                    <a:pt x="52615" y="9729"/>
                    <a:pt x="48000" y="9729"/>
                  </a:cubicBezTo>
                  <a:cubicBezTo>
                    <a:pt x="47076" y="12972"/>
                    <a:pt x="47076" y="12972"/>
                    <a:pt x="47076" y="12972"/>
                  </a:cubicBezTo>
                  <a:cubicBezTo>
                    <a:pt x="44307" y="12972"/>
                    <a:pt x="41538" y="12972"/>
                    <a:pt x="38769" y="12972"/>
                  </a:cubicBezTo>
                  <a:cubicBezTo>
                    <a:pt x="37846" y="12972"/>
                    <a:pt x="37846" y="12972"/>
                    <a:pt x="37846" y="12972"/>
                  </a:cubicBezTo>
                  <a:cubicBezTo>
                    <a:pt x="36923" y="12972"/>
                    <a:pt x="35076" y="12972"/>
                    <a:pt x="34153" y="12972"/>
                  </a:cubicBezTo>
                  <a:cubicBezTo>
                    <a:pt x="33230" y="12972"/>
                    <a:pt x="32307" y="9729"/>
                    <a:pt x="31384" y="9729"/>
                  </a:cubicBezTo>
                  <a:cubicBezTo>
                    <a:pt x="31384" y="9729"/>
                    <a:pt x="31384" y="9729"/>
                    <a:pt x="30461" y="9729"/>
                  </a:cubicBezTo>
                  <a:cubicBezTo>
                    <a:pt x="30461" y="12972"/>
                    <a:pt x="29538" y="12972"/>
                    <a:pt x="29538" y="16216"/>
                  </a:cubicBezTo>
                  <a:cubicBezTo>
                    <a:pt x="29538" y="16216"/>
                    <a:pt x="30461" y="19459"/>
                    <a:pt x="30461" y="19459"/>
                  </a:cubicBezTo>
                  <a:cubicBezTo>
                    <a:pt x="33230" y="22702"/>
                    <a:pt x="35076" y="22702"/>
                    <a:pt x="37846" y="22702"/>
                  </a:cubicBezTo>
                  <a:cubicBezTo>
                    <a:pt x="38769" y="22702"/>
                    <a:pt x="38769" y="25945"/>
                    <a:pt x="38769" y="25945"/>
                  </a:cubicBezTo>
                  <a:cubicBezTo>
                    <a:pt x="38769" y="25945"/>
                    <a:pt x="38769" y="29189"/>
                    <a:pt x="38769" y="29189"/>
                  </a:cubicBezTo>
                  <a:cubicBezTo>
                    <a:pt x="38769" y="32432"/>
                    <a:pt x="38769" y="32432"/>
                    <a:pt x="38769" y="32432"/>
                  </a:cubicBezTo>
                  <a:cubicBezTo>
                    <a:pt x="37846" y="32432"/>
                    <a:pt x="37846" y="35675"/>
                    <a:pt x="36923" y="35675"/>
                  </a:cubicBezTo>
                  <a:cubicBezTo>
                    <a:pt x="32307" y="51891"/>
                    <a:pt x="26769" y="61621"/>
                    <a:pt x="21230" y="61621"/>
                  </a:cubicBezTo>
                  <a:cubicBezTo>
                    <a:pt x="19384" y="61621"/>
                    <a:pt x="18461" y="64864"/>
                    <a:pt x="17538" y="64864"/>
                  </a:cubicBezTo>
                  <a:cubicBezTo>
                    <a:pt x="13846" y="64864"/>
                    <a:pt x="11076" y="61621"/>
                    <a:pt x="9230" y="55135"/>
                  </a:cubicBezTo>
                  <a:cubicBezTo>
                    <a:pt x="8307" y="51891"/>
                    <a:pt x="7384" y="48648"/>
                    <a:pt x="8307" y="42162"/>
                  </a:cubicBezTo>
                  <a:cubicBezTo>
                    <a:pt x="8307" y="35675"/>
                    <a:pt x="10153" y="25945"/>
                    <a:pt x="11076" y="22702"/>
                  </a:cubicBezTo>
                  <a:cubicBezTo>
                    <a:pt x="12000" y="19459"/>
                    <a:pt x="12923" y="16216"/>
                    <a:pt x="14769" y="9729"/>
                  </a:cubicBezTo>
                  <a:cubicBezTo>
                    <a:pt x="15692" y="6486"/>
                    <a:pt x="16615" y="3243"/>
                    <a:pt x="17538" y="0"/>
                  </a:cubicBezTo>
                  <a:cubicBezTo>
                    <a:pt x="9230" y="9729"/>
                    <a:pt x="3692" y="29189"/>
                    <a:pt x="0" y="58378"/>
                  </a:cubicBezTo>
                  <a:cubicBezTo>
                    <a:pt x="0" y="58378"/>
                    <a:pt x="7384" y="120000"/>
                    <a:pt x="33230" y="81081"/>
                  </a:cubicBezTo>
                  <a:cubicBezTo>
                    <a:pt x="58153" y="45405"/>
                    <a:pt x="75692" y="64864"/>
                    <a:pt x="84000" y="74594"/>
                  </a:cubicBezTo>
                  <a:cubicBezTo>
                    <a:pt x="91384" y="84324"/>
                    <a:pt x="118153" y="110270"/>
                    <a:pt x="120000" y="55135"/>
                  </a:cubicBezTo>
                  <a:cubicBezTo>
                    <a:pt x="120000" y="35675"/>
                    <a:pt x="115384" y="22702"/>
                    <a:pt x="108923" y="16216"/>
                  </a:cubicBezTo>
                  <a:close/>
                </a:path>
              </a:pathLst>
            </a:custGeom>
            <a:solidFill>
              <a:srgbClr val="0D0138">
                <a:alpha val="1647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15" name="Shape 301"/>
            <p:cNvSpPr>
              <a:spLocks/>
            </p:cNvSpPr>
            <p:nvPr/>
          </p:nvSpPr>
          <p:spPr bwMode="auto">
            <a:xfrm>
              <a:off x="1637637" y="4316910"/>
              <a:ext cx="928054" cy="350507"/>
            </a:xfrm>
            <a:custGeom>
              <a:avLst/>
              <a:gdLst>
                <a:gd name="T0" fmla="*/ 115833 w 120000"/>
                <a:gd name="T1" fmla="*/ 6666 h 120000"/>
                <a:gd name="T2" fmla="*/ 91666 w 120000"/>
                <a:gd name="T3" fmla="*/ 80000 h 120000"/>
                <a:gd name="T4" fmla="*/ 56666 w 120000"/>
                <a:gd name="T5" fmla="*/ 93333 h 120000"/>
                <a:gd name="T6" fmla="*/ 833 w 120000"/>
                <a:gd name="T7" fmla="*/ 17777 h 120000"/>
                <a:gd name="T8" fmla="*/ 0 w 120000"/>
                <a:gd name="T9" fmla="*/ 20000 h 120000"/>
                <a:gd name="T10" fmla="*/ 20833 w 120000"/>
                <a:gd name="T11" fmla="*/ 88888 h 120000"/>
                <a:gd name="T12" fmla="*/ 38333 w 120000"/>
                <a:gd name="T13" fmla="*/ 106666 h 120000"/>
                <a:gd name="T14" fmla="*/ 38333 w 120000"/>
                <a:gd name="T15" fmla="*/ 108888 h 120000"/>
                <a:gd name="T16" fmla="*/ 52500 w 120000"/>
                <a:gd name="T17" fmla="*/ 117777 h 120000"/>
                <a:gd name="T18" fmla="*/ 65000 w 120000"/>
                <a:gd name="T19" fmla="*/ 115555 h 120000"/>
                <a:gd name="T20" fmla="*/ 96666 w 120000"/>
                <a:gd name="T21" fmla="*/ 93333 h 120000"/>
                <a:gd name="T22" fmla="*/ 120000 w 120000"/>
                <a:gd name="T23" fmla="*/ 8888 h 120000"/>
                <a:gd name="T24" fmla="*/ 115833 w 120000"/>
                <a:gd name="T25" fmla="*/ 6666 h 120000"/>
                <a:gd name="T26" fmla="*/ 0 w 120000"/>
                <a:gd name="T27" fmla="*/ 0 h 120000"/>
                <a:gd name="T28" fmla="*/ 120000 w 120000"/>
                <a:gd name="T29" fmla="*/ 120000 h 1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T26" t="T27" r="T28" b="T29"/>
              <a:pathLst>
                <a:path w="120000" h="120000" extrusionOk="0">
                  <a:moveTo>
                    <a:pt x="115833" y="6666"/>
                  </a:moveTo>
                  <a:cubicBezTo>
                    <a:pt x="111666" y="40000"/>
                    <a:pt x="103333" y="64444"/>
                    <a:pt x="91666" y="80000"/>
                  </a:cubicBezTo>
                  <a:cubicBezTo>
                    <a:pt x="80833" y="93333"/>
                    <a:pt x="68333" y="95555"/>
                    <a:pt x="56666" y="93333"/>
                  </a:cubicBezTo>
                  <a:cubicBezTo>
                    <a:pt x="34166" y="91111"/>
                    <a:pt x="12500" y="73333"/>
                    <a:pt x="833" y="17777"/>
                  </a:cubicBezTo>
                  <a:cubicBezTo>
                    <a:pt x="833" y="17777"/>
                    <a:pt x="0" y="17777"/>
                    <a:pt x="0" y="20000"/>
                  </a:cubicBezTo>
                  <a:cubicBezTo>
                    <a:pt x="3333" y="48888"/>
                    <a:pt x="10833" y="71111"/>
                    <a:pt x="20833" y="88888"/>
                  </a:cubicBezTo>
                  <a:cubicBezTo>
                    <a:pt x="25833" y="97777"/>
                    <a:pt x="31666" y="104444"/>
                    <a:pt x="38333" y="106666"/>
                  </a:cubicBezTo>
                  <a:cubicBezTo>
                    <a:pt x="38333" y="108888"/>
                    <a:pt x="38333" y="108888"/>
                    <a:pt x="38333" y="108888"/>
                  </a:cubicBezTo>
                  <a:cubicBezTo>
                    <a:pt x="42500" y="115555"/>
                    <a:pt x="47500" y="115555"/>
                    <a:pt x="52500" y="117777"/>
                  </a:cubicBezTo>
                  <a:cubicBezTo>
                    <a:pt x="55833" y="117777"/>
                    <a:pt x="60833" y="120000"/>
                    <a:pt x="65000" y="115555"/>
                  </a:cubicBezTo>
                  <a:cubicBezTo>
                    <a:pt x="75833" y="115555"/>
                    <a:pt x="86666" y="108888"/>
                    <a:pt x="96666" y="93333"/>
                  </a:cubicBezTo>
                  <a:cubicBezTo>
                    <a:pt x="107500" y="77777"/>
                    <a:pt x="117500" y="42222"/>
                    <a:pt x="120000" y="8888"/>
                  </a:cubicBezTo>
                  <a:cubicBezTo>
                    <a:pt x="120000" y="2222"/>
                    <a:pt x="116666" y="0"/>
                    <a:pt x="115833" y="6666"/>
                  </a:cubicBezTo>
                  <a:close/>
                </a:path>
              </a:pathLst>
            </a:custGeom>
            <a:solidFill>
              <a:srgbClr val="0D0138">
                <a:alpha val="1647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16" name="Shape 302"/>
            <p:cNvSpPr>
              <a:spLocks/>
            </p:cNvSpPr>
            <p:nvPr/>
          </p:nvSpPr>
          <p:spPr bwMode="auto">
            <a:xfrm>
              <a:off x="2390780" y="3694645"/>
              <a:ext cx="349821" cy="395285"/>
            </a:xfrm>
            <a:custGeom>
              <a:avLst/>
              <a:gdLst>
                <a:gd name="T0" fmla="*/ 0 w 120000"/>
                <a:gd name="T1" fmla="*/ 41311 h 120000"/>
                <a:gd name="T2" fmla="*/ 42222 w 120000"/>
                <a:gd name="T3" fmla="*/ 120000 h 120000"/>
                <a:gd name="T4" fmla="*/ 93333 w 120000"/>
                <a:gd name="T5" fmla="*/ 51147 h 120000"/>
                <a:gd name="T6" fmla="*/ 0 w 120000"/>
                <a:gd name="T7" fmla="*/ 41311 h 120000"/>
                <a:gd name="T8" fmla="*/ 0 w 120000"/>
                <a:gd name="T9" fmla="*/ 0 h 120000"/>
                <a:gd name="T10" fmla="*/ 120000 w 120000"/>
                <a:gd name="T11" fmla="*/ 120000 h 120000"/>
              </a:gdLst>
              <a:ahLst/>
              <a:cxnLst>
                <a:cxn ang="0">
                  <a:pos x="T0" y="T1"/>
                </a:cxn>
                <a:cxn ang="0">
                  <a:pos x="T2" y="T3"/>
                </a:cxn>
                <a:cxn ang="0">
                  <a:pos x="T4" y="T5"/>
                </a:cxn>
                <a:cxn ang="0">
                  <a:pos x="T6" y="T7"/>
                </a:cxn>
              </a:cxnLst>
              <a:rect l="T8" t="T9" r="T10" b="T11"/>
              <a:pathLst>
                <a:path w="120000" h="120000" extrusionOk="0">
                  <a:moveTo>
                    <a:pt x="0" y="41311"/>
                  </a:moveTo>
                  <a:cubicBezTo>
                    <a:pt x="0" y="41311"/>
                    <a:pt x="35555" y="80655"/>
                    <a:pt x="42222" y="120000"/>
                  </a:cubicBezTo>
                  <a:cubicBezTo>
                    <a:pt x="42222" y="120000"/>
                    <a:pt x="120000" y="102295"/>
                    <a:pt x="93333" y="51147"/>
                  </a:cubicBezTo>
                  <a:cubicBezTo>
                    <a:pt x="66666" y="0"/>
                    <a:pt x="6666" y="9836"/>
                    <a:pt x="0" y="4131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17" name="Shape 303"/>
            <p:cNvSpPr>
              <a:spLocks/>
            </p:cNvSpPr>
            <p:nvPr/>
          </p:nvSpPr>
          <p:spPr bwMode="auto">
            <a:xfrm>
              <a:off x="1442150" y="3668395"/>
              <a:ext cx="368340" cy="395285"/>
            </a:xfrm>
            <a:custGeom>
              <a:avLst/>
              <a:gdLst>
                <a:gd name="T0" fmla="*/ 119999 w 120000"/>
                <a:gd name="T1" fmla="*/ 43278 h 120000"/>
                <a:gd name="T2" fmla="*/ 75789 w 120000"/>
                <a:gd name="T3" fmla="*/ 120000 h 120000"/>
                <a:gd name="T4" fmla="*/ 29473 w 120000"/>
                <a:gd name="T5" fmla="*/ 51147 h 120000"/>
                <a:gd name="T6" fmla="*/ 119999 w 120000"/>
                <a:gd name="T7" fmla="*/ 43278 h 120000"/>
                <a:gd name="T8" fmla="*/ 0 w 120000"/>
                <a:gd name="T9" fmla="*/ 0 h 120000"/>
                <a:gd name="T10" fmla="*/ 120000 w 120000"/>
                <a:gd name="T11" fmla="*/ 120000 h 120000"/>
              </a:gdLst>
              <a:ahLst/>
              <a:cxnLst>
                <a:cxn ang="0">
                  <a:pos x="T0" y="T1"/>
                </a:cxn>
                <a:cxn ang="0">
                  <a:pos x="T2" y="T3"/>
                </a:cxn>
                <a:cxn ang="0">
                  <a:pos x="T4" y="T5"/>
                </a:cxn>
                <a:cxn ang="0">
                  <a:pos x="T6" y="T7"/>
                </a:cxn>
              </a:cxnLst>
              <a:rect l="T8" t="T9" r="T10" b="T11"/>
              <a:pathLst>
                <a:path w="120000" h="120000" extrusionOk="0">
                  <a:moveTo>
                    <a:pt x="119999" y="43278"/>
                  </a:moveTo>
                  <a:cubicBezTo>
                    <a:pt x="119999" y="43278"/>
                    <a:pt x="84210" y="82622"/>
                    <a:pt x="75789" y="120000"/>
                  </a:cubicBezTo>
                  <a:cubicBezTo>
                    <a:pt x="75789" y="120000"/>
                    <a:pt x="0" y="100327"/>
                    <a:pt x="29473" y="51147"/>
                  </a:cubicBezTo>
                  <a:cubicBezTo>
                    <a:pt x="56842" y="0"/>
                    <a:pt x="113684" y="11803"/>
                    <a:pt x="119999" y="4327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18" name="Shape 304"/>
            <p:cNvSpPr>
              <a:spLocks/>
            </p:cNvSpPr>
            <p:nvPr/>
          </p:nvSpPr>
          <p:spPr bwMode="auto">
            <a:xfrm>
              <a:off x="2178831" y="4829545"/>
              <a:ext cx="251048" cy="128159"/>
            </a:xfrm>
            <a:custGeom>
              <a:avLst/>
              <a:gdLst>
                <a:gd name="T0" fmla="*/ 101538 w 120000"/>
                <a:gd name="T1" fmla="*/ 18000 h 120000"/>
                <a:gd name="T2" fmla="*/ 58461 w 120000"/>
                <a:gd name="T3" fmla="*/ 84000 h 120000"/>
                <a:gd name="T4" fmla="*/ 58461 w 120000"/>
                <a:gd name="T5" fmla="*/ 84000 h 120000"/>
                <a:gd name="T6" fmla="*/ 55384 w 120000"/>
                <a:gd name="T7" fmla="*/ 60000 h 120000"/>
                <a:gd name="T8" fmla="*/ 46153 w 120000"/>
                <a:gd name="T9" fmla="*/ 54000 h 120000"/>
                <a:gd name="T10" fmla="*/ 40000 w 120000"/>
                <a:gd name="T11" fmla="*/ 48000 h 120000"/>
                <a:gd name="T12" fmla="*/ 40000 w 120000"/>
                <a:gd name="T13" fmla="*/ 48000 h 120000"/>
                <a:gd name="T14" fmla="*/ 40000 w 120000"/>
                <a:gd name="T15" fmla="*/ 48000 h 120000"/>
                <a:gd name="T16" fmla="*/ 40000 w 120000"/>
                <a:gd name="T17" fmla="*/ 48000 h 120000"/>
                <a:gd name="T18" fmla="*/ 36923 w 120000"/>
                <a:gd name="T19" fmla="*/ 48000 h 120000"/>
                <a:gd name="T20" fmla="*/ 33846 w 120000"/>
                <a:gd name="T21" fmla="*/ 42000 h 120000"/>
                <a:gd name="T22" fmla="*/ 33846 w 120000"/>
                <a:gd name="T23" fmla="*/ 36000 h 120000"/>
                <a:gd name="T24" fmla="*/ 30769 w 120000"/>
                <a:gd name="T25" fmla="*/ 30000 h 120000"/>
                <a:gd name="T26" fmla="*/ 21538 w 120000"/>
                <a:gd name="T27" fmla="*/ 30000 h 120000"/>
                <a:gd name="T28" fmla="*/ 24615 w 120000"/>
                <a:gd name="T29" fmla="*/ 72000 h 120000"/>
                <a:gd name="T30" fmla="*/ 27692 w 120000"/>
                <a:gd name="T31" fmla="*/ 78000 h 120000"/>
                <a:gd name="T32" fmla="*/ 15384 w 120000"/>
                <a:gd name="T33" fmla="*/ 78000 h 120000"/>
                <a:gd name="T34" fmla="*/ 30769 w 120000"/>
                <a:gd name="T35" fmla="*/ 114000 h 120000"/>
                <a:gd name="T36" fmla="*/ 61538 w 120000"/>
                <a:gd name="T37" fmla="*/ 114000 h 120000"/>
                <a:gd name="T38" fmla="*/ 116923 w 120000"/>
                <a:gd name="T39" fmla="*/ 30000 h 120000"/>
                <a:gd name="T40" fmla="*/ 101538 w 120000"/>
                <a:gd name="T41" fmla="*/ 18000 h 120000"/>
                <a:gd name="T42" fmla="*/ 0 w 120000"/>
                <a:gd name="T43" fmla="*/ 0 h 120000"/>
                <a:gd name="T44" fmla="*/ 120000 w 120000"/>
                <a:gd name="T45" fmla="*/ 120000 h 1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T42" t="T43" r="T44" b="T45"/>
              <a:pathLst>
                <a:path w="120000" h="120000" extrusionOk="0">
                  <a:moveTo>
                    <a:pt x="101538" y="18000"/>
                  </a:moveTo>
                  <a:cubicBezTo>
                    <a:pt x="95384" y="60000"/>
                    <a:pt x="76923" y="78000"/>
                    <a:pt x="58461" y="84000"/>
                  </a:cubicBezTo>
                  <a:cubicBezTo>
                    <a:pt x="58461" y="84000"/>
                    <a:pt x="58461" y="84000"/>
                    <a:pt x="58461" y="84000"/>
                  </a:cubicBezTo>
                  <a:cubicBezTo>
                    <a:pt x="61538" y="78000"/>
                    <a:pt x="58461" y="66000"/>
                    <a:pt x="55384" y="60000"/>
                  </a:cubicBezTo>
                  <a:cubicBezTo>
                    <a:pt x="52307" y="54000"/>
                    <a:pt x="49230" y="54000"/>
                    <a:pt x="46153" y="54000"/>
                  </a:cubicBezTo>
                  <a:cubicBezTo>
                    <a:pt x="43076" y="54000"/>
                    <a:pt x="43076" y="54000"/>
                    <a:pt x="40000" y="48000"/>
                  </a:cubicBezTo>
                  <a:cubicBezTo>
                    <a:pt x="40000" y="48000"/>
                    <a:pt x="40000" y="48000"/>
                    <a:pt x="40000" y="48000"/>
                  </a:cubicBezTo>
                  <a:cubicBezTo>
                    <a:pt x="40000" y="48000"/>
                    <a:pt x="40000" y="48000"/>
                    <a:pt x="40000" y="48000"/>
                  </a:cubicBezTo>
                  <a:cubicBezTo>
                    <a:pt x="40000" y="48000"/>
                    <a:pt x="40000" y="48000"/>
                    <a:pt x="40000" y="48000"/>
                  </a:cubicBezTo>
                  <a:cubicBezTo>
                    <a:pt x="36923" y="48000"/>
                    <a:pt x="36923" y="48000"/>
                    <a:pt x="36923" y="48000"/>
                  </a:cubicBezTo>
                  <a:cubicBezTo>
                    <a:pt x="36923" y="48000"/>
                    <a:pt x="36923" y="42000"/>
                    <a:pt x="33846" y="42000"/>
                  </a:cubicBezTo>
                  <a:cubicBezTo>
                    <a:pt x="36923" y="42000"/>
                    <a:pt x="33846" y="42000"/>
                    <a:pt x="33846" y="36000"/>
                  </a:cubicBezTo>
                  <a:cubicBezTo>
                    <a:pt x="33846" y="36000"/>
                    <a:pt x="33846" y="30000"/>
                    <a:pt x="30769" y="30000"/>
                  </a:cubicBezTo>
                  <a:cubicBezTo>
                    <a:pt x="27692" y="24000"/>
                    <a:pt x="24615" y="24000"/>
                    <a:pt x="21538" y="30000"/>
                  </a:cubicBezTo>
                  <a:cubicBezTo>
                    <a:pt x="18461" y="42000"/>
                    <a:pt x="21538" y="66000"/>
                    <a:pt x="24615" y="72000"/>
                  </a:cubicBezTo>
                  <a:cubicBezTo>
                    <a:pt x="27692" y="78000"/>
                    <a:pt x="27692" y="78000"/>
                    <a:pt x="27692" y="78000"/>
                  </a:cubicBezTo>
                  <a:cubicBezTo>
                    <a:pt x="24615" y="78000"/>
                    <a:pt x="18461" y="72000"/>
                    <a:pt x="15384" y="78000"/>
                  </a:cubicBezTo>
                  <a:cubicBezTo>
                    <a:pt x="0" y="90000"/>
                    <a:pt x="27692" y="114000"/>
                    <a:pt x="30769" y="114000"/>
                  </a:cubicBezTo>
                  <a:cubicBezTo>
                    <a:pt x="40000" y="120000"/>
                    <a:pt x="52307" y="120000"/>
                    <a:pt x="61538" y="114000"/>
                  </a:cubicBezTo>
                  <a:cubicBezTo>
                    <a:pt x="89230" y="108000"/>
                    <a:pt x="107692" y="84000"/>
                    <a:pt x="116923" y="30000"/>
                  </a:cubicBezTo>
                  <a:cubicBezTo>
                    <a:pt x="120000" y="6000"/>
                    <a:pt x="104615" y="0"/>
                    <a:pt x="101538" y="18000"/>
                  </a:cubicBezTo>
                  <a:close/>
                </a:path>
              </a:pathLst>
            </a:custGeom>
            <a:solidFill>
              <a:srgbClr val="0D0138">
                <a:alpha val="1647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19" name="Shape 305"/>
            <p:cNvSpPr>
              <a:spLocks/>
            </p:cNvSpPr>
            <p:nvPr/>
          </p:nvSpPr>
          <p:spPr bwMode="auto">
            <a:xfrm>
              <a:off x="1713775" y="4835721"/>
              <a:ext cx="220181" cy="148232"/>
            </a:xfrm>
            <a:custGeom>
              <a:avLst/>
              <a:gdLst>
                <a:gd name="T0" fmla="*/ 112941 w 120000"/>
                <a:gd name="T1" fmla="*/ 67826 h 120000"/>
                <a:gd name="T2" fmla="*/ 88235 w 120000"/>
                <a:gd name="T3" fmla="*/ 73043 h 120000"/>
                <a:gd name="T4" fmla="*/ 52941 w 120000"/>
                <a:gd name="T5" fmla="*/ 62608 h 120000"/>
                <a:gd name="T6" fmla="*/ 14117 w 120000"/>
                <a:gd name="T7" fmla="*/ 0 h 120000"/>
                <a:gd name="T8" fmla="*/ 10588 w 120000"/>
                <a:gd name="T9" fmla="*/ 5217 h 120000"/>
                <a:gd name="T10" fmla="*/ 42352 w 120000"/>
                <a:gd name="T11" fmla="*/ 88695 h 120000"/>
                <a:gd name="T12" fmla="*/ 116470 w 120000"/>
                <a:gd name="T13" fmla="*/ 83478 h 120000"/>
                <a:gd name="T14" fmla="*/ 112941 w 120000"/>
                <a:gd name="T15" fmla="*/ 67826 h 120000"/>
                <a:gd name="T16" fmla="*/ 0 w 120000"/>
                <a:gd name="T17" fmla="*/ 0 h 120000"/>
                <a:gd name="T18" fmla="*/ 120000 w 120000"/>
                <a:gd name="T19" fmla="*/ 120000 h 1200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120000" h="120000" extrusionOk="0">
                  <a:moveTo>
                    <a:pt x="112941" y="67826"/>
                  </a:moveTo>
                  <a:cubicBezTo>
                    <a:pt x="102352" y="67826"/>
                    <a:pt x="98823" y="73043"/>
                    <a:pt x="88235" y="73043"/>
                  </a:cubicBezTo>
                  <a:cubicBezTo>
                    <a:pt x="77647" y="78260"/>
                    <a:pt x="63529" y="73043"/>
                    <a:pt x="52941" y="62608"/>
                  </a:cubicBezTo>
                  <a:cubicBezTo>
                    <a:pt x="35294" y="46956"/>
                    <a:pt x="24705" y="26086"/>
                    <a:pt x="14117" y="0"/>
                  </a:cubicBezTo>
                  <a:cubicBezTo>
                    <a:pt x="14117" y="0"/>
                    <a:pt x="14117" y="0"/>
                    <a:pt x="10588" y="5217"/>
                  </a:cubicBezTo>
                  <a:cubicBezTo>
                    <a:pt x="0" y="36521"/>
                    <a:pt x="24705" y="73043"/>
                    <a:pt x="42352" y="88695"/>
                  </a:cubicBezTo>
                  <a:cubicBezTo>
                    <a:pt x="63529" y="104347"/>
                    <a:pt x="105882" y="120000"/>
                    <a:pt x="116470" y="83478"/>
                  </a:cubicBezTo>
                  <a:cubicBezTo>
                    <a:pt x="120000" y="78260"/>
                    <a:pt x="116470" y="73043"/>
                    <a:pt x="112941" y="67826"/>
                  </a:cubicBezTo>
                  <a:close/>
                </a:path>
              </a:pathLst>
            </a:custGeom>
            <a:solidFill>
              <a:srgbClr val="0D0138">
                <a:alpha val="1647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20" name="Shape 306"/>
            <p:cNvSpPr>
              <a:spLocks/>
            </p:cNvSpPr>
            <p:nvPr/>
          </p:nvSpPr>
          <p:spPr bwMode="auto">
            <a:xfrm>
              <a:off x="2526593" y="3805819"/>
              <a:ext cx="277799" cy="375211"/>
            </a:xfrm>
            <a:custGeom>
              <a:avLst/>
              <a:gdLst>
                <a:gd name="T0" fmla="*/ 117209 w 120000"/>
                <a:gd name="T1" fmla="*/ 37241 h 120000"/>
                <a:gd name="T2" fmla="*/ 117209 w 120000"/>
                <a:gd name="T3" fmla="*/ 31034 h 120000"/>
                <a:gd name="T4" fmla="*/ 108837 w 120000"/>
                <a:gd name="T5" fmla="*/ 2068 h 120000"/>
                <a:gd name="T6" fmla="*/ 103255 w 120000"/>
                <a:gd name="T7" fmla="*/ 2068 h 120000"/>
                <a:gd name="T8" fmla="*/ 69767 w 120000"/>
                <a:gd name="T9" fmla="*/ 74482 h 120000"/>
                <a:gd name="T10" fmla="*/ 36279 w 120000"/>
                <a:gd name="T11" fmla="*/ 95172 h 120000"/>
                <a:gd name="T12" fmla="*/ 2790 w 120000"/>
                <a:gd name="T13" fmla="*/ 97241 h 120000"/>
                <a:gd name="T14" fmla="*/ 0 w 120000"/>
                <a:gd name="T15" fmla="*/ 97241 h 120000"/>
                <a:gd name="T16" fmla="*/ 5581 w 120000"/>
                <a:gd name="T17" fmla="*/ 107586 h 120000"/>
                <a:gd name="T18" fmla="*/ 8372 w 120000"/>
                <a:gd name="T19" fmla="*/ 113793 h 120000"/>
                <a:gd name="T20" fmla="*/ 83720 w 120000"/>
                <a:gd name="T21" fmla="*/ 88965 h 120000"/>
                <a:gd name="T22" fmla="*/ 111627 w 120000"/>
                <a:gd name="T23" fmla="*/ 62068 h 120000"/>
                <a:gd name="T24" fmla="*/ 117209 w 120000"/>
                <a:gd name="T25" fmla="*/ 37241 h 120000"/>
                <a:gd name="T26" fmla="*/ 0 w 120000"/>
                <a:gd name="T27" fmla="*/ 0 h 120000"/>
                <a:gd name="T28" fmla="*/ 120000 w 120000"/>
                <a:gd name="T29" fmla="*/ 120000 h 1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T26" t="T27" r="T28" b="T29"/>
              <a:pathLst>
                <a:path w="120000" h="120000" extrusionOk="0">
                  <a:moveTo>
                    <a:pt x="117209" y="37241"/>
                  </a:moveTo>
                  <a:cubicBezTo>
                    <a:pt x="117209" y="35172"/>
                    <a:pt x="117209" y="33103"/>
                    <a:pt x="117209" y="31034"/>
                  </a:cubicBezTo>
                  <a:cubicBezTo>
                    <a:pt x="117209" y="20689"/>
                    <a:pt x="111627" y="12413"/>
                    <a:pt x="108837" y="2068"/>
                  </a:cubicBezTo>
                  <a:cubicBezTo>
                    <a:pt x="108837" y="0"/>
                    <a:pt x="103255" y="0"/>
                    <a:pt x="103255" y="2068"/>
                  </a:cubicBezTo>
                  <a:cubicBezTo>
                    <a:pt x="106046" y="28965"/>
                    <a:pt x="94883" y="55862"/>
                    <a:pt x="69767" y="74482"/>
                  </a:cubicBezTo>
                  <a:cubicBezTo>
                    <a:pt x="61395" y="82758"/>
                    <a:pt x="47441" y="88965"/>
                    <a:pt x="36279" y="95172"/>
                  </a:cubicBezTo>
                  <a:cubicBezTo>
                    <a:pt x="22325" y="101379"/>
                    <a:pt x="13953" y="99310"/>
                    <a:pt x="2790" y="97241"/>
                  </a:cubicBezTo>
                  <a:cubicBezTo>
                    <a:pt x="0" y="97241"/>
                    <a:pt x="0" y="97241"/>
                    <a:pt x="0" y="97241"/>
                  </a:cubicBezTo>
                  <a:cubicBezTo>
                    <a:pt x="0" y="99310"/>
                    <a:pt x="2790" y="103448"/>
                    <a:pt x="5581" y="107586"/>
                  </a:cubicBezTo>
                  <a:cubicBezTo>
                    <a:pt x="5581" y="109655"/>
                    <a:pt x="5581" y="111724"/>
                    <a:pt x="8372" y="113793"/>
                  </a:cubicBezTo>
                  <a:cubicBezTo>
                    <a:pt x="36279" y="120000"/>
                    <a:pt x="64186" y="101379"/>
                    <a:pt x="83720" y="88965"/>
                  </a:cubicBezTo>
                  <a:cubicBezTo>
                    <a:pt x="94883" y="82758"/>
                    <a:pt x="106046" y="72413"/>
                    <a:pt x="111627" y="62068"/>
                  </a:cubicBezTo>
                  <a:cubicBezTo>
                    <a:pt x="114418" y="55862"/>
                    <a:pt x="120000" y="45517"/>
                    <a:pt x="117209" y="37241"/>
                  </a:cubicBezTo>
                  <a:close/>
                </a:path>
              </a:pathLst>
            </a:custGeom>
            <a:solidFill>
              <a:srgbClr val="0D0138">
                <a:alpha val="1647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21" name="Shape 307"/>
            <p:cNvSpPr>
              <a:spLocks/>
            </p:cNvSpPr>
            <p:nvPr/>
          </p:nvSpPr>
          <p:spPr bwMode="auto">
            <a:xfrm>
              <a:off x="1351608" y="3805819"/>
              <a:ext cx="316896" cy="330434"/>
            </a:xfrm>
            <a:custGeom>
              <a:avLst/>
              <a:gdLst>
                <a:gd name="T0" fmla="*/ 105306 w 120000"/>
                <a:gd name="T1" fmla="*/ 96470 h 120000"/>
                <a:gd name="T2" fmla="*/ 26938 w 120000"/>
                <a:gd name="T3" fmla="*/ 0 h 120000"/>
                <a:gd name="T4" fmla="*/ 26938 w 120000"/>
                <a:gd name="T5" fmla="*/ 0 h 120000"/>
                <a:gd name="T6" fmla="*/ 97959 w 120000"/>
                <a:gd name="T7" fmla="*/ 117647 h 120000"/>
                <a:gd name="T8" fmla="*/ 105306 w 120000"/>
                <a:gd name="T9" fmla="*/ 96470 h 120000"/>
                <a:gd name="T10" fmla="*/ 0 w 120000"/>
                <a:gd name="T11" fmla="*/ 0 h 120000"/>
                <a:gd name="T12" fmla="*/ 120000 w 120000"/>
                <a:gd name="T13" fmla="*/ 120000 h 120000"/>
              </a:gdLst>
              <a:ahLst/>
              <a:cxnLst>
                <a:cxn ang="0">
                  <a:pos x="T0" y="T1"/>
                </a:cxn>
                <a:cxn ang="0">
                  <a:pos x="T2" y="T3"/>
                </a:cxn>
                <a:cxn ang="0">
                  <a:pos x="T4" y="T5"/>
                </a:cxn>
                <a:cxn ang="0">
                  <a:pos x="T6" y="T7"/>
                </a:cxn>
                <a:cxn ang="0">
                  <a:pos x="T8" y="T9"/>
                </a:cxn>
              </a:cxnLst>
              <a:rect l="T10" t="T11" r="T12" b="T13"/>
              <a:pathLst>
                <a:path w="120000" h="120000" extrusionOk="0">
                  <a:moveTo>
                    <a:pt x="105306" y="96470"/>
                  </a:moveTo>
                  <a:cubicBezTo>
                    <a:pt x="53877" y="89411"/>
                    <a:pt x="19591" y="49411"/>
                    <a:pt x="26938" y="0"/>
                  </a:cubicBezTo>
                  <a:cubicBezTo>
                    <a:pt x="26938" y="0"/>
                    <a:pt x="26938" y="0"/>
                    <a:pt x="26938" y="0"/>
                  </a:cubicBezTo>
                  <a:cubicBezTo>
                    <a:pt x="0" y="51764"/>
                    <a:pt x="44081" y="110588"/>
                    <a:pt x="97959" y="117647"/>
                  </a:cubicBezTo>
                  <a:cubicBezTo>
                    <a:pt x="112653" y="120000"/>
                    <a:pt x="119999" y="98823"/>
                    <a:pt x="105306" y="96470"/>
                  </a:cubicBezTo>
                  <a:close/>
                </a:path>
              </a:pathLst>
            </a:custGeom>
            <a:solidFill>
              <a:srgbClr val="0D0138">
                <a:alpha val="1647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22" name="Shape 308"/>
            <p:cNvSpPr>
              <a:spLocks/>
            </p:cNvSpPr>
            <p:nvPr/>
          </p:nvSpPr>
          <p:spPr bwMode="auto">
            <a:xfrm>
              <a:off x="1837241" y="4608742"/>
              <a:ext cx="508268" cy="115806"/>
            </a:xfrm>
            <a:custGeom>
              <a:avLst/>
              <a:gdLst>
                <a:gd name="T0" fmla="*/ 109367 w 120000"/>
                <a:gd name="T1" fmla="*/ 13333 h 120000"/>
                <a:gd name="T2" fmla="*/ 53164 w 120000"/>
                <a:gd name="T3" fmla="*/ 66666 h 120000"/>
                <a:gd name="T4" fmla="*/ 22784 w 120000"/>
                <a:gd name="T5" fmla="*/ 46666 h 120000"/>
                <a:gd name="T6" fmla="*/ 13670 w 120000"/>
                <a:gd name="T7" fmla="*/ 26666 h 120000"/>
                <a:gd name="T8" fmla="*/ 0 w 120000"/>
                <a:gd name="T9" fmla="*/ 26666 h 120000"/>
                <a:gd name="T10" fmla="*/ 0 w 120000"/>
                <a:gd name="T11" fmla="*/ 26666 h 120000"/>
                <a:gd name="T12" fmla="*/ 33417 w 120000"/>
                <a:gd name="T13" fmla="*/ 93333 h 120000"/>
                <a:gd name="T14" fmla="*/ 53164 w 120000"/>
                <a:gd name="T15" fmla="*/ 113333 h 120000"/>
                <a:gd name="T16" fmla="*/ 113924 w 120000"/>
                <a:gd name="T17" fmla="*/ 53333 h 120000"/>
                <a:gd name="T18" fmla="*/ 109367 w 120000"/>
                <a:gd name="T19" fmla="*/ 13333 h 120000"/>
                <a:gd name="T20" fmla="*/ 0 w 120000"/>
                <a:gd name="T21" fmla="*/ 0 h 120000"/>
                <a:gd name="T22" fmla="*/ 120000 w 120000"/>
                <a:gd name="T23" fmla="*/ 120000 h 1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120000" h="120000" extrusionOk="0">
                  <a:moveTo>
                    <a:pt x="109367" y="13333"/>
                  </a:moveTo>
                  <a:cubicBezTo>
                    <a:pt x="92658" y="53333"/>
                    <a:pt x="71392" y="60000"/>
                    <a:pt x="53164" y="66666"/>
                  </a:cubicBezTo>
                  <a:cubicBezTo>
                    <a:pt x="42531" y="66666"/>
                    <a:pt x="33417" y="53333"/>
                    <a:pt x="22784" y="46666"/>
                  </a:cubicBezTo>
                  <a:cubicBezTo>
                    <a:pt x="19746" y="40000"/>
                    <a:pt x="16708" y="33333"/>
                    <a:pt x="13670" y="26666"/>
                  </a:cubicBezTo>
                  <a:cubicBezTo>
                    <a:pt x="9113" y="20000"/>
                    <a:pt x="4556" y="13333"/>
                    <a:pt x="0" y="26666"/>
                  </a:cubicBezTo>
                  <a:cubicBezTo>
                    <a:pt x="0" y="26666"/>
                    <a:pt x="0" y="26666"/>
                    <a:pt x="0" y="26666"/>
                  </a:cubicBezTo>
                  <a:cubicBezTo>
                    <a:pt x="6075" y="66666"/>
                    <a:pt x="21265" y="86666"/>
                    <a:pt x="33417" y="93333"/>
                  </a:cubicBezTo>
                  <a:cubicBezTo>
                    <a:pt x="39493" y="106666"/>
                    <a:pt x="45569" y="113333"/>
                    <a:pt x="53164" y="113333"/>
                  </a:cubicBezTo>
                  <a:cubicBezTo>
                    <a:pt x="72911" y="120000"/>
                    <a:pt x="97215" y="93333"/>
                    <a:pt x="113924" y="53333"/>
                  </a:cubicBezTo>
                  <a:cubicBezTo>
                    <a:pt x="120000" y="33333"/>
                    <a:pt x="113924" y="0"/>
                    <a:pt x="109367" y="13333"/>
                  </a:cubicBezTo>
                  <a:close/>
                </a:path>
              </a:pathLst>
            </a:custGeom>
            <a:solidFill>
              <a:srgbClr val="0D0138">
                <a:alpha val="1647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23" name="Shape 309"/>
            <p:cNvSpPr>
              <a:spLocks/>
            </p:cNvSpPr>
            <p:nvPr/>
          </p:nvSpPr>
          <p:spPr bwMode="auto">
            <a:xfrm>
              <a:off x="1849588" y="4848074"/>
              <a:ext cx="78195" cy="83380"/>
            </a:xfrm>
            <a:custGeom>
              <a:avLst/>
              <a:gdLst>
                <a:gd name="T0" fmla="*/ 120000 w 120000"/>
                <a:gd name="T1" fmla="*/ 27692 h 120000"/>
                <a:gd name="T2" fmla="*/ 80000 w 120000"/>
                <a:gd name="T3" fmla="*/ 9230 h 120000"/>
                <a:gd name="T4" fmla="*/ 60000 w 120000"/>
                <a:gd name="T5" fmla="*/ 46153 h 120000"/>
                <a:gd name="T6" fmla="*/ 50000 w 120000"/>
                <a:gd name="T7" fmla="*/ 55384 h 120000"/>
                <a:gd name="T8" fmla="*/ 50000 w 120000"/>
                <a:gd name="T9" fmla="*/ 64615 h 120000"/>
                <a:gd name="T10" fmla="*/ 10000 w 120000"/>
                <a:gd name="T11" fmla="*/ 73846 h 120000"/>
                <a:gd name="T12" fmla="*/ 10000 w 120000"/>
                <a:gd name="T13" fmla="*/ 101538 h 120000"/>
                <a:gd name="T14" fmla="*/ 80000 w 120000"/>
                <a:gd name="T15" fmla="*/ 101538 h 120000"/>
                <a:gd name="T16" fmla="*/ 120000 w 120000"/>
                <a:gd name="T17" fmla="*/ 27692 h 120000"/>
                <a:gd name="T18" fmla="*/ 0 w 120000"/>
                <a:gd name="T19" fmla="*/ 0 h 120000"/>
                <a:gd name="T20" fmla="*/ 120000 w 120000"/>
                <a:gd name="T21" fmla="*/ 120000 h 1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T18" t="T19" r="T20" b="T21"/>
              <a:pathLst>
                <a:path w="120000" h="120000" extrusionOk="0">
                  <a:moveTo>
                    <a:pt x="120000" y="27692"/>
                  </a:moveTo>
                  <a:cubicBezTo>
                    <a:pt x="120000" y="9230"/>
                    <a:pt x="90000" y="0"/>
                    <a:pt x="80000" y="9230"/>
                  </a:cubicBezTo>
                  <a:cubicBezTo>
                    <a:pt x="60000" y="9230"/>
                    <a:pt x="50000" y="27692"/>
                    <a:pt x="60000" y="46153"/>
                  </a:cubicBezTo>
                  <a:cubicBezTo>
                    <a:pt x="60000" y="46153"/>
                    <a:pt x="60000" y="46153"/>
                    <a:pt x="50000" y="55384"/>
                  </a:cubicBezTo>
                  <a:cubicBezTo>
                    <a:pt x="50000" y="55384"/>
                    <a:pt x="50000" y="55384"/>
                    <a:pt x="50000" y="64615"/>
                  </a:cubicBezTo>
                  <a:cubicBezTo>
                    <a:pt x="40000" y="73846"/>
                    <a:pt x="20000" y="73846"/>
                    <a:pt x="10000" y="73846"/>
                  </a:cubicBezTo>
                  <a:cubicBezTo>
                    <a:pt x="0" y="83076"/>
                    <a:pt x="0" y="92307"/>
                    <a:pt x="10000" y="101538"/>
                  </a:cubicBezTo>
                  <a:cubicBezTo>
                    <a:pt x="30000" y="120000"/>
                    <a:pt x="60000" y="110769"/>
                    <a:pt x="80000" y="101538"/>
                  </a:cubicBezTo>
                  <a:cubicBezTo>
                    <a:pt x="110000" y="83076"/>
                    <a:pt x="120000" y="55384"/>
                    <a:pt x="120000" y="27692"/>
                  </a:cubicBezTo>
                  <a:close/>
                </a:path>
              </a:pathLst>
            </a:custGeom>
            <a:solidFill>
              <a:srgbClr val="0D0138">
                <a:alpha val="1647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24" name="Shape 310"/>
            <p:cNvSpPr>
              <a:spLocks/>
            </p:cNvSpPr>
            <p:nvPr/>
          </p:nvSpPr>
          <p:spPr bwMode="auto">
            <a:xfrm>
              <a:off x="1680851" y="5237182"/>
              <a:ext cx="265451" cy="121983"/>
            </a:xfrm>
            <a:custGeom>
              <a:avLst/>
              <a:gdLst>
                <a:gd name="T0" fmla="*/ 96585 w 120000"/>
                <a:gd name="T1" fmla="*/ 18947 h 120000"/>
                <a:gd name="T2" fmla="*/ 58536 w 120000"/>
                <a:gd name="T3" fmla="*/ 69473 h 120000"/>
                <a:gd name="T4" fmla="*/ 17560 w 120000"/>
                <a:gd name="T5" fmla="*/ 69473 h 120000"/>
                <a:gd name="T6" fmla="*/ 8780 w 120000"/>
                <a:gd name="T7" fmla="*/ 69473 h 120000"/>
                <a:gd name="T8" fmla="*/ 40975 w 120000"/>
                <a:gd name="T9" fmla="*/ 113684 h 120000"/>
                <a:gd name="T10" fmla="*/ 105365 w 120000"/>
                <a:gd name="T11" fmla="*/ 69473 h 120000"/>
                <a:gd name="T12" fmla="*/ 96585 w 120000"/>
                <a:gd name="T13" fmla="*/ 18947 h 120000"/>
                <a:gd name="T14" fmla="*/ 0 w 120000"/>
                <a:gd name="T15" fmla="*/ 0 h 120000"/>
                <a:gd name="T16" fmla="*/ 120000 w 120000"/>
                <a:gd name="T17" fmla="*/ 120000 h 120000"/>
              </a:gdLst>
              <a:ahLst/>
              <a:cxnLst>
                <a:cxn ang="0">
                  <a:pos x="T0" y="T1"/>
                </a:cxn>
                <a:cxn ang="0">
                  <a:pos x="T2" y="T3"/>
                </a:cxn>
                <a:cxn ang="0">
                  <a:pos x="T4" y="T5"/>
                </a:cxn>
                <a:cxn ang="0">
                  <a:pos x="T6" y="T7"/>
                </a:cxn>
                <a:cxn ang="0">
                  <a:pos x="T8" y="T9"/>
                </a:cxn>
                <a:cxn ang="0">
                  <a:pos x="T10" y="T11"/>
                </a:cxn>
                <a:cxn ang="0">
                  <a:pos x="T12" y="T13"/>
                </a:cxn>
              </a:cxnLst>
              <a:rect l="T14" t="T15" r="T16" b="T17"/>
              <a:pathLst>
                <a:path w="120000" h="120000" extrusionOk="0">
                  <a:moveTo>
                    <a:pt x="96585" y="18947"/>
                  </a:moveTo>
                  <a:cubicBezTo>
                    <a:pt x="84878" y="37894"/>
                    <a:pt x="70243" y="56842"/>
                    <a:pt x="58536" y="69473"/>
                  </a:cubicBezTo>
                  <a:cubicBezTo>
                    <a:pt x="46829" y="82105"/>
                    <a:pt x="20487" y="113684"/>
                    <a:pt x="17560" y="69473"/>
                  </a:cubicBezTo>
                  <a:cubicBezTo>
                    <a:pt x="17560" y="56842"/>
                    <a:pt x="8780" y="63157"/>
                    <a:pt x="8780" y="69473"/>
                  </a:cubicBezTo>
                  <a:cubicBezTo>
                    <a:pt x="0" y="113684"/>
                    <a:pt x="26341" y="120000"/>
                    <a:pt x="40975" y="113684"/>
                  </a:cubicBezTo>
                  <a:cubicBezTo>
                    <a:pt x="64390" y="107368"/>
                    <a:pt x="84878" y="82105"/>
                    <a:pt x="105365" y="69473"/>
                  </a:cubicBezTo>
                  <a:cubicBezTo>
                    <a:pt x="120000" y="56842"/>
                    <a:pt x="108292" y="0"/>
                    <a:pt x="96585" y="18947"/>
                  </a:cubicBezTo>
                  <a:close/>
                </a:path>
              </a:pathLst>
            </a:custGeom>
            <a:solidFill>
              <a:srgbClr val="0D0138">
                <a:alpha val="1647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25" name="Shape 311"/>
            <p:cNvSpPr>
              <a:spLocks/>
            </p:cNvSpPr>
            <p:nvPr/>
          </p:nvSpPr>
          <p:spPr bwMode="auto">
            <a:xfrm>
              <a:off x="2217928" y="5249535"/>
              <a:ext cx="238701" cy="109630"/>
            </a:xfrm>
            <a:custGeom>
              <a:avLst/>
              <a:gdLst>
                <a:gd name="T0" fmla="*/ 113513 w 120000"/>
                <a:gd name="T1" fmla="*/ 42352 h 120000"/>
                <a:gd name="T2" fmla="*/ 107027 w 120000"/>
                <a:gd name="T3" fmla="*/ 35294 h 120000"/>
                <a:gd name="T4" fmla="*/ 100540 w 120000"/>
                <a:gd name="T5" fmla="*/ 49411 h 120000"/>
                <a:gd name="T6" fmla="*/ 6486 w 120000"/>
                <a:gd name="T7" fmla="*/ 14117 h 120000"/>
                <a:gd name="T8" fmla="*/ 3243 w 120000"/>
                <a:gd name="T9" fmla="*/ 35294 h 120000"/>
                <a:gd name="T10" fmla="*/ 64864 w 120000"/>
                <a:gd name="T11" fmla="*/ 105882 h 120000"/>
                <a:gd name="T12" fmla="*/ 116756 w 120000"/>
                <a:gd name="T13" fmla="*/ 63529 h 120000"/>
                <a:gd name="T14" fmla="*/ 113513 w 120000"/>
                <a:gd name="T15" fmla="*/ 42352 h 120000"/>
                <a:gd name="T16" fmla="*/ 0 w 120000"/>
                <a:gd name="T17" fmla="*/ 0 h 120000"/>
                <a:gd name="T18" fmla="*/ 120000 w 120000"/>
                <a:gd name="T19" fmla="*/ 120000 h 1200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120000" h="120000" extrusionOk="0">
                  <a:moveTo>
                    <a:pt x="113513" y="42352"/>
                  </a:moveTo>
                  <a:cubicBezTo>
                    <a:pt x="110270" y="35294"/>
                    <a:pt x="110270" y="35294"/>
                    <a:pt x="107027" y="35294"/>
                  </a:cubicBezTo>
                  <a:cubicBezTo>
                    <a:pt x="103783" y="42352"/>
                    <a:pt x="103783" y="42352"/>
                    <a:pt x="100540" y="49411"/>
                  </a:cubicBezTo>
                  <a:cubicBezTo>
                    <a:pt x="90810" y="120000"/>
                    <a:pt x="29189" y="0"/>
                    <a:pt x="6486" y="14117"/>
                  </a:cubicBezTo>
                  <a:cubicBezTo>
                    <a:pt x="3243" y="14117"/>
                    <a:pt x="0" y="28235"/>
                    <a:pt x="3243" y="35294"/>
                  </a:cubicBezTo>
                  <a:cubicBezTo>
                    <a:pt x="12972" y="77647"/>
                    <a:pt x="45405" y="98823"/>
                    <a:pt x="64864" y="105882"/>
                  </a:cubicBezTo>
                  <a:cubicBezTo>
                    <a:pt x="87567" y="120000"/>
                    <a:pt x="110270" y="112941"/>
                    <a:pt x="116756" y="63529"/>
                  </a:cubicBezTo>
                  <a:cubicBezTo>
                    <a:pt x="120000" y="56470"/>
                    <a:pt x="116756" y="42352"/>
                    <a:pt x="113513" y="42352"/>
                  </a:cubicBezTo>
                  <a:close/>
                </a:path>
              </a:pathLst>
            </a:custGeom>
            <a:solidFill>
              <a:srgbClr val="0D0138">
                <a:alpha val="1647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26" name="Shape 312"/>
            <p:cNvSpPr>
              <a:spLocks/>
            </p:cNvSpPr>
            <p:nvPr/>
          </p:nvSpPr>
          <p:spPr bwMode="auto">
            <a:xfrm>
              <a:off x="2405185" y="4310733"/>
              <a:ext cx="109061" cy="32426"/>
            </a:xfrm>
            <a:custGeom>
              <a:avLst/>
              <a:gdLst>
                <a:gd name="T0" fmla="*/ 14117 w 120000"/>
                <a:gd name="T1" fmla="*/ 120000 h 120000"/>
                <a:gd name="T2" fmla="*/ 105882 w 120000"/>
                <a:gd name="T3" fmla="*/ 48000 h 120000"/>
                <a:gd name="T4" fmla="*/ 42352 w 120000"/>
                <a:gd name="T5" fmla="*/ 24000 h 120000"/>
                <a:gd name="T6" fmla="*/ 7058 w 120000"/>
                <a:gd name="T7" fmla="*/ 48000 h 120000"/>
                <a:gd name="T8" fmla="*/ 14117 w 120000"/>
                <a:gd name="T9" fmla="*/ 120000 h 120000"/>
                <a:gd name="T10" fmla="*/ 14117 w 120000"/>
                <a:gd name="T11" fmla="*/ 120000 h 120000"/>
                <a:gd name="T12" fmla="*/ 0 w 120000"/>
                <a:gd name="T13" fmla="*/ 0 h 120000"/>
                <a:gd name="T14" fmla="*/ 120000 w 120000"/>
                <a:gd name="T15" fmla="*/ 120000 h 120000"/>
              </a:gdLst>
              <a:ahLst/>
              <a:cxnLst>
                <a:cxn ang="0">
                  <a:pos x="T0" y="T1"/>
                </a:cxn>
                <a:cxn ang="0">
                  <a:pos x="T2" y="T3"/>
                </a:cxn>
                <a:cxn ang="0">
                  <a:pos x="T4" y="T5"/>
                </a:cxn>
                <a:cxn ang="0">
                  <a:pos x="T6" y="T7"/>
                </a:cxn>
                <a:cxn ang="0">
                  <a:pos x="T8" y="T9"/>
                </a:cxn>
                <a:cxn ang="0">
                  <a:pos x="T10" y="T11"/>
                </a:cxn>
              </a:cxnLst>
              <a:rect l="T12" t="T13" r="T14" b="T15"/>
              <a:pathLst>
                <a:path w="120000" h="120000" extrusionOk="0">
                  <a:moveTo>
                    <a:pt x="14117" y="120000"/>
                  </a:moveTo>
                  <a:cubicBezTo>
                    <a:pt x="28235" y="120000"/>
                    <a:pt x="120000" y="96000"/>
                    <a:pt x="105882" y="48000"/>
                  </a:cubicBezTo>
                  <a:cubicBezTo>
                    <a:pt x="98823" y="0"/>
                    <a:pt x="56470" y="24000"/>
                    <a:pt x="42352" y="24000"/>
                  </a:cubicBezTo>
                  <a:cubicBezTo>
                    <a:pt x="35294" y="24000"/>
                    <a:pt x="21176" y="24000"/>
                    <a:pt x="7058" y="48000"/>
                  </a:cubicBezTo>
                  <a:cubicBezTo>
                    <a:pt x="0" y="72000"/>
                    <a:pt x="0" y="120000"/>
                    <a:pt x="14117" y="120000"/>
                  </a:cubicBezTo>
                  <a:cubicBezTo>
                    <a:pt x="14117" y="120000"/>
                    <a:pt x="7058" y="120000"/>
                    <a:pt x="14117" y="120000"/>
                  </a:cubicBezTo>
                  <a:close/>
                </a:path>
              </a:pathLst>
            </a:custGeom>
            <a:solidFill>
              <a:srgbClr val="3E4A6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27" name="Shape 313"/>
            <p:cNvSpPr>
              <a:spLocks/>
            </p:cNvSpPr>
            <p:nvPr/>
          </p:nvSpPr>
          <p:spPr bwMode="auto">
            <a:xfrm>
              <a:off x="2384607" y="4375585"/>
              <a:ext cx="72021" cy="52499"/>
            </a:xfrm>
            <a:custGeom>
              <a:avLst/>
              <a:gdLst>
                <a:gd name="T0" fmla="*/ 21818 w 120000"/>
                <a:gd name="T1" fmla="*/ 45000 h 120000"/>
                <a:gd name="T2" fmla="*/ 87272 w 120000"/>
                <a:gd name="T3" fmla="*/ 105000 h 120000"/>
                <a:gd name="T4" fmla="*/ 98181 w 120000"/>
                <a:gd name="T5" fmla="*/ 60000 h 120000"/>
                <a:gd name="T6" fmla="*/ 43636 w 120000"/>
                <a:gd name="T7" fmla="*/ 15000 h 120000"/>
                <a:gd name="T8" fmla="*/ 21818 w 120000"/>
                <a:gd name="T9" fmla="*/ 45000 h 120000"/>
                <a:gd name="T10" fmla="*/ 21818 w 120000"/>
                <a:gd name="T11" fmla="*/ 45000 h 120000"/>
                <a:gd name="T12" fmla="*/ 0 w 120000"/>
                <a:gd name="T13" fmla="*/ 0 h 120000"/>
                <a:gd name="T14" fmla="*/ 120000 w 120000"/>
                <a:gd name="T15" fmla="*/ 120000 h 120000"/>
              </a:gdLst>
              <a:ahLst/>
              <a:cxnLst>
                <a:cxn ang="0">
                  <a:pos x="T0" y="T1"/>
                </a:cxn>
                <a:cxn ang="0">
                  <a:pos x="T2" y="T3"/>
                </a:cxn>
                <a:cxn ang="0">
                  <a:pos x="T4" y="T5"/>
                </a:cxn>
                <a:cxn ang="0">
                  <a:pos x="T6" y="T7"/>
                </a:cxn>
                <a:cxn ang="0">
                  <a:pos x="T8" y="T9"/>
                </a:cxn>
                <a:cxn ang="0">
                  <a:pos x="T10" y="T11"/>
                </a:cxn>
              </a:cxnLst>
              <a:rect l="T12" t="T13" r="T14" b="T15"/>
              <a:pathLst>
                <a:path w="120000" h="120000" extrusionOk="0">
                  <a:moveTo>
                    <a:pt x="21818" y="45000"/>
                  </a:moveTo>
                  <a:cubicBezTo>
                    <a:pt x="43636" y="75000"/>
                    <a:pt x="54545" y="90000"/>
                    <a:pt x="87272" y="105000"/>
                  </a:cubicBezTo>
                  <a:cubicBezTo>
                    <a:pt x="109090" y="120000"/>
                    <a:pt x="120000" y="75000"/>
                    <a:pt x="98181" y="60000"/>
                  </a:cubicBezTo>
                  <a:cubicBezTo>
                    <a:pt x="76363" y="60000"/>
                    <a:pt x="54545" y="30000"/>
                    <a:pt x="43636" y="15000"/>
                  </a:cubicBezTo>
                  <a:cubicBezTo>
                    <a:pt x="21818" y="0"/>
                    <a:pt x="0" y="30000"/>
                    <a:pt x="21818" y="45000"/>
                  </a:cubicBezTo>
                  <a:cubicBezTo>
                    <a:pt x="32727" y="60000"/>
                    <a:pt x="10909" y="45000"/>
                    <a:pt x="21818" y="45000"/>
                  </a:cubicBezTo>
                  <a:close/>
                </a:path>
              </a:pathLst>
            </a:custGeom>
            <a:solidFill>
              <a:srgbClr val="3E4A6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28" name="Shape 314"/>
            <p:cNvSpPr>
              <a:spLocks/>
            </p:cNvSpPr>
            <p:nvPr/>
          </p:nvSpPr>
          <p:spPr bwMode="auto">
            <a:xfrm>
              <a:off x="1643811" y="4238162"/>
              <a:ext cx="96714" cy="72571"/>
            </a:xfrm>
            <a:custGeom>
              <a:avLst/>
              <a:gdLst>
                <a:gd name="T0" fmla="*/ 24000 w 120000"/>
                <a:gd name="T1" fmla="*/ 10909 h 120000"/>
                <a:gd name="T2" fmla="*/ 16000 w 120000"/>
                <a:gd name="T3" fmla="*/ 43636 h 120000"/>
                <a:gd name="T4" fmla="*/ 88000 w 120000"/>
                <a:gd name="T5" fmla="*/ 98181 h 120000"/>
                <a:gd name="T6" fmla="*/ 112000 w 120000"/>
                <a:gd name="T7" fmla="*/ 76363 h 120000"/>
                <a:gd name="T8" fmla="*/ 24000 w 120000"/>
                <a:gd name="T9" fmla="*/ 10909 h 120000"/>
                <a:gd name="T10" fmla="*/ 24000 w 120000"/>
                <a:gd name="T11" fmla="*/ 10909 h 120000"/>
                <a:gd name="T12" fmla="*/ 0 w 120000"/>
                <a:gd name="T13" fmla="*/ 0 h 120000"/>
                <a:gd name="T14" fmla="*/ 120000 w 120000"/>
                <a:gd name="T15" fmla="*/ 120000 h 120000"/>
              </a:gdLst>
              <a:ahLst/>
              <a:cxnLst>
                <a:cxn ang="0">
                  <a:pos x="T0" y="T1"/>
                </a:cxn>
                <a:cxn ang="0">
                  <a:pos x="T2" y="T3"/>
                </a:cxn>
                <a:cxn ang="0">
                  <a:pos x="T4" y="T5"/>
                </a:cxn>
                <a:cxn ang="0">
                  <a:pos x="T6" y="T7"/>
                </a:cxn>
                <a:cxn ang="0">
                  <a:pos x="T8" y="T9"/>
                </a:cxn>
                <a:cxn ang="0">
                  <a:pos x="T10" y="T11"/>
                </a:cxn>
              </a:cxnLst>
              <a:rect l="T12" t="T13" r="T14" b="T15"/>
              <a:pathLst>
                <a:path w="120000" h="120000" extrusionOk="0">
                  <a:moveTo>
                    <a:pt x="24000" y="10909"/>
                  </a:moveTo>
                  <a:cubicBezTo>
                    <a:pt x="8000" y="0"/>
                    <a:pt x="0" y="32727"/>
                    <a:pt x="16000" y="43636"/>
                  </a:cubicBezTo>
                  <a:cubicBezTo>
                    <a:pt x="40000" y="54545"/>
                    <a:pt x="72000" y="76363"/>
                    <a:pt x="88000" y="98181"/>
                  </a:cubicBezTo>
                  <a:cubicBezTo>
                    <a:pt x="104000" y="120000"/>
                    <a:pt x="120000" y="98181"/>
                    <a:pt x="112000" y="76363"/>
                  </a:cubicBezTo>
                  <a:cubicBezTo>
                    <a:pt x="88000" y="43636"/>
                    <a:pt x="56000" y="21818"/>
                    <a:pt x="24000" y="10909"/>
                  </a:cubicBezTo>
                  <a:cubicBezTo>
                    <a:pt x="16000" y="10909"/>
                    <a:pt x="48000" y="21818"/>
                    <a:pt x="24000" y="10909"/>
                  </a:cubicBezTo>
                  <a:close/>
                </a:path>
              </a:pathLst>
            </a:custGeom>
            <a:solidFill>
              <a:srgbClr val="3E4A6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29" name="Shape 315"/>
            <p:cNvSpPr>
              <a:spLocks/>
            </p:cNvSpPr>
            <p:nvPr/>
          </p:nvSpPr>
          <p:spPr bwMode="auto">
            <a:xfrm>
              <a:off x="1662330" y="4329262"/>
              <a:ext cx="65849" cy="32426"/>
            </a:xfrm>
            <a:custGeom>
              <a:avLst/>
              <a:gdLst>
                <a:gd name="T0" fmla="*/ 96000 w 120000"/>
                <a:gd name="T1" fmla="*/ 24000 h 120000"/>
                <a:gd name="T2" fmla="*/ 12000 w 120000"/>
                <a:gd name="T3" fmla="*/ 72000 h 120000"/>
                <a:gd name="T4" fmla="*/ 24000 w 120000"/>
                <a:gd name="T5" fmla="*/ 120000 h 120000"/>
                <a:gd name="T6" fmla="*/ 96000 w 120000"/>
                <a:gd name="T7" fmla="*/ 96000 h 120000"/>
                <a:gd name="T8" fmla="*/ 96000 w 120000"/>
                <a:gd name="T9" fmla="*/ 24000 h 120000"/>
                <a:gd name="T10" fmla="*/ 96000 w 120000"/>
                <a:gd name="T11" fmla="*/ 24000 h 120000"/>
                <a:gd name="T12" fmla="*/ 0 w 120000"/>
                <a:gd name="T13" fmla="*/ 0 h 120000"/>
                <a:gd name="T14" fmla="*/ 120000 w 120000"/>
                <a:gd name="T15" fmla="*/ 120000 h 120000"/>
              </a:gdLst>
              <a:ahLst/>
              <a:cxnLst>
                <a:cxn ang="0">
                  <a:pos x="T0" y="T1"/>
                </a:cxn>
                <a:cxn ang="0">
                  <a:pos x="T2" y="T3"/>
                </a:cxn>
                <a:cxn ang="0">
                  <a:pos x="T4" y="T5"/>
                </a:cxn>
                <a:cxn ang="0">
                  <a:pos x="T6" y="T7"/>
                </a:cxn>
                <a:cxn ang="0">
                  <a:pos x="T8" y="T9"/>
                </a:cxn>
                <a:cxn ang="0">
                  <a:pos x="T10" y="T11"/>
                </a:cxn>
              </a:cxnLst>
              <a:rect l="T12" t="T13" r="T14" b="T15"/>
              <a:pathLst>
                <a:path w="120000" h="120000" extrusionOk="0">
                  <a:moveTo>
                    <a:pt x="96000" y="24000"/>
                  </a:moveTo>
                  <a:cubicBezTo>
                    <a:pt x="72000" y="24000"/>
                    <a:pt x="24000" y="24000"/>
                    <a:pt x="12000" y="72000"/>
                  </a:cubicBezTo>
                  <a:cubicBezTo>
                    <a:pt x="0" y="96000"/>
                    <a:pt x="12000" y="120000"/>
                    <a:pt x="24000" y="120000"/>
                  </a:cubicBezTo>
                  <a:cubicBezTo>
                    <a:pt x="48000" y="120000"/>
                    <a:pt x="84000" y="96000"/>
                    <a:pt x="96000" y="96000"/>
                  </a:cubicBezTo>
                  <a:cubicBezTo>
                    <a:pt x="120000" y="72000"/>
                    <a:pt x="120000" y="0"/>
                    <a:pt x="96000" y="24000"/>
                  </a:cubicBezTo>
                  <a:cubicBezTo>
                    <a:pt x="84000" y="24000"/>
                    <a:pt x="96000" y="0"/>
                    <a:pt x="96000" y="24000"/>
                  </a:cubicBezTo>
                  <a:close/>
                </a:path>
              </a:pathLst>
            </a:custGeom>
            <a:solidFill>
              <a:srgbClr val="3E4A6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30" name="Shape 316"/>
            <p:cNvSpPr>
              <a:spLocks/>
            </p:cNvSpPr>
            <p:nvPr/>
          </p:nvSpPr>
          <p:spPr bwMode="auto">
            <a:xfrm>
              <a:off x="2411358" y="3842877"/>
              <a:ext cx="90542" cy="64851"/>
            </a:xfrm>
            <a:custGeom>
              <a:avLst/>
              <a:gdLst>
                <a:gd name="T0" fmla="*/ 111428 w 120000"/>
                <a:gd name="T1" fmla="*/ 12000 h 120000"/>
                <a:gd name="T2" fmla="*/ 17142 w 120000"/>
                <a:gd name="T3" fmla="*/ 72000 h 120000"/>
                <a:gd name="T4" fmla="*/ 34285 w 120000"/>
                <a:gd name="T5" fmla="*/ 108000 h 120000"/>
                <a:gd name="T6" fmla="*/ 119999 w 120000"/>
                <a:gd name="T7" fmla="*/ 24000 h 120000"/>
                <a:gd name="T8" fmla="*/ 111428 w 120000"/>
                <a:gd name="T9" fmla="*/ 12000 h 120000"/>
                <a:gd name="T10" fmla="*/ 0 w 120000"/>
                <a:gd name="T11" fmla="*/ 0 h 120000"/>
                <a:gd name="T12" fmla="*/ 120000 w 120000"/>
                <a:gd name="T13" fmla="*/ 120000 h 120000"/>
              </a:gdLst>
              <a:ahLst/>
              <a:cxnLst>
                <a:cxn ang="0">
                  <a:pos x="T0" y="T1"/>
                </a:cxn>
                <a:cxn ang="0">
                  <a:pos x="T2" y="T3"/>
                </a:cxn>
                <a:cxn ang="0">
                  <a:pos x="T4" y="T5"/>
                </a:cxn>
                <a:cxn ang="0">
                  <a:pos x="T6" y="T7"/>
                </a:cxn>
                <a:cxn ang="0">
                  <a:pos x="T8" y="T9"/>
                </a:cxn>
              </a:cxnLst>
              <a:rect l="T10" t="T11" r="T12" b="T13"/>
              <a:pathLst>
                <a:path w="120000" h="120000" extrusionOk="0">
                  <a:moveTo>
                    <a:pt x="111428" y="12000"/>
                  </a:moveTo>
                  <a:cubicBezTo>
                    <a:pt x="77142" y="0"/>
                    <a:pt x="42857" y="36000"/>
                    <a:pt x="17142" y="72000"/>
                  </a:cubicBezTo>
                  <a:cubicBezTo>
                    <a:pt x="0" y="96000"/>
                    <a:pt x="17142" y="120000"/>
                    <a:pt x="34285" y="108000"/>
                  </a:cubicBezTo>
                  <a:cubicBezTo>
                    <a:pt x="59999" y="72000"/>
                    <a:pt x="94285" y="60000"/>
                    <a:pt x="119999" y="24000"/>
                  </a:cubicBezTo>
                  <a:cubicBezTo>
                    <a:pt x="119999" y="24000"/>
                    <a:pt x="119999" y="12000"/>
                    <a:pt x="111428" y="12000"/>
                  </a:cubicBezTo>
                  <a:close/>
                </a:path>
              </a:pathLst>
            </a:custGeom>
            <a:solidFill>
              <a:srgbClr val="0D0138">
                <a:alpha val="1647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31" name="Shape 317"/>
            <p:cNvSpPr>
              <a:spLocks/>
            </p:cNvSpPr>
            <p:nvPr/>
          </p:nvSpPr>
          <p:spPr bwMode="auto">
            <a:xfrm>
              <a:off x="2436051" y="3895376"/>
              <a:ext cx="96716" cy="32425"/>
            </a:xfrm>
            <a:custGeom>
              <a:avLst/>
              <a:gdLst>
                <a:gd name="T0" fmla="*/ 112000 w 120000"/>
                <a:gd name="T1" fmla="*/ 48000 h 120000"/>
                <a:gd name="T2" fmla="*/ 56000 w 120000"/>
                <a:gd name="T3" fmla="*/ 0 h 120000"/>
                <a:gd name="T4" fmla="*/ 8000 w 120000"/>
                <a:gd name="T5" fmla="*/ 72000 h 120000"/>
                <a:gd name="T6" fmla="*/ 8000 w 120000"/>
                <a:gd name="T7" fmla="*/ 120000 h 120000"/>
                <a:gd name="T8" fmla="*/ 56000 w 120000"/>
                <a:gd name="T9" fmla="*/ 96000 h 120000"/>
                <a:gd name="T10" fmla="*/ 112000 w 120000"/>
                <a:gd name="T11" fmla="*/ 72000 h 120000"/>
                <a:gd name="T12" fmla="*/ 112000 w 120000"/>
                <a:gd name="T13" fmla="*/ 48000 h 120000"/>
                <a:gd name="T14" fmla="*/ 0 w 120000"/>
                <a:gd name="T15" fmla="*/ 0 h 120000"/>
                <a:gd name="T16" fmla="*/ 120000 w 120000"/>
                <a:gd name="T17" fmla="*/ 120000 h 120000"/>
              </a:gdLst>
              <a:ahLst/>
              <a:cxnLst>
                <a:cxn ang="0">
                  <a:pos x="T0" y="T1"/>
                </a:cxn>
                <a:cxn ang="0">
                  <a:pos x="T2" y="T3"/>
                </a:cxn>
                <a:cxn ang="0">
                  <a:pos x="T4" y="T5"/>
                </a:cxn>
                <a:cxn ang="0">
                  <a:pos x="T6" y="T7"/>
                </a:cxn>
                <a:cxn ang="0">
                  <a:pos x="T8" y="T9"/>
                </a:cxn>
                <a:cxn ang="0">
                  <a:pos x="T10" y="T11"/>
                </a:cxn>
                <a:cxn ang="0">
                  <a:pos x="T12" y="T13"/>
                </a:cxn>
              </a:cxnLst>
              <a:rect l="T14" t="T15" r="T16" b="T17"/>
              <a:pathLst>
                <a:path w="120000" h="120000" extrusionOk="0">
                  <a:moveTo>
                    <a:pt x="112000" y="48000"/>
                  </a:moveTo>
                  <a:cubicBezTo>
                    <a:pt x="96000" y="0"/>
                    <a:pt x="80000" y="0"/>
                    <a:pt x="56000" y="0"/>
                  </a:cubicBezTo>
                  <a:cubicBezTo>
                    <a:pt x="40000" y="0"/>
                    <a:pt x="16000" y="24000"/>
                    <a:pt x="8000" y="72000"/>
                  </a:cubicBezTo>
                  <a:cubicBezTo>
                    <a:pt x="0" y="96000"/>
                    <a:pt x="8000" y="120000"/>
                    <a:pt x="8000" y="120000"/>
                  </a:cubicBezTo>
                  <a:cubicBezTo>
                    <a:pt x="24000" y="120000"/>
                    <a:pt x="40000" y="96000"/>
                    <a:pt x="56000" y="96000"/>
                  </a:cubicBezTo>
                  <a:cubicBezTo>
                    <a:pt x="80000" y="96000"/>
                    <a:pt x="96000" y="120000"/>
                    <a:pt x="112000" y="72000"/>
                  </a:cubicBezTo>
                  <a:cubicBezTo>
                    <a:pt x="120000" y="72000"/>
                    <a:pt x="120000" y="48000"/>
                    <a:pt x="112000" y="48000"/>
                  </a:cubicBezTo>
                  <a:close/>
                </a:path>
              </a:pathLst>
            </a:custGeom>
            <a:solidFill>
              <a:srgbClr val="0D0138">
                <a:alpha val="1647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32" name="Shape 318"/>
            <p:cNvSpPr>
              <a:spLocks/>
            </p:cNvSpPr>
            <p:nvPr/>
          </p:nvSpPr>
          <p:spPr bwMode="auto">
            <a:xfrm>
              <a:off x="1734353" y="3779569"/>
              <a:ext cx="76137" cy="63308"/>
            </a:xfrm>
            <a:custGeom>
              <a:avLst/>
              <a:gdLst>
                <a:gd name="T0" fmla="*/ 20000 w 120000"/>
                <a:gd name="T1" fmla="*/ 12000 h 120000"/>
                <a:gd name="T2" fmla="*/ 10000 w 120000"/>
                <a:gd name="T3" fmla="*/ 36000 h 120000"/>
                <a:gd name="T4" fmla="*/ 50000 w 120000"/>
                <a:gd name="T5" fmla="*/ 60000 h 120000"/>
                <a:gd name="T6" fmla="*/ 80000 w 120000"/>
                <a:gd name="T7" fmla="*/ 120000 h 120000"/>
                <a:gd name="T8" fmla="*/ 90000 w 120000"/>
                <a:gd name="T9" fmla="*/ 120000 h 120000"/>
                <a:gd name="T10" fmla="*/ 20000 w 120000"/>
                <a:gd name="T11" fmla="*/ 12000 h 120000"/>
                <a:gd name="T12" fmla="*/ 0 w 120000"/>
                <a:gd name="T13" fmla="*/ 0 h 120000"/>
                <a:gd name="T14" fmla="*/ 120000 w 120000"/>
                <a:gd name="T15" fmla="*/ 120000 h 120000"/>
              </a:gdLst>
              <a:ahLst/>
              <a:cxnLst>
                <a:cxn ang="0">
                  <a:pos x="T0" y="T1"/>
                </a:cxn>
                <a:cxn ang="0">
                  <a:pos x="T2" y="T3"/>
                </a:cxn>
                <a:cxn ang="0">
                  <a:pos x="T4" y="T5"/>
                </a:cxn>
                <a:cxn ang="0">
                  <a:pos x="T6" y="T7"/>
                </a:cxn>
                <a:cxn ang="0">
                  <a:pos x="T8" y="T9"/>
                </a:cxn>
                <a:cxn ang="0">
                  <a:pos x="T10" y="T11"/>
                </a:cxn>
              </a:cxnLst>
              <a:rect l="T12" t="T13" r="T14" b="T15"/>
              <a:pathLst>
                <a:path w="120000" h="120000" extrusionOk="0">
                  <a:moveTo>
                    <a:pt x="20000" y="12000"/>
                  </a:moveTo>
                  <a:cubicBezTo>
                    <a:pt x="10000" y="12000"/>
                    <a:pt x="0" y="24000"/>
                    <a:pt x="10000" y="36000"/>
                  </a:cubicBezTo>
                  <a:cubicBezTo>
                    <a:pt x="20000" y="48000"/>
                    <a:pt x="40000" y="48000"/>
                    <a:pt x="50000" y="60000"/>
                  </a:cubicBezTo>
                  <a:cubicBezTo>
                    <a:pt x="70000" y="84000"/>
                    <a:pt x="70000" y="96000"/>
                    <a:pt x="80000" y="120000"/>
                  </a:cubicBezTo>
                  <a:cubicBezTo>
                    <a:pt x="90000" y="120000"/>
                    <a:pt x="90000" y="120000"/>
                    <a:pt x="90000" y="120000"/>
                  </a:cubicBezTo>
                  <a:cubicBezTo>
                    <a:pt x="120000" y="60000"/>
                    <a:pt x="60000" y="0"/>
                    <a:pt x="20000" y="12000"/>
                  </a:cubicBezTo>
                  <a:close/>
                </a:path>
              </a:pathLst>
            </a:custGeom>
            <a:solidFill>
              <a:srgbClr val="0D0138">
                <a:alpha val="1647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33" name="Shape 319"/>
            <p:cNvSpPr>
              <a:spLocks/>
            </p:cNvSpPr>
            <p:nvPr/>
          </p:nvSpPr>
          <p:spPr bwMode="auto">
            <a:xfrm>
              <a:off x="1728179" y="3830524"/>
              <a:ext cx="49386" cy="33970"/>
            </a:xfrm>
            <a:custGeom>
              <a:avLst/>
              <a:gdLst>
                <a:gd name="T0" fmla="*/ 90000 w 120000"/>
                <a:gd name="T1" fmla="*/ 48000 h 120000"/>
                <a:gd name="T2" fmla="*/ 30000 w 120000"/>
                <a:gd name="T3" fmla="*/ 24000 h 120000"/>
                <a:gd name="T4" fmla="*/ 15000 w 120000"/>
                <a:gd name="T5" fmla="*/ 72000 h 120000"/>
                <a:gd name="T6" fmla="*/ 60000 w 120000"/>
                <a:gd name="T7" fmla="*/ 96000 h 120000"/>
                <a:gd name="T8" fmla="*/ 75000 w 120000"/>
                <a:gd name="T9" fmla="*/ 120000 h 120000"/>
                <a:gd name="T10" fmla="*/ 105000 w 120000"/>
                <a:gd name="T11" fmla="*/ 120000 h 120000"/>
                <a:gd name="T12" fmla="*/ 120000 w 120000"/>
                <a:gd name="T13" fmla="*/ 96000 h 120000"/>
                <a:gd name="T14" fmla="*/ 90000 w 120000"/>
                <a:gd name="T15" fmla="*/ 48000 h 120000"/>
                <a:gd name="T16" fmla="*/ 0 w 120000"/>
                <a:gd name="T17" fmla="*/ 0 h 120000"/>
                <a:gd name="T18" fmla="*/ 120000 w 120000"/>
                <a:gd name="T19" fmla="*/ 120000 h 1200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120000" h="120000" extrusionOk="0">
                  <a:moveTo>
                    <a:pt x="90000" y="48000"/>
                  </a:moveTo>
                  <a:cubicBezTo>
                    <a:pt x="75000" y="24000"/>
                    <a:pt x="45000" y="0"/>
                    <a:pt x="30000" y="24000"/>
                  </a:cubicBezTo>
                  <a:cubicBezTo>
                    <a:pt x="15000" y="24000"/>
                    <a:pt x="0" y="48000"/>
                    <a:pt x="15000" y="72000"/>
                  </a:cubicBezTo>
                  <a:cubicBezTo>
                    <a:pt x="30000" y="96000"/>
                    <a:pt x="45000" y="96000"/>
                    <a:pt x="60000" y="96000"/>
                  </a:cubicBezTo>
                  <a:cubicBezTo>
                    <a:pt x="75000" y="120000"/>
                    <a:pt x="75000" y="120000"/>
                    <a:pt x="75000" y="120000"/>
                  </a:cubicBezTo>
                  <a:cubicBezTo>
                    <a:pt x="90000" y="120000"/>
                    <a:pt x="90000" y="120000"/>
                    <a:pt x="105000" y="120000"/>
                  </a:cubicBezTo>
                  <a:cubicBezTo>
                    <a:pt x="105000" y="120000"/>
                    <a:pt x="120000" y="120000"/>
                    <a:pt x="120000" y="96000"/>
                  </a:cubicBezTo>
                  <a:cubicBezTo>
                    <a:pt x="120000" y="72000"/>
                    <a:pt x="105000" y="48000"/>
                    <a:pt x="90000" y="48000"/>
                  </a:cubicBezTo>
                  <a:close/>
                </a:path>
              </a:pathLst>
            </a:custGeom>
            <a:solidFill>
              <a:srgbClr val="0D0138">
                <a:alpha val="1647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34" name="Shape 320"/>
            <p:cNvSpPr>
              <a:spLocks/>
            </p:cNvSpPr>
            <p:nvPr/>
          </p:nvSpPr>
          <p:spPr bwMode="auto">
            <a:xfrm>
              <a:off x="1734353" y="4355512"/>
              <a:ext cx="158447" cy="84924"/>
            </a:xfrm>
            <a:custGeom>
              <a:avLst/>
              <a:gdLst>
                <a:gd name="T0" fmla="*/ 100800 w 120000"/>
                <a:gd name="T1" fmla="*/ 27692 h 120000"/>
                <a:gd name="T2" fmla="*/ 57600 w 120000"/>
                <a:gd name="T3" fmla="*/ 9230 h 120000"/>
                <a:gd name="T4" fmla="*/ 14400 w 120000"/>
                <a:gd name="T5" fmla="*/ 18461 h 120000"/>
                <a:gd name="T6" fmla="*/ 9600 w 120000"/>
                <a:gd name="T7" fmla="*/ 73846 h 120000"/>
                <a:gd name="T8" fmla="*/ 48000 w 120000"/>
                <a:gd name="T9" fmla="*/ 101538 h 120000"/>
                <a:gd name="T10" fmla="*/ 96000 w 120000"/>
                <a:gd name="T11" fmla="*/ 110769 h 120000"/>
                <a:gd name="T12" fmla="*/ 100800 w 120000"/>
                <a:gd name="T13" fmla="*/ 27692 h 120000"/>
                <a:gd name="T14" fmla="*/ 0 w 120000"/>
                <a:gd name="T15" fmla="*/ 0 h 120000"/>
                <a:gd name="T16" fmla="*/ 120000 w 120000"/>
                <a:gd name="T17" fmla="*/ 120000 h 120000"/>
              </a:gdLst>
              <a:ahLst/>
              <a:cxnLst>
                <a:cxn ang="0">
                  <a:pos x="T0" y="T1"/>
                </a:cxn>
                <a:cxn ang="0">
                  <a:pos x="T2" y="T3"/>
                </a:cxn>
                <a:cxn ang="0">
                  <a:pos x="T4" y="T5"/>
                </a:cxn>
                <a:cxn ang="0">
                  <a:pos x="T6" y="T7"/>
                </a:cxn>
                <a:cxn ang="0">
                  <a:pos x="T8" y="T9"/>
                </a:cxn>
                <a:cxn ang="0">
                  <a:pos x="T10" y="T11"/>
                </a:cxn>
                <a:cxn ang="0">
                  <a:pos x="T12" y="T13"/>
                </a:cxn>
              </a:cxnLst>
              <a:rect l="T14" t="T15" r="T16" b="T17"/>
              <a:pathLst>
                <a:path w="120000" h="120000" extrusionOk="0">
                  <a:moveTo>
                    <a:pt x="100800" y="27692"/>
                  </a:moveTo>
                  <a:cubicBezTo>
                    <a:pt x="86400" y="9230"/>
                    <a:pt x="72000" y="9230"/>
                    <a:pt x="57600" y="9230"/>
                  </a:cubicBezTo>
                  <a:cubicBezTo>
                    <a:pt x="43200" y="9230"/>
                    <a:pt x="24000" y="0"/>
                    <a:pt x="14400" y="18461"/>
                  </a:cubicBezTo>
                  <a:cubicBezTo>
                    <a:pt x="4800" y="36923"/>
                    <a:pt x="0" y="55384"/>
                    <a:pt x="9600" y="73846"/>
                  </a:cubicBezTo>
                  <a:cubicBezTo>
                    <a:pt x="19200" y="92307"/>
                    <a:pt x="33600" y="101538"/>
                    <a:pt x="48000" y="101538"/>
                  </a:cubicBezTo>
                  <a:cubicBezTo>
                    <a:pt x="62400" y="110769"/>
                    <a:pt x="81600" y="120000"/>
                    <a:pt x="96000" y="110769"/>
                  </a:cubicBezTo>
                  <a:cubicBezTo>
                    <a:pt x="120000" y="101538"/>
                    <a:pt x="120000" y="36923"/>
                    <a:pt x="100800" y="27692"/>
                  </a:cubicBezTo>
                  <a:close/>
                </a:path>
              </a:pathLst>
            </a:custGeom>
            <a:solidFill>
              <a:srgbClr val="F4CCCC"/>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35" name="Shape 321"/>
            <p:cNvSpPr>
              <a:spLocks/>
            </p:cNvSpPr>
            <p:nvPr/>
          </p:nvSpPr>
          <p:spPr bwMode="auto">
            <a:xfrm>
              <a:off x="2217928" y="4400290"/>
              <a:ext cx="160506" cy="84925"/>
            </a:xfrm>
            <a:custGeom>
              <a:avLst/>
              <a:gdLst>
                <a:gd name="T0" fmla="*/ 76800 w 120000"/>
                <a:gd name="T1" fmla="*/ 9230 h 120000"/>
                <a:gd name="T2" fmla="*/ 4800 w 120000"/>
                <a:gd name="T3" fmla="*/ 36923 h 120000"/>
                <a:gd name="T4" fmla="*/ 4800 w 120000"/>
                <a:gd name="T5" fmla="*/ 92307 h 120000"/>
                <a:gd name="T6" fmla="*/ 43200 w 120000"/>
                <a:gd name="T7" fmla="*/ 110769 h 120000"/>
                <a:gd name="T8" fmla="*/ 86400 w 120000"/>
                <a:gd name="T9" fmla="*/ 110769 h 120000"/>
                <a:gd name="T10" fmla="*/ 76800 w 120000"/>
                <a:gd name="T11" fmla="*/ 9230 h 120000"/>
                <a:gd name="T12" fmla="*/ 0 w 120000"/>
                <a:gd name="T13" fmla="*/ 0 h 120000"/>
                <a:gd name="T14" fmla="*/ 120000 w 120000"/>
                <a:gd name="T15" fmla="*/ 120000 h 120000"/>
              </a:gdLst>
              <a:ahLst/>
              <a:cxnLst>
                <a:cxn ang="0">
                  <a:pos x="T0" y="T1"/>
                </a:cxn>
                <a:cxn ang="0">
                  <a:pos x="T2" y="T3"/>
                </a:cxn>
                <a:cxn ang="0">
                  <a:pos x="T4" y="T5"/>
                </a:cxn>
                <a:cxn ang="0">
                  <a:pos x="T6" y="T7"/>
                </a:cxn>
                <a:cxn ang="0">
                  <a:pos x="T8" y="T9"/>
                </a:cxn>
                <a:cxn ang="0">
                  <a:pos x="T10" y="T11"/>
                </a:cxn>
              </a:cxnLst>
              <a:rect l="T12" t="T13" r="T14" b="T15"/>
              <a:pathLst>
                <a:path w="120000" h="120000" extrusionOk="0">
                  <a:moveTo>
                    <a:pt x="76800" y="9230"/>
                  </a:moveTo>
                  <a:cubicBezTo>
                    <a:pt x="52800" y="18461"/>
                    <a:pt x="19200" y="0"/>
                    <a:pt x="4800" y="36923"/>
                  </a:cubicBezTo>
                  <a:cubicBezTo>
                    <a:pt x="0" y="55384"/>
                    <a:pt x="0" y="73846"/>
                    <a:pt x="4800" y="92307"/>
                  </a:cubicBezTo>
                  <a:cubicBezTo>
                    <a:pt x="14400" y="110769"/>
                    <a:pt x="28800" y="110769"/>
                    <a:pt x="43200" y="110769"/>
                  </a:cubicBezTo>
                  <a:cubicBezTo>
                    <a:pt x="57600" y="120000"/>
                    <a:pt x="72000" y="120000"/>
                    <a:pt x="86400" y="110769"/>
                  </a:cubicBezTo>
                  <a:cubicBezTo>
                    <a:pt x="120000" y="92307"/>
                    <a:pt x="110400" y="0"/>
                    <a:pt x="76800" y="9230"/>
                  </a:cubicBezTo>
                  <a:close/>
                </a:path>
              </a:pathLst>
            </a:custGeom>
            <a:solidFill>
              <a:srgbClr val="F4CCCC"/>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36" name="Shape 322"/>
            <p:cNvSpPr>
              <a:spLocks/>
            </p:cNvSpPr>
            <p:nvPr/>
          </p:nvSpPr>
          <p:spPr bwMode="auto">
            <a:xfrm>
              <a:off x="1300163" y="3487738"/>
              <a:ext cx="1549500" cy="1917750"/>
            </a:xfrm>
            <a:custGeom>
              <a:avLst/>
              <a:gdLst>
                <a:gd name="T0" fmla="*/ 89000 w 120000"/>
                <a:gd name="T1" fmla="*/ 6891 h 120000"/>
                <a:gd name="T2" fmla="*/ 78000 w 120000"/>
                <a:gd name="T3" fmla="*/ 13783 h 120000"/>
                <a:gd name="T4" fmla="*/ 73000 w 120000"/>
                <a:gd name="T5" fmla="*/ 13378 h 120000"/>
                <a:gd name="T6" fmla="*/ 48000 w 120000"/>
                <a:gd name="T7" fmla="*/ 13378 h 120000"/>
                <a:gd name="T8" fmla="*/ 40500 w 120000"/>
                <a:gd name="T9" fmla="*/ 7702 h 120000"/>
                <a:gd name="T10" fmla="*/ 20500 w 120000"/>
                <a:gd name="T11" fmla="*/ 42567 h 120000"/>
                <a:gd name="T12" fmla="*/ 21500 w 120000"/>
                <a:gd name="T13" fmla="*/ 46216 h 120000"/>
                <a:gd name="T14" fmla="*/ 25000 w 120000"/>
                <a:gd name="T15" fmla="*/ 60000 h 120000"/>
                <a:gd name="T16" fmla="*/ 27000 w 120000"/>
                <a:gd name="T17" fmla="*/ 101756 h 120000"/>
                <a:gd name="T18" fmla="*/ 30500 w 120000"/>
                <a:gd name="T19" fmla="*/ 109054 h 120000"/>
                <a:gd name="T20" fmla="*/ 39000 w 120000"/>
                <a:gd name="T21" fmla="*/ 119189 h 120000"/>
                <a:gd name="T22" fmla="*/ 50500 w 120000"/>
                <a:gd name="T23" fmla="*/ 114324 h 120000"/>
                <a:gd name="T24" fmla="*/ 65500 w 120000"/>
                <a:gd name="T25" fmla="*/ 112702 h 120000"/>
                <a:gd name="T26" fmla="*/ 89500 w 120000"/>
                <a:gd name="T27" fmla="*/ 117567 h 120000"/>
                <a:gd name="T28" fmla="*/ 89000 w 120000"/>
                <a:gd name="T29" fmla="*/ 108648 h 120000"/>
                <a:gd name="T30" fmla="*/ 89500 w 120000"/>
                <a:gd name="T31" fmla="*/ 105000 h 120000"/>
                <a:gd name="T32" fmla="*/ 84000 w 120000"/>
                <a:gd name="T33" fmla="*/ 71351 h 120000"/>
                <a:gd name="T34" fmla="*/ 100500 w 120000"/>
                <a:gd name="T35" fmla="*/ 49054 h 120000"/>
                <a:gd name="T36" fmla="*/ 101000 w 120000"/>
                <a:gd name="T37" fmla="*/ 44594 h 120000"/>
                <a:gd name="T38" fmla="*/ 119500 w 120000"/>
                <a:gd name="T39" fmla="*/ 27972 h 120000"/>
                <a:gd name="T40" fmla="*/ 108500 w 120000"/>
                <a:gd name="T41" fmla="*/ 10945 h 120000"/>
                <a:gd name="T42" fmla="*/ 92500 w 120000"/>
                <a:gd name="T43" fmla="*/ 33648 h 120000"/>
                <a:gd name="T44" fmla="*/ 95500 w 120000"/>
                <a:gd name="T45" fmla="*/ 56351 h 120000"/>
                <a:gd name="T46" fmla="*/ 87000 w 120000"/>
                <a:gd name="T47" fmla="*/ 65675 h 120000"/>
                <a:gd name="T48" fmla="*/ 72500 w 120000"/>
                <a:gd name="T49" fmla="*/ 71756 h 120000"/>
                <a:gd name="T50" fmla="*/ 30000 w 120000"/>
                <a:gd name="T51" fmla="*/ 61216 h 120000"/>
                <a:gd name="T52" fmla="*/ 28500 w 120000"/>
                <a:gd name="T53" fmla="*/ 37702 h 120000"/>
                <a:gd name="T54" fmla="*/ 31000 w 120000"/>
                <a:gd name="T55" fmla="*/ 29189 h 120000"/>
                <a:gd name="T56" fmla="*/ 26500 w 120000"/>
                <a:gd name="T57" fmla="*/ 37297 h 120000"/>
                <a:gd name="T58" fmla="*/ 23000 w 120000"/>
                <a:gd name="T59" fmla="*/ 39324 h 120000"/>
                <a:gd name="T60" fmla="*/ 40500 w 120000"/>
                <a:gd name="T61" fmla="*/ 12567 h 120000"/>
                <a:gd name="T62" fmla="*/ 42500 w 120000"/>
                <a:gd name="T63" fmla="*/ 17837 h 120000"/>
                <a:gd name="T64" fmla="*/ 43000 w 120000"/>
                <a:gd name="T65" fmla="*/ 20270 h 120000"/>
                <a:gd name="T66" fmla="*/ 58000 w 120000"/>
                <a:gd name="T67" fmla="*/ 15000 h 120000"/>
                <a:gd name="T68" fmla="*/ 80500 w 120000"/>
                <a:gd name="T69" fmla="*/ 20270 h 120000"/>
                <a:gd name="T70" fmla="*/ 84000 w 120000"/>
                <a:gd name="T71" fmla="*/ 20270 h 120000"/>
                <a:gd name="T72" fmla="*/ 82500 w 120000"/>
                <a:gd name="T73" fmla="*/ 14594 h 120000"/>
                <a:gd name="T74" fmla="*/ 109000 w 120000"/>
                <a:gd name="T75" fmla="*/ 15810 h 120000"/>
                <a:gd name="T76" fmla="*/ 98000 w 120000"/>
                <a:gd name="T77" fmla="*/ 41756 h 120000"/>
                <a:gd name="T78" fmla="*/ 84500 w 120000"/>
                <a:gd name="T79" fmla="*/ 105000 h 120000"/>
                <a:gd name="T80" fmla="*/ 85000 w 120000"/>
                <a:gd name="T81" fmla="*/ 110270 h 120000"/>
                <a:gd name="T82" fmla="*/ 80500 w 120000"/>
                <a:gd name="T83" fmla="*/ 115540 h 120000"/>
                <a:gd name="T84" fmla="*/ 78000 w 120000"/>
                <a:gd name="T85" fmla="*/ 110675 h 120000"/>
                <a:gd name="T86" fmla="*/ 73000 w 120000"/>
                <a:gd name="T87" fmla="*/ 109864 h 120000"/>
                <a:gd name="T88" fmla="*/ 48500 w 120000"/>
                <a:gd name="T89" fmla="*/ 109864 h 120000"/>
                <a:gd name="T90" fmla="*/ 47500 w 120000"/>
                <a:gd name="T91" fmla="*/ 111891 h 120000"/>
                <a:gd name="T92" fmla="*/ 36500 w 120000"/>
                <a:gd name="T93" fmla="*/ 109054 h 120000"/>
                <a:gd name="T94" fmla="*/ 30500 w 120000"/>
                <a:gd name="T95" fmla="*/ 100540 h 120000"/>
                <a:gd name="T96" fmla="*/ 38500 w 120000"/>
                <a:gd name="T97" fmla="*/ 75000 h 120000"/>
                <a:gd name="T98" fmla="*/ 44500 w 120000"/>
                <a:gd name="T99" fmla="*/ 72162 h 120000"/>
                <a:gd name="T100" fmla="*/ 70500 w 120000"/>
                <a:gd name="T101" fmla="*/ 73783 h 120000"/>
                <a:gd name="T102" fmla="*/ 78500 w 120000"/>
                <a:gd name="T103" fmla="*/ 72162 h 120000"/>
                <a:gd name="T104" fmla="*/ 91500 w 120000"/>
                <a:gd name="T105" fmla="*/ 90810 h 120000"/>
                <a:gd name="T106" fmla="*/ 84500 w 120000"/>
                <a:gd name="T107" fmla="*/ 105000 h 120000"/>
                <a:gd name="T108" fmla="*/ 0 w 120000"/>
                <a:gd name="T109" fmla="*/ 0 h 120000"/>
                <a:gd name="T110" fmla="*/ 120000 w 120000"/>
                <a:gd name="T111" fmla="*/ 120000 h 1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T108" t="T109" r="T110" b="T111"/>
              <a:pathLst>
                <a:path w="120000" h="120000" extrusionOk="0">
                  <a:moveTo>
                    <a:pt x="108500" y="10945"/>
                  </a:moveTo>
                  <a:cubicBezTo>
                    <a:pt x="103000" y="7297"/>
                    <a:pt x="95500" y="5270"/>
                    <a:pt x="89000" y="6891"/>
                  </a:cubicBezTo>
                  <a:cubicBezTo>
                    <a:pt x="85500" y="7702"/>
                    <a:pt x="83000" y="8918"/>
                    <a:pt x="81000" y="10945"/>
                  </a:cubicBezTo>
                  <a:cubicBezTo>
                    <a:pt x="79500" y="11756"/>
                    <a:pt x="79000" y="13378"/>
                    <a:pt x="78000" y="13783"/>
                  </a:cubicBezTo>
                  <a:cubicBezTo>
                    <a:pt x="76000" y="15000"/>
                    <a:pt x="78000" y="14594"/>
                    <a:pt x="76000" y="14594"/>
                  </a:cubicBezTo>
                  <a:cubicBezTo>
                    <a:pt x="75000" y="14189"/>
                    <a:pt x="74000" y="13783"/>
                    <a:pt x="73000" y="13378"/>
                  </a:cubicBezTo>
                  <a:cubicBezTo>
                    <a:pt x="66000" y="11756"/>
                    <a:pt x="59000" y="11351"/>
                    <a:pt x="51500" y="12567"/>
                  </a:cubicBezTo>
                  <a:cubicBezTo>
                    <a:pt x="50500" y="12972"/>
                    <a:pt x="49000" y="13378"/>
                    <a:pt x="48000" y="13378"/>
                  </a:cubicBezTo>
                  <a:cubicBezTo>
                    <a:pt x="46500" y="14189"/>
                    <a:pt x="47000" y="14189"/>
                    <a:pt x="45500" y="12972"/>
                  </a:cubicBezTo>
                  <a:cubicBezTo>
                    <a:pt x="43500" y="11351"/>
                    <a:pt x="42500" y="9324"/>
                    <a:pt x="40500" y="7702"/>
                  </a:cubicBezTo>
                  <a:cubicBezTo>
                    <a:pt x="29000" y="0"/>
                    <a:pt x="14000" y="7702"/>
                    <a:pt x="7500" y="16216"/>
                  </a:cubicBezTo>
                  <a:cubicBezTo>
                    <a:pt x="0" y="26756"/>
                    <a:pt x="6500" y="38918"/>
                    <a:pt x="20500" y="42567"/>
                  </a:cubicBezTo>
                  <a:cubicBezTo>
                    <a:pt x="21500" y="42972"/>
                    <a:pt x="22000" y="42567"/>
                    <a:pt x="22000" y="43378"/>
                  </a:cubicBezTo>
                  <a:cubicBezTo>
                    <a:pt x="22500" y="44189"/>
                    <a:pt x="21500" y="45405"/>
                    <a:pt x="21500" y="46216"/>
                  </a:cubicBezTo>
                  <a:cubicBezTo>
                    <a:pt x="21500" y="47837"/>
                    <a:pt x="21000" y="49459"/>
                    <a:pt x="21500" y="51081"/>
                  </a:cubicBezTo>
                  <a:cubicBezTo>
                    <a:pt x="22000" y="54324"/>
                    <a:pt x="23000" y="57162"/>
                    <a:pt x="25000" y="60000"/>
                  </a:cubicBezTo>
                  <a:cubicBezTo>
                    <a:pt x="27500" y="64864"/>
                    <a:pt x="32000" y="68513"/>
                    <a:pt x="37500" y="70945"/>
                  </a:cubicBezTo>
                  <a:cubicBezTo>
                    <a:pt x="28000" y="78648"/>
                    <a:pt x="21000" y="91216"/>
                    <a:pt x="27000" y="101756"/>
                  </a:cubicBezTo>
                  <a:cubicBezTo>
                    <a:pt x="28000" y="103378"/>
                    <a:pt x="29500" y="105000"/>
                    <a:pt x="31000" y="106621"/>
                  </a:cubicBezTo>
                  <a:cubicBezTo>
                    <a:pt x="32000" y="107837"/>
                    <a:pt x="32000" y="107837"/>
                    <a:pt x="30500" y="109054"/>
                  </a:cubicBezTo>
                  <a:cubicBezTo>
                    <a:pt x="29500" y="110270"/>
                    <a:pt x="28500" y="111891"/>
                    <a:pt x="28000" y="113513"/>
                  </a:cubicBezTo>
                  <a:cubicBezTo>
                    <a:pt x="27000" y="118378"/>
                    <a:pt x="34000" y="119594"/>
                    <a:pt x="39000" y="119189"/>
                  </a:cubicBezTo>
                  <a:cubicBezTo>
                    <a:pt x="42000" y="119189"/>
                    <a:pt x="45500" y="117972"/>
                    <a:pt x="48000" y="116351"/>
                  </a:cubicBezTo>
                  <a:cubicBezTo>
                    <a:pt x="49000" y="115945"/>
                    <a:pt x="50000" y="115135"/>
                    <a:pt x="50500" y="114324"/>
                  </a:cubicBezTo>
                  <a:cubicBezTo>
                    <a:pt x="52000" y="113108"/>
                    <a:pt x="53000" y="113108"/>
                    <a:pt x="55500" y="113108"/>
                  </a:cubicBezTo>
                  <a:cubicBezTo>
                    <a:pt x="59000" y="112702"/>
                    <a:pt x="62000" y="112297"/>
                    <a:pt x="65500" y="112702"/>
                  </a:cubicBezTo>
                  <a:cubicBezTo>
                    <a:pt x="68500" y="112702"/>
                    <a:pt x="69500" y="115135"/>
                    <a:pt x="72500" y="116351"/>
                  </a:cubicBezTo>
                  <a:cubicBezTo>
                    <a:pt x="77000" y="118783"/>
                    <a:pt x="84500" y="120000"/>
                    <a:pt x="89500" y="117567"/>
                  </a:cubicBezTo>
                  <a:cubicBezTo>
                    <a:pt x="92000" y="116351"/>
                    <a:pt x="92500" y="114324"/>
                    <a:pt x="91500" y="111891"/>
                  </a:cubicBezTo>
                  <a:cubicBezTo>
                    <a:pt x="91000" y="110675"/>
                    <a:pt x="90000" y="109864"/>
                    <a:pt x="89000" y="108648"/>
                  </a:cubicBezTo>
                  <a:cubicBezTo>
                    <a:pt x="88500" y="108648"/>
                    <a:pt x="87500" y="107837"/>
                    <a:pt x="87500" y="107432"/>
                  </a:cubicBezTo>
                  <a:cubicBezTo>
                    <a:pt x="87500" y="107027"/>
                    <a:pt x="89500" y="105405"/>
                    <a:pt x="89500" y="105000"/>
                  </a:cubicBezTo>
                  <a:cubicBezTo>
                    <a:pt x="94000" y="99729"/>
                    <a:pt x="96500" y="94054"/>
                    <a:pt x="94500" y="87567"/>
                  </a:cubicBezTo>
                  <a:cubicBezTo>
                    <a:pt x="93000" y="81891"/>
                    <a:pt x="89500" y="75810"/>
                    <a:pt x="84000" y="71351"/>
                  </a:cubicBezTo>
                  <a:cubicBezTo>
                    <a:pt x="90500" y="68513"/>
                    <a:pt x="96500" y="64054"/>
                    <a:pt x="99000" y="57972"/>
                  </a:cubicBezTo>
                  <a:cubicBezTo>
                    <a:pt x="100000" y="55135"/>
                    <a:pt x="101000" y="51891"/>
                    <a:pt x="100500" y="49054"/>
                  </a:cubicBezTo>
                  <a:cubicBezTo>
                    <a:pt x="100500" y="48243"/>
                    <a:pt x="100500" y="47432"/>
                    <a:pt x="100000" y="46621"/>
                  </a:cubicBezTo>
                  <a:cubicBezTo>
                    <a:pt x="100000" y="45000"/>
                    <a:pt x="99500" y="45405"/>
                    <a:pt x="101000" y="44594"/>
                  </a:cubicBezTo>
                  <a:cubicBezTo>
                    <a:pt x="102500" y="43783"/>
                    <a:pt x="105000" y="43378"/>
                    <a:pt x="107000" y="42567"/>
                  </a:cubicBezTo>
                  <a:cubicBezTo>
                    <a:pt x="113500" y="39324"/>
                    <a:pt x="119000" y="34054"/>
                    <a:pt x="119500" y="27972"/>
                  </a:cubicBezTo>
                  <a:cubicBezTo>
                    <a:pt x="120000" y="21081"/>
                    <a:pt x="115000" y="15000"/>
                    <a:pt x="108500" y="10945"/>
                  </a:cubicBezTo>
                  <a:cubicBezTo>
                    <a:pt x="105000" y="8918"/>
                    <a:pt x="116000" y="15810"/>
                    <a:pt x="108500" y="10945"/>
                  </a:cubicBezTo>
                  <a:close/>
                  <a:moveTo>
                    <a:pt x="98000" y="41756"/>
                  </a:moveTo>
                  <a:cubicBezTo>
                    <a:pt x="96500" y="41756"/>
                    <a:pt x="95000" y="32432"/>
                    <a:pt x="92500" y="33648"/>
                  </a:cubicBezTo>
                  <a:cubicBezTo>
                    <a:pt x="91500" y="34054"/>
                    <a:pt x="95000" y="42162"/>
                    <a:pt x="95000" y="42972"/>
                  </a:cubicBezTo>
                  <a:cubicBezTo>
                    <a:pt x="96500" y="47432"/>
                    <a:pt x="97500" y="51891"/>
                    <a:pt x="95500" y="56351"/>
                  </a:cubicBezTo>
                  <a:cubicBezTo>
                    <a:pt x="94500" y="58378"/>
                    <a:pt x="93500" y="60405"/>
                    <a:pt x="91500" y="62027"/>
                  </a:cubicBezTo>
                  <a:cubicBezTo>
                    <a:pt x="91000" y="62837"/>
                    <a:pt x="87000" y="65270"/>
                    <a:pt x="87000" y="65675"/>
                  </a:cubicBezTo>
                  <a:cubicBezTo>
                    <a:pt x="87000" y="66891"/>
                    <a:pt x="81500" y="68918"/>
                    <a:pt x="80000" y="69324"/>
                  </a:cubicBezTo>
                  <a:cubicBezTo>
                    <a:pt x="78000" y="70135"/>
                    <a:pt x="75000" y="70945"/>
                    <a:pt x="72500" y="71756"/>
                  </a:cubicBezTo>
                  <a:cubicBezTo>
                    <a:pt x="67500" y="72972"/>
                    <a:pt x="62000" y="72972"/>
                    <a:pt x="56500" y="72567"/>
                  </a:cubicBezTo>
                  <a:cubicBezTo>
                    <a:pt x="46500" y="71756"/>
                    <a:pt x="36500" y="68108"/>
                    <a:pt x="30000" y="61216"/>
                  </a:cubicBezTo>
                  <a:cubicBezTo>
                    <a:pt x="26000" y="56756"/>
                    <a:pt x="25000" y="51486"/>
                    <a:pt x="26000" y="45810"/>
                  </a:cubicBezTo>
                  <a:cubicBezTo>
                    <a:pt x="26500" y="42972"/>
                    <a:pt x="27500" y="40540"/>
                    <a:pt x="28500" y="37702"/>
                  </a:cubicBezTo>
                  <a:cubicBezTo>
                    <a:pt x="29500" y="35675"/>
                    <a:pt x="31500" y="33648"/>
                    <a:pt x="32000" y="31216"/>
                  </a:cubicBezTo>
                  <a:cubicBezTo>
                    <a:pt x="32500" y="30405"/>
                    <a:pt x="33000" y="28783"/>
                    <a:pt x="31000" y="29189"/>
                  </a:cubicBezTo>
                  <a:cubicBezTo>
                    <a:pt x="30000" y="29594"/>
                    <a:pt x="29000" y="32027"/>
                    <a:pt x="28500" y="32432"/>
                  </a:cubicBezTo>
                  <a:cubicBezTo>
                    <a:pt x="28000" y="34054"/>
                    <a:pt x="27000" y="35675"/>
                    <a:pt x="26500" y="37297"/>
                  </a:cubicBezTo>
                  <a:cubicBezTo>
                    <a:pt x="26500" y="37702"/>
                    <a:pt x="26000" y="38108"/>
                    <a:pt x="26000" y="38513"/>
                  </a:cubicBezTo>
                  <a:cubicBezTo>
                    <a:pt x="25000" y="39729"/>
                    <a:pt x="25000" y="39729"/>
                    <a:pt x="23000" y="39324"/>
                  </a:cubicBezTo>
                  <a:cubicBezTo>
                    <a:pt x="10500" y="36891"/>
                    <a:pt x="4500" y="26351"/>
                    <a:pt x="11500" y="17432"/>
                  </a:cubicBezTo>
                  <a:cubicBezTo>
                    <a:pt x="18000" y="9324"/>
                    <a:pt x="31500" y="3648"/>
                    <a:pt x="40500" y="12567"/>
                  </a:cubicBezTo>
                  <a:cubicBezTo>
                    <a:pt x="41000" y="13378"/>
                    <a:pt x="42000" y="14189"/>
                    <a:pt x="42500" y="15405"/>
                  </a:cubicBezTo>
                  <a:cubicBezTo>
                    <a:pt x="43500" y="17027"/>
                    <a:pt x="43500" y="16621"/>
                    <a:pt x="42500" y="17837"/>
                  </a:cubicBezTo>
                  <a:cubicBezTo>
                    <a:pt x="42000" y="18243"/>
                    <a:pt x="40000" y="19054"/>
                    <a:pt x="40500" y="19864"/>
                  </a:cubicBezTo>
                  <a:cubicBezTo>
                    <a:pt x="41000" y="21081"/>
                    <a:pt x="42000" y="20270"/>
                    <a:pt x="43000" y="20270"/>
                  </a:cubicBezTo>
                  <a:cubicBezTo>
                    <a:pt x="45000" y="19459"/>
                    <a:pt x="46000" y="17837"/>
                    <a:pt x="48000" y="17027"/>
                  </a:cubicBezTo>
                  <a:cubicBezTo>
                    <a:pt x="51000" y="15810"/>
                    <a:pt x="54500" y="15000"/>
                    <a:pt x="58000" y="15000"/>
                  </a:cubicBezTo>
                  <a:cubicBezTo>
                    <a:pt x="64500" y="14594"/>
                    <a:pt x="71500" y="15810"/>
                    <a:pt x="77500" y="18648"/>
                  </a:cubicBezTo>
                  <a:cubicBezTo>
                    <a:pt x="78500" y="19054"/>
                    <a:pt x="79500" y="19459"/>
                    <a:pt x="80500" y="20270"/>
                  </a:cubicBezTo>
                  <a:cubicBezTo>
                    <a:pt x="81500" y="20675"/>
                    <a:pt x="83000" y="22702"/>
                    <a:pt x="84500" y="22702"/>
                  </a:cubicBezTo>
                  <a:cubicBezTo>
                    <a:pt x="87500" y="23918"/>
                    <a:pt x="85500" y="21081"/>
                    <a:pt x="84000" y="20270"/>
                  </a:cubicBezTo>
                  <a:cubicBezTo>
                    <a:pt x="83500" y="19864"/>
                    <a:pt x="80000" y="18243"/>
                    <a:pt x="80000" y="17837"/>
                  </a:cubicBezTo>
                  <a:cubicBezTo>
                    <a:pt x="79500" y="17027"/>
                    <a:pt x="82000" y="15000"/>
                    <a:pt x="82500" y="14594"/>
                  </a:cubicBezTo>
                  <a:cubicBezTo>
                    <a:pt x="84500" y="12162"/>
                    <a:pt x="87500" y="10135"/>
                    <a:pt x="91000" y="9729"/>
                  </a:cubicBezTo>
                  <a:cubicBezTo>
                    <a:pt x="97500" y="8513"/>
                    <a:pt x="104500" y="11756"/>
                    <a:pt x="109000" y="15810"/>
                  </a:cubicBezTo>
                  <a:cubicBezTo>
                    <a:pt x="114000" y="19864"/>
                    <a:pt x="117000" y="25540"/>
                    <a:pt x="114500" y="31216"/>
                  </a:cubicBezTo>
                  <a:cubicBezTo>
                    <a:pt x="112000" y="36891"/>
                    <a:pt x="105000" y="40540"/>
                    <a:pt x="98000" y="41756"/>
                  </a:cubicBezTo>
                  <a:cubicBezTo>
                    <a:pt x="97500" y="41756"/>
                    <a:pt x="100000" y="41351"/>
                    <a:pt x="98000" y="41756"/>
                  </a:cubicBezTo>
                  <a:close/>
                  <a:moveTo>
                    <a:pt x="84500" y="105000"/>
                  </a:moveTo>
                  <a:cubicBezTo>
                    <a:pt x="83500" y="105810"/>
                    <a:pt x="82000" y="106621"/>
                    <a:pt x="82000" y="107432"/>
                  </a:cubicBezTo>
                  <a:cubicBezTo>
                    <a:pt x="82000" y="108648"/>
                    <a:pt x="84000" y="109459"/>
                    <a:pt x="85000" y="110270"/>
                  </a:cubicBezTo>
                  <a:cubicBezTo>
                    <a:pt x="86500" y="111081"/>
                    <a:pt x="89500" y="113513"/>
                    <a:pt x="87000" y="114729"/>
                  </a:cubicBezTo>
                  <a:cubicBezTo>
                    <a:pt x="86000" y="115945"/>
                    <a:pt x="82500" y="115540"/>
                    <a:pt x="80500" y="115540"/>
                  </a:cubicBezTo>
                  <a:cubicBezTo>
                    <a:pt x="77500" y="115135"/>
                    <a:pt x="74000" y="113918"/>
                    <a:pt x="72000" y="111891"/>
                  </a:cubicBezTo>
                  <a:cubicBezTo>
                    <a:pt x="73000" y="111891"/>
                    <a:pt x="78000" y="112297"/>
                    <a:pt x="78000" y="110675"/>
                  </a:cubicBezTo>
                  <a:cubicBezTo>
                    <a:pt x="78000" y="109459"/>
                    <a:pt x="77500" y="109864"/>
                    <a:pt x="76500" y="109459"/>
                  </a:cubicBezTo>
                  <a:cubicBezTo>
                    <a:pt x="75500" y="109459"/>
                    <a:pt x="74000" y="109864"/>
                    <a:pt x="73000" y="109864"/>
                  </a:cubicBezTo>
                  <a:cubicBezTo>
                    <a:pt x="71000" y="109864"/>
                    <a:pt x="69000" y="109864"/>
                    <a:pt x="67000" y="109459"/>
                  </a:cubicBezTo>
                  <a:cubicBezTo>
                    <a:pt x="60500" y="108648"/>
                    <a:pt x="55000" y="109864"/>
                    <a:pt x="48500" y="109864"/>
                  </a:cubicBezTo>
                  <a:cubicBezTo>
                    <a:pt x="47500" y="109864"/>
                    <a:pt x="44000" y="109054"/>
                    <a:pt x="43000" y="109864"/>
                  </a:cubicBezTo>
                  <a:cubicBezTo>
                    <a:pt x="41000" y="111891"/>
                    <a:pt x="46500" y="111891"/>
                    <a:pt x="47500" y="111891"/>
                  </a:cubicBezTo>
                  <a:cubicBezTo>
                    <a:pt x="45000" y="115135"/>
                    <a:pt x="40000" y="116756"/>
                    <a:pt x="35000" y="115945"/>
                  </a:cubicBezTo>
                  <a:cubicBezTo>
                    <a:pt x="28000" y="115540"/>
                    <a:pt x="34500" y="111486"/>
                    <a:pt x="36500" y="109054"/>
                  </a:cubicBezTo>
                  <a:cubicBezTo>
                    <a:pt x="38000" y="107432"/>
                    <a:pt x="36500" y="106621"/>
                    <a:pt x="35000" y="105405"/>
                  </a:cubicBezTo>
                  <a:cubicBezTo>
                    <a:pt x="33000" y="103783"/>
                    <a:pt x="31500" y="102162"/>
                    <a:pt x="30500" y="100540"/>
                  </a:cubicBezTo>
                  <a:cubicBezTo>
                    <a:pt x="28000" y="95675"/>
                    <a:pt x="28500" y="91216"/>
                    <a:pt x="30500" y="86351"/>
                  </a:cubicBezTo>
                  <a:cubicBezTo>
                    <a:pt x="32000" y="82297"/>
                    <a:pt x="34500" y="78243"/>
                    <a:pt x="38500" y="75000"/>
                  </a:cubicBezTo>
                  <a:cubicBezTo>
                    <a:pt x="39500" y="74189"/>
                    <a:pt x="40500" y="73378"/>
                    <a:pt x="41500" y="72972"/>
                  </a:cubicBezTo>
                  <a:cubicBezTo>
                    <a:pt x="42500" y="72162"/>
                    <a:pt x="43000" y="72162"/>
                    <a:pt x="44500" y="72162"/>
                  </a:cubicBezTo>
                  <a:cubicBezTo>
                    <a:pt x="47000" y="72972"/>
                    <a:pt x="50000" y="73783"/>
                    <a:pt x="53000" y="74189"/>
                  </a:cubicBezTo>
                  <a:cubicBezTo>
                    <a:pt x="58500" y="75000"/>
                    <a:pt x="64500" y="75000"/>
                    <a:pt x="70500" y="73783"/>
                  </a:cubicBezTo>
                  <a:cubicBezTo>
                    <a:pt x="72000" y="73783"/>
                    <a:pt x="73500" y="73378"/>
                    <a:pt x="75000" y="72972"/>
                  </a:cubicBezTo>
                  <a:cubicBezTo>
                    <a:pt x="75500" y="72972"/>
                    <a:pt x="77500" y="72162"/>
                    <a:pt x="78500" y="72162"/>
                  </a:cubicBezTo>
                  <a:cubicBezTo>
                    <a:pt x="80000" y="72162"/>
                    <a:pt x="83000" y="75000"/>
                    <a:pt x="84000" y="76216"/>
                  </a:cubicBezTo>
                  <a:cubicBezTo>
                    <a:pt x="87500" y="80270"/>
                    <a:pt x="90500" y="85945"/>
                    <a:pt x="91500" y="90810"/>
                  </a:cubicBezTo>
                  <a:cubicBezTo>
                    <a:pt x="92000" y="96081"/>
                    <a:pt x="88500" y="101351"/>
                    <a:pt x="84500" y="105000"/>
                  </a:cubicBezTo>
                  <a:cubicBezTo>
                    <a:pt x="84000" y="105405"/>
                    <a:pt x="86000" y="103783"/>
                    <a:pt x="84500" y="105000"/>
                  </a:cubicBezTo>
                  <a:close/>
                </a:path>
              </a:pathLst>
            </a:custGeom>
            <a:solidFill>
              <a:srgbClr val="3E4A6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37" name="Shape 323"/>
            <p:cNvSpPr>
              <a:spLocks/>
            </p:cNvSpPr>
            <p:nvPr/>
          </p:nvSpPr>
          <p:spPr bwMode="auto">
            <a:xfrm>
              <a:off x="2172657" y="4692122"/>
              <a:ext cx="244875" cy="259406"/>
            </a:xfrm>
            <a:custGeom>
              <a:avLst/>
              <a:gdLst>
                <a:gd name="T0" fmla="*/ 104210 w 120000"/>
                <a:gd name="T1" fmla="*/ 60000 h 120000"/>
                <a:gd name="T2" fmla="*/ 85263 w 120000"/>
                <a:gd name="T3" fmla="*/ 87000 h 120000"/>
                <a:gd name="T4" fmla="*/ 56842 w 120000"/>
                <a:gd name="T5" fmla="*/ 96000 h 120000"/>
                <a:gd name="T6" fmla="*/ 34736 w 120000"/>
                <a:gd name="T7" fmla="*/ 78000 h 120000"/>
                <a:gd name="T8" fmla="*/ 60000 w 120000"/>
                <a:gd name="T9" fmla="*/ 45000 h 120000"/>
                <a:gd name="T10" fmla="*/ 72631 w 120000"/>
                <a:gd name="T11" fmla="*/ 24000 h 120000"/>
                <a:gd name="T12" fmla="*/ 47368 w 120000"/>
                <a:gd name="T13" fmla="*/ 33000 h 120000"/>
                <a:gd name="T14" fmla="*/ 22105 w 120000"/>
                <a:gd name="T15" fmla="*/ 108000 h 120000"/>
                <a:gd name="T16" fmla="*/ 82105 w 120000"/>
                <a:gd name="T17" fmla="*/ 105000 h 120000"/>
                <a:gd name="T18" fmla="*/ 110526 w 120000"/>
                <a:gd name="T19" fmla="*/ 81000 h 120000"/>
                <a:gd name="T20" fmla="*/ 104210 w 120000"/>
                <a:gd name="T21" fmla="*/ 60000 h 120000"/>
                <a:gd name="T22" fmla="*/ 104210 w 120000"/>
                <a:gd name="T23" fmla="*/ 60000 h 120000"/>
                <a:gd name="T24" fmla="*/ 0 w 120000"/>
                <a:gd name="T25" fmla="*/ 0 h 120000"/>
                <a:gd name="T26" fmla="*/ 120000 w 120000"/>
                <a:gd name="T27" fmla="*/ 120000 h 1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T24" t="T25" r="T26" b="T27"/>
              <a:pathLst>
                <a:path w="120000" h="120000" extrusionOk="0">
                  <a:moveTo>
                    <a:pt x="104210" y="60000"/>
                  </a:moveTo>
                  <a:cubicBezTo>
                    <a:pt x="94736" y="66000"/>
                    <a:pt x="94736" y="78000"/>
                    <a:pt x="85263" y="87000"/>
                  </a:cubicBezTo>
                  <a:cubicBezTo>
                    <a:pt x="75789" y="93000"/>
                    <a:pt x="66315" y="96000"/>
                    <a:pt x="56842" y="96000"/>
                  </a:cubicBezTo>
                  <a:cubicBezTo>
                    <a:pt x="37894" y="102000"/>
                    <a:pt x="25263" y="102000"/>
                    <a:pt x="34736" y="78000"/>
                  </a:cubicBezTo>
                  <a:cubicBezTo>
                    <a:pt x="41052" y="66000"/>
                    <a:pt x="50526" y="57000"/>
                    <a:pt x="60000" y="45000"/>
                  </a:cubicBezTo>
                  <a:cubicBezTo>
                    <a:pt x="63157" y="39000"/>
                    <a:pt x="72631" y="30000"/>
                    <a:pt x="72631" y="24000"/>
                  </a:cubicBezTo>
                  <a:cubicBezTo>
                    <a:pt x="75789" y="0"/>
                    <a:pt x="53684" y="27000"/>
                    <a:pt x="47368" y="33000"/>
                  </a:cubicBezTo>
                  <a:cubicBezTo>
                    <a:pt x="37894" y="48000"/>
                    <a:pt x="0" y="90000"/>
                    <a:pt x="22105" y="108000"/>
                  </a:cubicBezTo>
                  <a:cubicBezTo>
                    <a:pt x="34736" y="120000"/>
                    <a:pt x="66315" y="111000"/>
                    <a:pt x="82105" y="105000"/>
                  </a:cubicBezTo>
                  <a:cubicBezTo>
                    <a:pt x="91578" y="99000"/>
                    <a:pt x="104210" y="90000"/>
                    <a:pt x="110526" y="81000"/>
                  </a:cubicBezTo>
                  <a:cubicBezTo>
                    <a:pt x="113684" y="75000"/>
                    <a:pt x="120000" y="48000"/>
                    <a:pt x="104210" y="60000"/>
                  </a:cubicBezTo>
                  <a:cubicBezTo>
                    <a:pt x="97894" y="66000"/>
                    <a:pt x="110526" y="54000"/>
                    <a:pt x="104210" y="60000"/>
                  </a:cubicBezTo>
                  <a:close/>
                </a:path>
              </a:pathLst>
            </a:custGeom>
            <a:solidFill>
              <a:srgbClr val="3E4A6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38" name="Shape 324"/>
            <p:cNvSpPr>
              <a:spLocks/>
            </p:cNvSpPr>
            <p:nvPr/>
          </p:nvSpPr>
          <p:spPr bwMode="auto">
            <a:xfrm>
              <a:off x="1713775" y="4698298"/>
              <a:ext cx="244874" cy="293376"/>
            </a:xfrm>
            <a:custGeom>
              <a:avLst/>
              <a:gdLst>
                <a:gd name="T0" fmla="*/ 53684 w 120000"/>
                <a:gd name="T1" fmla="*/ 13333 h 120000"/>
                <a:gd name="T2" fmla="*/ 88421 w 120000"/>
                <a:gd name="T3" fmla="*/ 66666 h 120000"/>
                <a:gd name="T4" fmla="*/ 94736 w 120000"/>
                <a:gd name="T5" fmla="*/ 88000 h 120000"/>
                <a:gd name="T6" fmla="*/ 69473 w 120000"/>
                <a:gd name="T7" fmla="*/ 85333 h 120000"/>
                <a:gd name="T8" fmla="*/ 41052 w 120000"/>
                <a:gd name="T9" fmla="*/ 74666 h 120000"/>
                <a:gd name="T10" fmla="*/ 18947 w 120000"/>
                <a:gd name="T11" fmla="*/ 50666 h 120000"/>
                <a:gd name="T12" fmla="*/ 22105 w 120000"/>
                <a:gd name="T13" fmla="*/ 74666 h 120000"/>
                <a:gd name="T14" fmla="*/ 110526 w 120000"/>
                <a:gd name="T15" fmla="*/ 77333 h 120000"/>
                <a:gd name="T16" fmla="*/ 82105 w 120000"/>
                <a:gd name="T17" fmla="*/ 34666 h 120000"/>
                <a:gd name="T18" fmla="*/ 53684 w 120000"/>
                <a:gd name="T19" fmla="*/ 13333 h 120000"/>
                <a:gd name="T20" fmla="*/ 53684 w 120000"/>
                <a:gd name="T21" fmla="*/ 13333 h 120000"/>
                <a:gd name="T22" fmla="*/ 0 w 120000"/>
                <a:gd name="T23" fmla="*/ 0 h 120000"/>
                <a:gd name="T24" fmla="*/ 120000 w 120000"/>
                <a:gd name="T25" fmla="*/ 120000 h 1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T22" t="T23" r="T24" b="T25"/>
              <a:pathLst>
                <a:path w="120000" h="120000" extrusionOk="0">
                  <a:moveTo>
                    <a:pt x="53684" y="13333"/>
                  </a:moveTo>
                  <a:cubicBezTo>
                    <a:pt x="47368" y="24000"/>
                    <a:pt x="85263" y="56000"/>
                    <a:pt x="88421" y="66666"/>
                  </a:cubicBezTo>
                  <a:cubicBezTo>
                    <a:pt x="94736" y="72000"/>
                    <a:pt x="101052" y="82666"/>
                    <a:pt x="94736" y="88000"/>
                  </a:cubicBezTo>
                  <a:cubicBezTo>
                    <a:pt x="88421" y="90666"/>
                    <a:pt x="72631" y="85333"/>
                    <a:pt x="69473" y="85333"/>
                  </a:cubicBezTo>
                  <a:cubicBezTo>
                    <a:pt x="56842" y="82666"/>
                    <a:pt x="47368" y="80000"/>
                    <a:pt x="41052" y="74666"/>
                  </a:cubicBezTo>
                  <a:cubicBezTo>
                    <a:pt x="34736" y="69333"/>
                    <a:pt x="25263" y="50666"/>
                    <a:pt x="18947" y="50666"/>
                  </a:cubicBezTo>
                  <a:cubicBezTo>
                    <a:pt x="0" y="48000"/>
                    <a:pt x="18947" y="72000"/>
                    <a:pt x="22105" y="74666"/>
                  </a:cubicBezTo>
                  <a:cubicBezTo>
                    <a:pt x="41052" y="93333"/>
                    <a:pt x="120000" y="120000"/>
                    <a:pt x="110526" y="77333"/>
                  </a:cubicBezTo>
                  <a:cubicBezTo>
                    <a:pt x="107368" y="61333"/>
                    <a:pt x="94736" y="45333"/>
                    <a:pt x="82105" y="34666"/>
                  </a:cubicBezTo>
                  <a:cubicBezTo>
                    <a:pt x="78947" y="29333"/>
                    <a:pt x="60000" y="0"/>
                    <a:pt x="53684" y="13333"/>
                  </a:cubicBezTo>
                  <a:cubicBezTo>
                    <a:pt x="47368" y="21333"/>
                    <a:pt x="60000" y="2666"/>
                    <a:pt x="53684" y="13333"/>
                  </a:cubicBezTo>
                  <a:close/>
                </a:path>
              </a:pathLst>
            </a:custGeom>
            <a:solidFill>
              <a:srgbClr val="3E4A6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39" name="Shape 325"/>
            <p:cNvSpPr>
              <a:spLocks/>
            </p:cNvSpPr>
            <p:nvPr/>
          </p:nvSpPr>
          <p:spPr bwMode="auto">
            <a:xfrm>
              <a:off x="1952476" y="4361688"/>
              <a:ext cx="193430" cy="78748"/>
            </a:xfrm>
            <a:custGeom>
              <a:avLst/>
              <a:gdLst>
                <a:gd name="T0" fmla="*/ 84000 w 120000"/>
                <a:gd name="T1" fmla="*/ 120000 h 120000"/>
                <a:gd name="T2" fmla="*/ 76000 w 120000"/>
                <a:gd name="T3" fmla="*/ 120000 h 120000"/>
                <a:gd name="T4" fmla="*/ 60000 w 120000"/>
                <a:gd name="T5" fmla="*/ 100000 h 120000"/>
                <a:gd name="T6" fmla="*/ 44000 w 120000"/>
                <a:gd name="T7" fmla="*/ 110000 h 120000"/>
                <a:gd name="T8" fmla="*/ 40000 w 120000"/>
                <a:gd name="T9" fmla="*/ 120000 h 120000"/>
                <a:gd name="T10" fmla="*/ 8000 w 120000"/>
                <a:gd name="T11" fmla="*/ 70000 h 120000"/>
                <a:gd name="T12" fmla="*/ 8000 w 120000"/>
                <a:gd name="T13" fmla="*/ 10000 h 120000"/>
                <a:gd name="T14" fmla="*/ 12000 w 120000"/>
                <a:gd name="T15" fmla="*/ 0 h 120000"/>
                <a:gd name="T16" fmla="*/ 20000 w 120000"/>
                <a:gd name="T17" fmla="*/ 10000 h 120000"/>
                <a:gd name="T18" fmla="*/ 20000 w 120000"/>
                <a:gd name="T19" fmla="*/ 30000 h 120000"/>
                <a:gd name="T20" fmla="*/ 28000 w 120000"/>
                <a:gd name="T21" fmla="*/ 60000 h 120000"/>
                <a:gd name="T22" fmla="*/ 40000 w 120000"/>
                <a:gd name="T23" fmla="*/ 70000 h 120000"/>
                <a:gd name="T24" fmla="*/ 48000 w 120000"/>
                <a:gd name="T25" fmla="*/ 60000 h 120000"/>
                <a:gd name="T26" fmla="*/ 52000 w 120000"/>
                <a:gd name="T27" fmla="*/ 50000 h 120000"/>
                <a:gd name="T28" fmla="*/ 60000 w 120000"/>
                <a:gd name="T29" fmla="*/ 40000 h 120000"/>
                <a:gd name="T30" fmla="*/ 72000 w 120000"/>
                <a:gd name="T31" fmla="*/ 60000 h 120000"/>
                <a:gd name="T32" fmla="*/ 84000 w 120000"/>
                <a:gd name="T33" fmla="*/ 80000 h 120000"/>
                <a:gd name="T34" fmla="*/ 100000 w 120000"/>
                <a:gd name="T35" fmla="*/ 50000 h 120000"/>
                <a:gd name="T36" fmla="*/ 100000 w 120000"/>
                <a:gd name="T37" fmla="*/ 40000 h 120000"/>
                <a:gd name="T38" fmla="*/ 108000 w 120000"/>
                <a:gd name="T39" fmla="*/ 10000 h 120000"/>
                <a:gd name="T40" fmla="*/ 116000 w 120000"/>
                <a:gd name="T41" fmla="*/ 20000 h 120000"/>
                <a:gd name="T42" fmla="*/ 116000 w 120000"/>
                <a:gd name="T43" fmla="*/ 70000 h 120000"/>
                <a:gd name="T44" fmla="*/ 84000 w 120000"/>
                <a:gd name="T45" fmla="*/ 120000 h 120000"/>
                <a:gd name="T46" fmla="*/ 84000 w 120000"/>
                <a:gd name="T47" fmla="*/ 120000 h 120000"/>
                <a:gd name="T48" fmla="*/ 0 w 120000"/>
                <a:gd name="T49" fmla="*/ 0 h 120000"/>
                <a:gd name="T50" fmla="*/ 120000 w 120000"/>
                <a:gd name="T51" fmla="*/ 120000 h 1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T48" t="T49" r="T50" b="T51"/>
              <a:pathLst>
                <a:path w="120000" h="120000" extrusionOk="0">
                  <a:moveTo>
                    <a:pt x="84000" y="120000"/>
                  </a:moveTo>
                  <a:cubicBezTo>
                    <a:pt x="80000" y="120000"/>
                    <a:pt x="80000" y="120000"/>
                    <a:pt x="76000" y="120000"/>
                  </a:cubicBezTo>
                  <a:cubicBezTo>
                    <a:pt x="72000" y="120000"/>
                    <a:pt x="64000" y="110000"/>
                    <a:pt x="60000" y="100000"/>
                  </a:cubicBezTo>
                  <a:cubicBezTo>
                    <a:pt x="56000" y="110000"/>
                    <a:pt x="48000" y="110000"/>
                    <a:pt x="44000" y="110000"/>
                  </a:cubicBezTo>
                  <a:cubicBezTo>
                    <a:pt x="40000" y="120000"/>
                    <a:pt x="40000" y="120000"/>
                    <a:pt x="40000" y="120000"/>
                  </a:cubicBezTo>
                  <a:cubicBezTo>
                    <a:pt x="24000" y="120000"/>
                    <a:pt x="12000" y="100000"/>
                    <a:pt x="8000" y="70000"/>
                  </a:cubicBezTo>
                  <a:cubicBezTo>
                    <a:pt x="8000" y="60000"/>
                    <a:pt x="0" y="20000"/>
                    <a:pt x="8000" y="10000"/>
                  </a:cubicBezTo>
                  <a:cubicBezTo>
                    <a:pt x="8000" y="0"/>
                    <a:pt x="12000" y="0"/>
                    <a:pt x="12000" y="0"/>
                  </a:cubicBezTo>
                  <a:cubicBezTo>
                    <a:pt x="16000" y="0"/>
                    <a:pt x="16000" y="0"/>
                    <a:pt x="20000" y="10000"/>
                  </a:cubicBezTo>
                  <a:cubicBezTo>
                    <a:pt x="20000" y="10000"/>
                    <a:pt x="20000" y="20000"/>
                    <a:pt x="20000" y="30000"/>
                  </a:cubicBezTo>
                  <a:cubicBezTo>
                    <a:pt x="20000" y="40000"/>
                    <a:pt x="24000" y="50000"/>
                    <a:pt x="28000" y="60000"/>
                  </a:cubicBezTo>
                  <a:cubicBezTo>
                    <a:pt x="28000" y="60000"/>
                    <a:pt x="32000" y="70000"/>
                    <a:pt x="40000" y="70000"/>
                  </a:cubicBezTo>
                  <a:cubicBezTo>
                    <a:pt x="40000" y="70000"/>
                    <a:pt x="44000" y="70000"/>
                    <a:pt x="48000" y="60000"/>
                  </a:cubicBezTo>
                  <a:cubicBezTo>
                    <a:pt x="48000" y="60000"/>
                    <a:pt x="52000" y="50000"/>
                    <a:pt x="52000" y="50000"/>
                  </a:cubicBezTo>
                  <a:cubicBezTo>
                    <a:pt x="56000" y="40000"/>
                    <a:pt x="56000" y="40000"/>
                    <a:pt x="60000" y="40000"/>
                  </a:cubicBezTo>
                  <a:cubicBezTo>
                    <a:pt x="64000" y="40000"/>
                    <a:pt x="68000" y="50000"/>
                    <a:pt x="72000" y="60000"/>
                  </a:cubicBezTo>
                  <a:cubicBezTo>
                    <a:pt x="76000" y="70000"/>
                    <a:pt x="80000" y="80000"/>
                    <a:pt x="84000" y="80000"/>
                  </a:cubicBezTo>
                  <a:cubicBezTo>
                    <a:pt x="92000" y="80000"/>
                    <a:pt x="96000" y="70000"/>
                    <a:pt x="100000" y="50000"/>
                  </a:cubicBezTo>
                  <a:cubicBezTo>
                    <a:pt x="100000" y="50000"/>
                    <a:pt x="100000" y="50000"/>
                    <a:pt x="100000" y="40000"/>
                  </a:cubicBezTo>
                  <a:cubicBezTo>
                    <a:pt x="100000" y="30000"/>
                    <a:pt x="104000" y="10000"/>
                    <a:pt x="108000" y="10000"/>
                  </a:cubicBezTo>
                  <a:cubicBezTo>
                    <a:pt x="112000" y="10000"/>
                    <a:pt x="116000" y="20000"/>
                    <a:pt x="116000" y="20000"/>
                  </a:cubicBezTo>
                  <a:cubicBezTo>
                    <a:pt x="120000" y="30000"/>
                    <a:pt x="120000" y="50000"/>
                    <a:pt x="116000" y="70000"/>
                  </a:cubicBezTo>
                  <a:cubicBezTo>
                    <a:pt x="112000" y="100000"/>
                    <a:pt x="96000" y="120000"/>
                    <a:pt x="84000" y="120000"/>
                  </a:cubicBezTo>
                  <a:cubicBezTo>
                    <a:pt x="84000" y="120000"/>
                    <a:pt x="84000" y="120000"/>
                    <a:pt x="84000" y="120000"/>
                  </a:cubicBezTo>
                  <a:close/>
                </a:path>
              </a:pathLst>
            </a:custGeom>
            <a:solidFill>
              <a:srgbClr val="3E4A6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40" name="Shape 326"/>
            <p:cNvSpPr>
              <a:spLocks/>
            </p:cNvSpPr>
            <p:nvPr/>
          </p:nvSpPr>
          <p:spPr bwMode="auto">
            <a:xfrm>
              <a:off x="1783739" y="4244338"/>
              <a:ext cx="117292" cy="131246"/>
            </a:xfrm>
            <a:custGeom>
              <a:avLst/>
              <a:gdLst>
                <a:gd name="T0" fmla="*/ 66666 w 120000"/>
                <a:gd name="T1" fmla="*/ 0 h 120000"/>
                <a:gd name="T2" fmla="*/ 53333 w 120000"/>
                <a:gd name="T3" fmla="*/ 0 h 120000"/>
                <a:gd name="T4" fmla="*/ 66666 w 120000"/>
                <a:gd name="T5" fmla="*/ 18000 h 120000"/>
                <a:gd name="T6" fmla="*/ 40000 w 120000"/>
                <a:gd name="T7" fmla="*/ 42000 h 120000"/>
                <a:gd name="T8" fmla="*/ 20000 w 120000"/>
                <a:gd name="T9" fmla="*/ 18000 h 120000"/>
                <a:gd name="T10" fmla="*/ 0 w 120000"/>
                <a:gd name="T11" fmla="*/ 60000 h 120000"/>
                <a:gd name="T12" fmla="*/ 53333 w 120000"/>
                <a:gd name="T13" fmla="*/ 120000 h 120000"/>
                <a:gd name="T14" fmla="*/ 120000 w 120000"/>
                <a:gd name="T15" fmla="*/ 60000 h 120000"/>
                <a:gd name="T16" fmla="*/ 66666 w 120000"/>
                <a:gd name="T17" fmla="*/ 0 h 120000"/>
                <a:gd name="T18" fmla="*/ 0 w 120000"/>
                <a:gd name="T19" fmla="*/ 0 h 120000"/>
                <a:gd name="T20" fmla="*/ 120000 w 120000"/>
                <a:gd name="T21" fmla="*/ 120000 h 1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T18" t="T19" r="T20" b="T21"/>
              <a:pathLst>
                <a:path w="120000" h="120000" extrusionOk="0">
                  <a:moveTo>
                    <a:pt x="66666" y="0"/>
                  </a:moveTo>
                  <a:cubicBezTo>
                    <a:pt x="60000" y="0"/>
                    <a:pt x="53333" y="0"/>
                    <a:pt x="53333" y="0"/>
                  </a:cubicBezTo>
                  <a:cubicBezTo>
                    <a:pt x="60000" y="6000"/>
                    <a:pt x="66666" y="12000"/>
                    <a:pt x="66666" y="18000"/>
                  </a:cubicBezTo>
                  <a:cubicBezTo>
                    <a:pt x="66666" y="30000"/>
                    <a:pt x="53333" y="42000"/>
                    <a:pt x="40000" y="42000"/>
                  </a:cubicBezTo>
                  <a:cubicBezTo>
                    <a:pt x="26666" y="42000"/>
                    <a:pt x="20000" y="30000"/>
                    <a:pt x="20000" y="18000"/>
                  </a:cubicBezTo>
                  <a:cubicBezTo>
                    <a:pt x="6666" y="30000"/>
                    <a:pt x="0" y="42000"/>
                    <a:pt x="0" y="60000"/>
                  </a:cubicBezTo>
                  <a:cubicBezTo>
                    <a:pt x="0" y="90000"/>
                    <a:pt x="26666" y="120000"/>
                    <a:pt x="53333" y="120000"/>
                  </a:cubicBezTo>
                  <a:cubicBezTo>
                    <a:pt x="86666" y="120000"/>
                    <a:pt x="113333" y="90000"/>
                    <a:pt x="120000" y="60000"/>
                  </a:cubicBezTo>
                  <a:cubicBezTo>
                    <a:pt x="120000" y="30000"/>
                    <a:pt x="93333" y="0"/>
                    <a:pt x="66666" y="0"/>
                  </a:cubicBezTo>
                  <a:close/>
                </a:path>
              </a:pathLst>
            </a:custGeom>
            <a:solidFill>
              <a:srgbClr val="3E4A6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41" name="Shape 327"/>
            <p:cNvSpPr>
              <a:spLocks/>
            </p:cNvSpPr>
            <p:nvPr/>
          </p:nvSpPr>
          <p:spPr bwMode="auto">
            <a:xfrm>
              <a:off x="2217928" y="4284484"/>
              <a:ext cx="121409" cy="137423"/>
            </a:xfrm>
            <a:custGeom>
              <a:avLst/>
              <a:gdLst>
                <a:gd name="T0" fmla="*/ 75789 w 120000"/>
                <a:gd name="T1" fmla="*/ 0 h 120000"/>
                <a:gd name="T2" fmla="*/ 50526 w 120000"/>
                <a:gd name="T3" fmla="*/ 5714 h 120000"/>
                <a:gd name="T4" fmla="*/ 69473 w 120000"/>
                <a:gd name="T5" fmla="*/ 22857 h 120000"/>
                <a:gd name="T6" fmla="*/ 44210 w 120000"/>
                <a:gd name="T7" fmla="*/ 40000 h 120000"/>
                <a:gd name="T8" fmla="*/ 25263 w 120000"/>
                <a:gd name="T9" fmla="*/ 22857 h 120000"/>
                <a:gd name="T10" fmla="*/ 25263 w 120000"/>
                <a:gd name="T11" fmla="*/ 22857 h 120000"/>
                <a:gd name="T12" fmla="*/ 6315 w 120000"/>
                <a:gd name="T13" fmla="*/ 51428 h 120000"/>
                <a:gd name="T14" fmla="*/ 50526 w 120000"/>
                <a:gd name="T15" fmla="*/ 114285 h 120000"/>
                <a:gd name="T16" fmla="*/ 120000 w 120000"/>
                <a:gd name="T17" fmla="*/ 62857 h 120000"/>
                <a:gd name="T18" fmla="*/ 75789 w 120000"/>
                <a:gd name="T19" fmla="*/ 0 h 120000"/>
                <a:gd name="T20" fmla="*/ 0 w 120000"/>
                <a:gd name="T21" fmla="*/ 0 h 120000"/>
                <a:gd name="T22" fmla="*/ 120000 w 120000"/>
                <a:gd name="T23" fmla="*/ 120000 h 1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120000" h="120000" extrusionOk="0">
                  <a:moveTo>
                    <a:pt x="75789" y="0"/>
                  </a:moveTo>
                  <a:cubicBezTo>
                    <a:pt x="63157" y="0"/>
                    <a:pt x="56842" y="0"/>
                    <a:pt x="50526" y="5714"/>
                  </a:cubicBezTo>
                  <a:cubicBezTo>
                    <a:pt x="63157" y="5714"/>
                    <a:pt x="69473" y="11428"/>
                    <a:pt x="69473" y="22857"/>
                  </a:cubicBezTo>
                  <a:cubicBezTo>
                    <a:pt x="69473" y="34285"/>
                    <a:pt x="56842" y="40000"/>
                    <a:pt x="44210" y="40000"/>
                  </a:cubicBezTo>
                  <a:cubicBezTo>
                    <a:pt x="31578" y="40000"/>
                    <a:pt x="25263" y="34285"/>
                    <a:pt x="25263" y="22857"/>
                  </a:cubicBezTo>
                  <a:cubicBezTo>
                    <a:pt x="25263" y="22857"/>
                    <a:pt x="25263" y="22857"/>
                    <a:pt x="25263" y="22857"/>
                  </a:cubicBezTo>
                  <a:cubicBezTo>
                    <a:pt x="18947" y="28571"/>
                    <a:pt x="12631" y="40000"/>
                    <a:pt x="6315" y="51428"/>
                  </a:cubicBezTo>
                  <a:cubicBezTo>
                    <a:pt x="0" y="85714"/>
                    <a:pt x="25263" y="114285"/>
                    <a:pt x="50526" y="114285"/>
                  </a:cubicBezTo>
                  <a:cubicBezTo>
                    <a:pt x="82105" y="120000"/>
                    <a:pt x="113684" y="97142"/>
                    <a:pt x="120000" y="62857"/>
                  </a:cubicBezTo>
                  <a:cubicBezTo>
                    <a:pt x="120000" y="34285"/>
                    <a:pt x="101052" y="5714"/>
                    <a:pt x="75789" y="0"/>
                  </a:cubicBezTo>
                  <a:close/>
                </a:path>
              </a:pathLst>
            </a:custGeom>
            <a:solidFill>
              <a:srgbClr val="3E4A6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grpSp>
      <p:sp>
        <p:nvSpPr>
          <p:cNvPr id="292" name="Shape 292"/>
          <p:cNvSpPr txBox="1">
            <a:spLocks noGrp="1"/>
          </p:cNvSpPr>
          <p:nvPr>
            <p:ph type="body" idx="1"/>
          </p:nvPr>
        </p:nvSpPr>
        <p:spPr>
          <a:xfrm>
            <a:off x="527675" y="5265467"/>
            <a:ext cx="6594000" cy="692800"/>
          </a:xfrm>
          <a:prstGeom prst="rect">
            <a:avLst/>
          </a:prstGeom>
        </p:spPr>
        <p:txBody>
          <a:bodyPr anchor="b"/>
          <a:lstStyle>
            <a:lvl1pPr marL="457200" lvl="0" indent="-228600">
              <a:spcBef>
                <a:spcPts val="360"/>
              </a:spcBef>
              <a:spcAft>
                <a:spcPts val="0"/>
              </a:spcAft>
              <a:buSzPts val="1400"/>
              <a:buNone/>
              <a:defRPr sz="1400"/>
            </a:lvl1pPr>
          </a:lstStyle>
          <a:p>
            <a:endParaRPr/>
          </a:p>
        </p:txBody>
      </p:sp>
    </p:spTree>
    <p:extLst>
      <p:ext uri="{BB962C8B-B14F-4D97-AF65-F5344CB8AC3E}">
        <p14:creationId xmlns:p14="http://schemas.microsoft.com/office/powerpoint/2010/main" val="372366022"/>
      </p:ext>
    </p:extLst>
  </p:cSld>
  <p:clrMapOvr>
    <a:masterClrMapping/>
  </p:clrMapOvr>
  <p:transition spd="slow">
    <p:push dir="u"/>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cSld name="Blank (Dog)">
    <p:spTree>
      <p:nvGrpSpPr>
        <p:cNvPr id="1" name="Shape 328"/>
        <p:cNvGrpSpPr/>
        <p:nvPr/>
      </p:nvGrpSpPr>
      <p:grpSpPr>
        <a:xfrm>
          <a:off x="0" y="0"/>
          <a:ext cx="0" cy="0"/>
          <a:chOff x="0" y="0"/>
          <a:chExt cx="0" cy="0"/>
        </a:xfrm>
      </p:grpSpPr>
      <p:sp>
        <p:nvSpPr>
          <p:cNvPr id="2" name="Shape 329"/>
          <p:cNvSpPr>
            <a:spLocks noChangeArrowheads="1"/>
          </p:cNvSpPr>
          <p:nvPr/>
        </p:nvSpPr>
        <p:spPr bwMode="auto">
          <a:xfrm>
            <a:off x="0" y="6076950"/>
            <a:ext cx="9144000" cy="781050"/>
          </a:xfrm>
          <a:prstGeom prst="rect">
            <a:avLst/>
          </a:prstGeom>
          <a:solidFill>
            <a:srgbClr val="B6D7A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sz="1400">
                <a:solidFill>
                  <a:schemeClr val="bg1"/>
                </a:solidFill>
                <a:latin typeface="Times New Roman" pitchFamily="18" charset="0"/>
                <a:ea typeface="Gulim" pitchFamily="34" charset="-127"/>
              </a:defRPr>
            </a:lvl1pPr>
            <a:lvl2pPr marL="742950" indent="-285750" eaLnBrk="0" hangingPunct="0">
              <a:defRPr sz="1400">
                <a:solidFill>
                  <a:schemeClr val="bg1"/>
                </a:solidFill>
                <a:latin typeface="Times New Roman" pitchFamily="18" charset="0"/>
                <a:ea typeface="Gulim" pitchFamily="34" charset="-127"/>
              </a:defRPr>
            </a:lvl2pPr>
            <a:lvl3pPr marL="1143000" indent="-228600" eaLnBrk="0" hangingPunct="0">
              <a:defRPr sz="1400">
                <a:solidFill>
                  <a:schemeClr val="bg1"/>
                </a:solidFill>
                <a:latin typeface="Times New Roman" pitchFamily="18" charset="0"/>
                <a:ea typeface="Gulim" pitchFamily="34" charset="-127"/>
              </a:defRPr>
            </a:lvl3pPr>
            <a:lvl4pPr marL="1600200" indent="-228600" eaLnBrk="0" hangingPunct="0">
              <a:defRPr sz="1400">
                <a:solidFill>
                  <a:schemeClr val="bg1"/>
                </a:solidFill>
                <a:latin typeface="Times New Roman" pitchFamily="18" charset="0"/>
                <a:ea typeface="Gulim" pitchFamily="34" charset="-127"/>
              </a:defRPr>
            </a:lvl4pPr>
            <a:lvl5pPr marL="2057400" indent="-228600" eaLnBrk="0" hangingPunct="0">
              <a:defRPr sz="1400">
                <a:solidFill>
                  <a:schemeClr val="bg1"/>
                </a:solidFill>
                <a:latin typeface="Times New Roman" pitchFamily="18" charset="0"/>
                <a:ea typeface="Gulim" pitchFamily="34" charset="-127"/>
              </a:defRPr>
            </a:lvl5pPr>
            <a:lvl6pPr marL="2514600" indent="-228600" algn="ctr" eaLnBrk="0" fontAlgn="base" hangingPunct="0">
              <a:spcBef>
                <a:spcPct val="0"/>
              </a:spcBef>
              <a:spcAft>
                <a:spcPct val="0"/>
              </a:spcAft>
              <a:defRPr sz="1400">
                <a:solidFill>
                  <a:schemeClr val="bg1"/>
                </a:solidFill>
                <a:latin typeface="Times New Roman" pitchFamily="18" charset="0"/>
                <a:ea typeface="Gulim" pitchFamily="34" charset="-127"/>
              </a:defRPr>
            </a:lvl6pPr>
            <a:lvl7pPr marL="2971800" indent="-228600" algn="ctr" eaLnBrk="0" fontAlgn="base" hangingPunct="0">
              <a:spcBef>
                <a:spcPct val="0"/>
              </a:spcBef>
              <a:spcAft>
                <a:spcPct val="0"/>
              </a:spcAft>
              <a:defRPr sz="1400">
                <a:solidFill>
                  <a:schemeClr val="bg1"/>
                </a:solidFill>
                <a:latin typeface="Times New Roman" pitchFamily="18" charset="0"/>
                <a:ea typeface="Gulim" pitchFamily="34" charset="-127"/>
              </a:defRPr>
            </a:lvl7pPr>
            <a:lvl8pPr marL="3429000" indent="-228600" algn="ctr" eaLnBrk="0" fontAlgn="base" hangingPunct="0">
              <a:spcBef>
                <a:spcPct val="0"/>
              </a:spcBef>
              <a:spcAft>
                <a:spcPct val="0"/>
              </a:spcAft>
              <a:defRPr sz="1400">
                <a:solidFill>
                  <a:schemeClr val="bg1"/>
                </a:solidFill>
                <a:latin typeface="Times New Roman" pitchFamily="18" charset="0"/>
                <a:ea typeface="Gulim" pitchFamily="34" charset="-127"/>
              </a:defRPr>
            </a:lvl8pPr>
            <a:lvl9pPr marL="3886200" indent="-228600" algn="ctr" eaLnBrk="0" fontAlgn="base" hangingPunct="0">
              <a:spcBef>
                <a:spcPct val="0"/>
              </a:spcBef>
              <a:spcAft>
                <a:spcPct val="0"/>
              </a:spcAft>
              <a:defRPr sz="1400">
                <a:solidFill>
                  <a:schemeClr val="bg1"/>
                </a:solidFill>
                <a:latin typeface="Times New Roman" pitchFamily="18" charset="0"/>
                <a:ea typeface="Gulim" pitchFamily="34" charset="-127"/>
              </a:defRPr>
            </a:lvl9pPr>
          </a:lstStyle>
          <a:p>
            <a:pPr algn="l" eaLnBrk="1" hangingPunct="1">
              <a:defRPr/>
            </a:pPr>
            <a:endParaRPr lang="en-US" altLang="en-US">
              <a:solidFill>
                <a:srgbClr val="000000"/>
              </a:solidFill>
              <a:effectLst/>
              <a:latin typeface="Arial" pitchFamily="34" charset="0"/>
              <a:cs typeface="Arial" pitchFamily="34" charset="0"/>
              <a:sym typeface="Arial" pitchFamily="34" charset="0"/>
            </a:endParaRPr>
          </a:p>
        </p:txBody>
      </p:sp>
      <p:grpSp>
        <p:nvGrpSpPr>
          <p:cNvPr id="3" name="Shape 330"/>
          <p:cNvGrpSpPr>
            <a:grpSpLocks/>
          </p:cNvGrpSpPr>
          <p:nvPr/>
        </p:nvGrpSpPr>
        <p:grpSpPr bwMode="auto">
          <a:xfrm>
            <a:off x="7591425" y="4710113"/>
            <a:ext cx="1171575" cy="1849437"/>
            <a:chOff x="1384300" y="1439863"/>
            <a:chExt cx="1433400" cy="1697138"/>
          </a:xfrm>
        </p:grpSpPr>
        <p:sp>
          <p:nvSpPr>
            <p:cNvPr id="4" name="Shape 331"/>
            <p:cNvSpPr>
              <a:spLocks/>
            </p:cNvSpPr>
            <p:nvPr/>
          </p:nvSpPr>
          <p:spPr bwMode="auto">
            <a:xfrm>
              <a:off x="2806046" y="2437751"/>
              <a:ext cx="0" cy="26222"/>
            </a:xfrm>
            <a:custGeom>
              <a:avLst/>
              <a:gdLst>
                <a:gd name="T0" fmla="*/ 0 w 120000"/>
                <a:gd name="T1" fmla="*/ 120000 h 120000"/>
                <a:gd name="T2" fmla="*/ 0 w 120000"/>
                <a:gd name="T3" fmla="*/ 0 h 120000"/>
                <a:gd name="T4" fmla="*/ 0 w 120000"/>
                <a:gd name="T5" fmla="*/ 120000 h 120000"/>
                <a:gd name="T6" fmla="*/ 0 w 120000"/>
                <a:gd name="T7" fmla="*/ 0 h 120000"/>
                <a:gd name="T8" fmla="*/ 120000 w 120000"/>
                <a:gd name="T9" fmla="*/ 120000 h 120000"/>
              </a:gdLst>
              <a:ahLst/>
              <a:cxnLst>
                <a:cxn ang="0">
                  <a:pos x="T0" y="T1"/>
                </a:cxn>
                <a:cxn ang="0">
                  <a:pos x="T2" y="T3"/>
                </a:cxn>
                <a:cxn ang="0">
                  <a:pos x="T4" y="T5"/>
                </a:cxn>
              </a:cxnLst>
              <a:rect l="T6" t="T7" r="T8" b="T9"/>
              <a:pathLst>
                <a:path w="120000" h="120000" extrusionOk="0">
                  <a:moveTo>
                    <a:pt x="0" y="120000"/>
                  </a:moveTo>
                  <a:cubicBezTo>
                    <a:pt x="0" y="60000"/>
                    <a:pt x="0" y="30000"/>
                    <a:pt x="0" y="0"/>
                  </a:cubicBezTo>
                  <a:cubicBezTo>
                    <a:pt x="0" y="30000"/>
                    <a:pt x="0" y="60000"/>
                    <a:pt x="0" y="120000"/>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5" name="Shape 332"/>
            <p:cNvSpPr>
              <a:spLocks/>
            </p:cNvSpPr>
            <p:nvPr/>
          </p:nvSpPr>
          <p:spPr bwMode="auto">
            <a:xfrm>
              <a:off x="2806046" y="2463973"/>
              <a:ext cx="0" cy="0"/>
            </a:xfrm>
            <a:custGeom>
              <a:avLst/>
              <a:gdLst>
                <a:gd name="T0" fmla="*/ 0 w 120000"/>
                <a:gd name="T1" fmla="*/ 0 h 120000"/>
                <a:gd name="T2" fmla="*/ 0 w 120000"/>
                <a:gd name="T3" fmla="*/ 0 h 120000"/>
                <a:gd name="T4" fmla="*/ 0 w 120000"/>
                <a:gd name="T5" fmla="*/ 0 h 120000"/>
                <a:gd name="T6" fmla="*/ 0 w 120000"/>
                <a:gd name="T7" fmla="*/ 0 h 120000"/>
                <a:gd name="T8" fmla="*/ 120000 w 120000"/>
                <a:gd name="T9" fmla="*/ 120000 h 120000"/>
              </a:gdLst>
              <a:ahLst/>
              <a:cxnLst>
                <a:cxn ang="0">
                  <a:pos x="T0" y="T1"/>
                </a:cxn>
                <a:cxn ang="0">
                  <a:pos x="T2" y="T3"/>
                </a:cxn>
                <a:cxn ang="0">
                  <a:pos x="T4" y="T5"/>
                </a:cxn>
              </a:cxnLst>
              <a:rect l="T6" t="T7" r="T8" b="T9"/>
              <a:pathLst>
                <a:path w="120000" h="120000" extrusionOk="0">
                  <a:moveTo>
                    <a:pt x="0" y="0"/>
                  </a:moveTo>
                  <a:cubicBezTo>
                    <a:pt x="0" y="0"/>
                    <a:pt x="0" y="0"/>
                    <a:pt x="0" y="0"/>
                  </a:cubicBezTo>
                  <a:cubicBezTo>
                    <a:pt x="0" y="0"/>
                    <a:pt x="0" y="0"/>
                    <a:pt x="0" y="0"/>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6" name="Shape 333"/>
            <p:cNvSpPr>
              <a:spLocks/>
            </p:cNvSpPr>
            <p:nvPr/>
          </p:nvSpPr>
          <p:spPr bwMode="auto">
            <a:xfrm>
              <a:off x="1384300" y="1439863"/>
              <a:ext cx="1427574" cy="1670916"/>
            </a:xfrm>
            <a:custGeom>
              <a:avLst/>
              <a:gdLst>
                <a:gd name="T0" fmla="*/ 116199 w 120000"/>
                <a:gd name="T1" fmla="*/ 50232 h 120000"/>
                <a:gd name="T2" fmla="*/ 118371 w 120000"/>
                <a:gd name="T3" fmla="*/ 38604 h 120000"/>
                <a:gd name="T4" fmla="*/ 111855 w 120000"/>
                <a:gd name="T5" fmla="*/ 37674 h 120000"/>
                <a:gd name="T6" fmla="*/ 103710 w 120000"/>
                <a:gd name="T7" fmla="*/ 45581 h 120000"/>
                <a:gd name="T8" fmla="*/ 98823 w 120000"/>
                <a:gd name="T9" fmla="*/ 40930 h 120000"/>
                <a:gd name="T10" fmla="*/ 95565 w 120000"/>
                <a:gd name="T11" fmla="*/ 27906 h 120000"/>
                <a:gd name="T12" fmla="*/ 98280 w 120000"/>
                <a:gd name="T13" fmla="*/ 23720 h 120000"/>
                <a:gd name="T14" fmla="*/ 115656 w 120000"/>
                <a:gd name="T15" fmla="*/ 18604 h 120000"/>
                <a:gd name="T16" fmla="*/ 85248 w 120000"/>
                <a:gd name="T17" fmla="*/ 6976 h 120000"/>
                <a:gd name="T18" fmla="*/ 82533 w 120000"/>
                <a:gd name="T19" fmla="*/ 8837 h 120000"/>
                <a:gd name="T20" fmla="*/ 77104 w 120000"/>
                <a:gd name="T21" fmla="*/ 6046 h 120000"/>
                <a:gd name="T22" fmla="*/ 48868 w 120000"/>
                <a:gd name="T23" fmla="*/ 1395 h 120000"/>
                <a:gd name="T24" fmla="*/ 36380 w 120000"/>
                <a:gd name="T25" fmla="*/ 5581 h 120000"/>
                <a:gd name="T26" fmla="*/ 34751 w 120000"/>
                <a:gd name="T27" fmla="*/ 5116 h 120000"/>
                <a:gd name="T28" fmla="*/ 12488 w 120000"/>
                <a:gd name="T29" fmla="*/ 1860 h 120000"/>
                <a:gd name="T30" fmla="*/ 13031 w 120000"/>
                <a:gd name="T31" fmla="*/ 21860 h 120000"/>
                <a:gd name="T32" fmla="*/ 19547 w 120000"/>
                <a:gd name="T33" fmla="*/ 19069 h 120000"/>
                <a:gd name="T34" fmla="*/ 14117 w 120000"/>
                <a:gd name="T35" fmla="*/ 39069 h 120000"/>
                <a:gd name="T36" fmla="*/ 32036 w 120000"/>
                <a:gd name="T37" fmla="*/ 92558 h 120000"/>
                <a:gd name="T38" fmla="*/ 33665 w 120000"/>
                <a:gd name="T39" fmla="*/ 104186 h 120000"/>
                <a:gd name="T40" fmla="*/ 32036 w 120000"/>
                <a:gd name="T41" fmla="*/ 114418 h 120000"/>
                <a:gd name="T42" fmla="*/ 48325 w 120000"/>
                <a:gd name="T43" fmla="*/ 104186 h 120000"/>
                <a:gd name="T44" fmla="*/ 58642 w 120000"/>
                <a:gd name="T45" fmla="*/ 96744 h 120000"/>
                <a:gd name="T46" fmla="*/ 61900 w 120000"/>
                <a:gd name="T47" fmla="*/ 115348 h 120000"/>
                <a:gd name="T48" fmla="*/ 78733 w 120000"/>
                <a:gd name="T49" fmla="*/ 110232 h 120000"/>
                <a:gd name="T50" fmla="*/ 76018 w 120000"/>
                <a:gd name="T51" fmla="*/ 105116 h 120000"/>
                <a:gd name="T52" fmla="*/ 81990 w 120000"/>
                <a:gd name="T53" fmla="*/ 95813 h 120000"/>
                <a:gd name="T54" fmla="*/ 100995 w 120000"/>
                <a:gd name="T55" fmla="*/ 85581 h 120000"/>
                <a:gd name="T56" fmla="*/ 115656 w 120000"/>
                <a:gd name="T57" fmla="*/ 102790 h 120000"/>
                <a:gd name="T58" fmla="*/ 116742 w 120000"/>
                <a:gd name="T59" fmla="*/ 93953 h 120000"/>
                <a:gd name="T60" fmla="*/ 116742 w 120000"/>
                <a:gd name="T61" fmla="*/ 85581 h 120000"/>
                <a:gd name="T62" fmla="*/ 115656 w 120000"/>
                <a:gd name="T63" fmla="*/ 53488 h 120000"/>
                <a:gd name="T64" fmla="*/ 0 w 120000"/>
                <a:gd name="T65" fmla="*/ 0 h 120000"/>
                <a:gd name="T66" fmla="*/ 120000 w 120000"/>
                <a:gd name="T67" fmla="*/ 120000 h 1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T64" t="T65" r="T66" b="T67"/>
              <a:pathLst>
                <a:path w="120000" h="120000" extrusionOk="0">
                  <a:moveTo>
                    <a:pt x="115656" y="53488"/>
                  </a:moveTo>
                  <a:cubicBezTo>
                    <a:pt x="114570" y="51627"/>
                    <a:pt x="115113" y="52093"/>
                    <a:pt x="116199" y="50232"/>
                  </a:cubicBezTo>
                  <a:cubicBezTo>
                    <a:pt x="116742" y="49302"/>
                    <a:pt x="116742" y="47906"/>
                    <a:pt x="117285" y="46976"/>
                  </a:cubicBezTo>
                  <a:cubicBezTo>
                    <a:pt x="117828" y="44186"/>
                    <a:pt x="118371" y="41395"/>
                    <a:pt x="118371" y="38604"/>
                  </a:cubicBezTo>
                  <a:cubicBezTo>
                    <a:pt x="118371" y="36744"/>
                    <a:pt x="118371" y="33953"/>
                    <a:pt x="116199" y="33488"/>
                  </a:cubicBezTo>
                  <a:cubicBezTo>
                    <a:pt x="112941" y="33023"/>
                    <a:pt x="112398" y="35813"/>
                    <a:pt x="111855" y="37674"/>
                  </a:cubicBezTo>
                  <a:cubicBezTo>
                    <a:pt x="110769" y="40000"/>
                    <a:pt x="109683" y="42325"/>
                    <a:pt x="106968" y="43720"/>
                  </a:cubicBezTo>
                  <a:cubicBezTo>
                    <a:pt x="105882" y="44651"/>
                    <a:pt x="104796" y="45581"/>
                    <a:pt x="103710" y="45581"/>
                  </a:cubicBezTo>
                  <a:cubicBezTo>
                    <a:pt x="103167" y="45581"/>
                    <a:pt x="99366" y="45116"/>
                    <a:pt x="99366" y="45116"/>
                  </a:cubicBezTo>
                  <a:cubicBezTo>
                    <a:pt x="98823" y="44651"/>
                    <a:pt x="99366" y="41860"/>
                    <a:pt x="98823" y="40930"/>
                  </a:cubicBezTo>
                  <a:cubicBezTo>
                    <a:pt x="98823" y="39534"/>
                    <a:pt x="98280" y="38139"/>
                    <a:pt x="98280" y="36744"/>
                  </a:cubicBezTo>
                  <a:cubicBezTo>
                    <a:pt x="97194" y="33953"/>
                    <a:pt x="96108" y="30697"/>
                    <a:pt x="95565" y="27906"/>
                  </a:cubicBezTo>
                  <a:cubicBezTo>
                    <a:pt x="95022" y="26511"/>
                    <a:pt x="93393" y="23255"/>
                    <a:pt x="95565" y="22790"/>
                  </a:cubicBezTo>
                  <a:cubicBezTo>
                    <a:pt x="96651" y="22325"/>
                    <a:pt x="97737" y="23255"/>
                    <a:pt x="98280" y="23720"/>
                  </a:cubicBezTo>
                  <a:cubicBezTo>
                    <a:pt x="99909" y="24186"/>
                    <a:pt x="101538" y="25116"/>
                    <a:pt x="103167" y="25116"/>
                  </a:cubicBezTo>
                  <a:cubicBezTo>
                    <a:pt x="108597" y="26046"/>
                    <a:pt x="114570" y="23255"/>
                    <a:pt x="115656" y="18604"/>
                  </a:cubicBezTo>
                  <a:cubicBezTo>
                    <a:pt x="117285" y="12558"/>
                    <a:pt x="110226" y="7906"/>
                    <a:pt x="104253" y="6046"/>
                  </a:cubicBezTo>
                  <a:cubicBezTo>
                    <a:pt x="98280" y="3720"/>
                    <a:pt x="90678" y="3720"/>
                    <a:pt x="85248" y="6976"/>
                  </a:cubicBezTo>
                  <a:cubicBezTo>
                    <a:pt x="84705" y="7441"/>
                    <a:pt x="83619" y="7906"/>
                    <a:pt x="83076" y="8372"/>
                  </a:cubicBezTo>
                  <a:cubicBezTo>
                    <a:pt x="82533" y="8372"/>
                    <a:pt x="82533" y="8837"/>
                    <a:pt x="82533" y="8837"/>
                  </a:cubicBezTo>
                  <a:cubicBezTo>
                    <a:pt x="82533" y="8837"/>
                    <a:pt x="82533" y="8372"/>
                    <a:pt x="81447" y="8372"/>
                  </a:cubicBezTo>
                  <a:cubicBezTo>
                    <a:pt x="79819" y="7906"/>
                    <a:pt x="78733" y="6511"/>
                    <a:pt x="77104" y="6046"/>
                  </a:cubicBezTo>
                  <a:cubicBezTo>
                    <a:pt x="74932" y="4651"/>
                    <a:pt x="72217" y="3255"/>
                    <a:pt x="69502" y="2790"/>
                  </a:cubicBezTo>
                  <a:cubicBezTo>
                    <a:pt x="62986" y="465"/>
                    <a:pt x="55927" y="0"/>
                    <a:pt x="48868" y="1395"/>
                  </a:cubicBezTo>
                  <a:cubicBezTo>
                    <a:pt x="46153" y="1860"/>
                    <a:pt x="43438" y="2325"/>
                    <a:pt x="40723" y="3255"/>
                  </a:cubicBezTo>
                  <a:cubicBezTo>
                    <a:pt x="39638" y="3720"/>
                    <a:pt x="38009" y="5116"/>
                    <a:pt x="36380" y="5581"/>
                  </a:cubicBezTo>
                  <a:cubicBezTo>
                    <a:pt x="35837" y="5581"/>
                    <a:pt x="35837" y="5581"/>
                    <a:pt x="35837" y="5581"/>
                  </a:cubicBezTo>
                  <a:cubicBezTo>
                    <a:pt x="35837" y="5581"/>
                    <a:pt x="35294" y="5581"/>
                    <a:pt x="34751" y="5116"/>
                  </a:cubicBezTo>
                  <a:cubicBezTo>
                    <a:pt x="33665" y="5116"/>
                    <a:pt x="32579" y="4186"/>
                    <a:pt x="32036" y="3720"/>
                  </a:cubicBezTo>
                  <a:cubicBezTo>
                    <a:pt x="26063" y="465"/>
                    <a:pt x="19004" y="0"/>
                    <a:pt x="12488" y="1860"/>
                  </a:cubicBezTo>
                  <a:cubicBezTo>
                    <a:pt x="6515" y="3720"/>
                    <a:pt x="0" y="7906"/>
                    <a:pt x="542" y="13953"/>
                  </a:cubicBezTo>
                  <a:cubicBezTo>
                    <a:pt x="542" y="19534"/>
                    <a:pt x="7058" y="22790"/>
                    <a:pt x="13031" y="21860"/>
                  </a:cubicBezTo>
                  <a:cubicBezTo>
                    <a:pt x="14660" y="21395"/>
                    <a:pt x="16289" y="20930"/>
                    <a:pt x="17375" y="20000"/>
                  </a:cubicBezTo>
                  <a:cubicBezTo>
                    <a:pt x="18461" y="19534"/>
                    <a:pt x="19004" y="19069"/>
                    <a:pt x="19547" y="19069"/>
                  </a:cubicBezTo>
                  <a:cubicBezTo>
                    <a:pt x="22262" y="19534"/>
                    <a:pt x="21176" y="22325"/>
                    <a:pt x="20090" y="23720"/>
                  </a:cubicBezTo>
                  <a:cubicBezTo>
                    <a:pt x="17375" y="28372"/>
                    <a:pt x="14660" y="33488"/>
                    <a:pt x="14117" y="39069"/>
                  </a:cubicBezTo>
                  <a:cubicBezTo>
                    <a:pt x="10859" y="52558"/>
                    <a:pt x="22262" y="64186"/>
                    <a:pt x="35837" y="70232"/>
                  </a:cubicBezTo>
                  <a:cubicBezTo>
                    <a:pt x="31493" y="76744"/>
                    <a:pt x="31493" y="85116"/>
                    <a:pt x="32036" y="92558"/>
                  </a:cubicBezTo>
                  <a:cubicBezTo>
                    <a:pt x="32579" y="94883"/>
                    <a:pt x="33122" y="97674"/>
                    <a:pt x="33122" y="100000"/>
                  </a:cubicBezTo>
                  <a:cubicBezTo>
                    <a:pt x="33665" y="101395"/>
                    <a:pt x="34208" y="103255"/>
                    <a:pt x="33665" y="104186"/>
                  </a:cubicBezTo>
                  <a:cubicBezTo>
                    <a:pt x="33122" y="105581"/>
                    <a:pt x="32036" y="105581"/>
                    <a:pt x="30950" y="106976"/>
                  </a:cubicBezTo>
                  <a:cubicBezTo>
                    <a:pt x="28778" y="109302"/>
                    <a:pt x="29321" y="112558"/>
                    <a:pt x="32036" y="114418"/>
                  </a:cubicBezTo>
                  <a:cubicBezTo>
                    <a:pt x="34751" y="116279"/>
                    <a:pt x="39095" y="116279"/>
                    <a:pt x="42352" y="115813"/>
                  </a:cubicBezTo>
                  <a:cubicBezTo>
                    <a:pt x="49954" y="114883"/>
                    <a:pt x="47782" y="109302"/>
                    <a:pt x="48325" y="104186"/>
                  </a:cubicBezTo>
                  <a:cubicBezTo>
                    <a:pt x="48868" y="101860"/>
                    <a:pt x="48868" y="94883"/>
                    <a:pt x="52126" y="93488"/>
                  </a:cubicBezTo>
                  <a:cubicBezTo>
                    <a:pt x="54298" y="92093"/>
                    <a:pt x="57556" y="94883"/>
                    <a:pt x="58642" y="96744"/>
                  </a:cubicBezTo>
                  <a:cubicBezTo>
                    <a:pt x="60814" y="99069"/>
                    <a:pt x="61900" y="100930"/>
                    <a:pt x="61900" y="103720"/>
                  </a:cubicBezTo>
                  <a:cubicBezTo>
                    <a:pt x="62443" y="107441"/>
                    <a:pt x="61357" y="111627"/>
                    <a:pt x="61900" y="115348"/>
                  </a:cubicBezTo>
                  <a:cubicBezTo>
                    <a:pt x="61900" y="119069"/>
                    <a:pt x="65701" y="120000"/>
                    <a:pt x="69502" y="120000"/>
                  </a:cubicBezTo>
                  <a:cubicBezTo>
                    <a:pt x="74932" y="120000"/>
                    <a:pt x="85248" y="115813"/>
                    <a:pt x="78733" y="110232"/>
                  </a:cubicBezTo>
                  <a:cubicBezTo>
                    <a:pt x="77647" y="109767"/>
                    <a:pt x="76561" y="109302"/>
                    <a:pt x="76018" y="108372"/>
                  </a:cubicBezTo>
                  <a:cubicBezTo>
                    <a:pt x="75475" y="107441"/>
                    <a:pt x="76018" y="106046"/>
                    <a:pt x="76018" y="105116"/>
                  </a:cubicBezTo>
                  <a:cubicBezTo>
                    <a:pt x="76018" y="103720"/>
                    <a:pt x="75475" y="99069"/>
                    <a:pt x="77104" y="97674"/>
                  </a:cubicBezTo>
                  <a:cubicBezTo>
                    <a:pt x="77647" y="96744"/>
                    <a:pt x="80904" y="96279"/>
                    <a:pt x="81990" y="95813"/>
                  </a:cubicBezTo>
                  <a:cubicBezTo>
                    <a:pt x="84162" y="94883"/>
                    <a:pt x="86334" y="93953"/>
                    <a:pt x="89049" y="93023"/>
                  </a:cubicBezTo>
                  <a:cubicBezTo>
                    <a:pt x="93393" y="91162"/>
                    <a:pt x="97194" y="88372"/>
                    <a:pt x="100995" y="85581"/>
                  </a:cubicBezTo>
                  <a:cubicBezTo>
                    <a:pt x="100995" y="90232"/>
                    <a:pt x="100452" y="94418"/>
                    <a:pt x="100452" y="99069"/>
                  </a:cubicBezTo>
                  <a:cubicBezTo>
                    <a:pt x="100452" y="104651"/>
                    <a:pt x="111312" y="105116"/>
                    <a:pt x="115656" y="102790"/>
                  </a:cubicBezTo>
                  <a:cubicBezTo>
                    <a:pt x="117828" y="101860"/>
                    <a:pt x="119457" y="100000"/>
                    <a:pt x="118914" y="97674"/>
                  </a:cubicBezTo>
                  <a:cubicBezTo>
                    <a:pt x="118914" y="95813"/>
                    <a:pt x="117828" y="94883"/>
                    <a:pt x="116742" y="93953"/>
                  </a:cubicBezTo>
                  <a:cubicBezTo>
                    <a:pt x="116199" y="93488"/>
                    <a:pt x="115656" y="93488"/>
                    <a:pt x="115113" y="93023"/>
                  </a:cubicBezTo>
                  <a:cubicBezTo>
                    <a:pt x="114027" y="91162"/>
                    <a:pt x="116199" y="86976"/>
                    <a:pt x="116742" y="85581"/>
                  </a:cubicBezTo>
                  <a:cubicBezTo>
                    <a:pt x="117828" y="82325"/>
                    <a:pt x="118914" y="79534"/>
                    <a:pt x="118914" y="76744"/>
                  </a:cubicBezTo>
                  <a:cubicBezTo>
                    <a:pt x="120000" y="67906"/>
                    <a:pt x="119457" y="60930"/>
                    <a:pt x="115656" y="5348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7" name="Shape 334"/>
            <p:cNvSpPr>
              <a:spLocks/>
            </p:cNvSpPr>
            <p:nvPr/>
          </p:nvSpPr>
          <p:spPr bwMode="auto">
            <a:xfrm>
              <a:off x="2806046" y="2437751"/>
              <a:ext cx="0" cy="0"/>
            </a:xfrm>
            <a:custGeom>
              <a:avLst/>
              <a:gdLst>
                <a:gd name="T0" fmla="*/ 0 w 120000"/>
                <a:gd name="T1" fmla="*/ 0 h 120000"/>
                <a:gd name="T2" fmla="*/ 0 w 120000"/>
                <a:gd name="T3" fmla="*/ 0 h 120000"/>
                <a:gd name="T4" fmla="*/ 0 w 120000"/>
                <a:gd name="T5" fmla="*/ 0 h 120000"/>
                <a:gd name="T6" fmla="*/ 0 w 120000"/>
                <a:gd name="T7" fmla="*/ 0 h 120000"/>
                <a:gd name="T8" fmla="*/ 120000 w 120000"/>
                <a:gd name="T9" fmla="*/ 120000 h 120000"/>
              </a:gdLst>
              <a:ahLst/>
              <a:cxnLst>
                <a:cxn ang="0">
                  <a:pos x="T0" y="T1"/>
                </a:cxn>
                <a:cxn ang="0">
                  <a:pos x="T2" y="T3"/>
                </a:cxn>
                <a:cxn ang="0">
                  <a:pos x="T4" y="T5"/>
                </a:cxn>
              </a:cxnLst>
              <a:rect l="T6" t="T7" r="T8" b="T9"/>
              <a:pathLst>
                <a:path w="120000" h="120000" extrusionOk="0">
                  <a:moveTo>
                    <a:pt x="0" y="0"/>
                  </a:moveTo>
                  <a:cubicBezTo>
                    <a:pt x="0" y="0"/>
                    <a:pt x="0" y="0"/>
                    <a:pt x="0" y="0"/>
                  </a:cubicBezTo>
                  <a:cubicBezTo>
                    <a:pt x="0" y="0"/>
                    <a:pt x="0" y="0"/>
                    <a:pt x="0" y="0"/>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8" name="Shape 335"/>
            <p:cNvSpPr>
              <a:spLocks noChangeArrowheads="1"/>
            </p:cNvSpPr>
            <p:nvPr/>
          </p:nvSpPr>
          <p:spPr bwMode="auto">
            <a:xfrm>
              <a:off x="2798277" y="2509133"/>
              <a:ext cx="1943" cy="2914"/>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eaLnBrk="0" hangingPunct="0">
                <a:defRPr sz="1400">
                  <a:solidFill>
                    <a:schemeClr val="bg1"/>
                  </a:solidFill>
                  <a:latin typeface="Times New Roman" pitchFamily="18" charset="0"/>
                  <a:ea typeface="Gulim" pitchFamily="34" charset="-127"/>
                </a:defRPr>
              </a:lvl1pPr>
              <a:lvl2pPr marL="742950" indent="-285750" eaLnBrk="0" hangingPunct="0">
                <a:defRPr sz="1400">
                  <a:solidFill>
                    <a:schemeClr val="bg1"/>
                  </a:solidFill>
                  <a:latin typeface="Times New Roman" pitchFamily="18" charset="0"/>
                  <a:ea typeface="Gulim" pitchFamily="34" charset="-127"/>
                </a:defRPr>
              </a:lvl2pPr>
              <a:lvl3pPr marL="1143000" indent="-228600" eaLnBrk="0" hangingPunct="0">
                <a:defRPr sz="1400">
                  <a:solidFill>
                    <a:schemeClr val="bg1"/>
                  </a:solidFill>
                  <a:latin typeface="Times New Roman" pitchFamily="18" charset="0"/>
                  <a:ea typeface="Gulim" pitchFamily="34" charset="-127"/>
                </a:defRPr>
              </a:lvl3pPr>
              <a:lvl4pPr marL="1600200" indent="-228600" eaLnBrk="0" hangingPunct="0">
                <a:defRPr sz="1400">
                  <a:solidFill>
                    <a:schemeClr val="bg1"/>
                  </a:solidFill>
                  <a:latin typeface="Times New Roman" pitchFamily="18" charset="0"/>
                  <a:ea typeface="Gulim" pitchFamily="34" charset="-127"/>
                </a:defRPr>
              </a:lvl4pPr>
              <a:lvl5pPr marL="2057400" indent="-228600" eaLnBrk="0" hangingPunct="0">
                <a:defRPr sz="1400">
                  <a:solidFill>
                    <a:schemeClr val="bg1"/>
                  </a:solidFill>
                  <a:latin typeface="Times New Roman" pitchFamily="18" charset="0"/>
                  <a:ea typeface="Gulim" pitchFamily="34" charset="-127"/>
                </a:defRPr>
              </a:lvl5pPr>
              <a:lvl6pPr marL="2514600" indent="-228600" algn="ctr" eaLnBrk="0" fontAlgn="base" hangingPunct="0">
                <a:spcBef>
                  <a:spcPct val="0"/>
                </a:spcBef>
                <a:spcAft>
                  <a:spcPct val="0"/>
                </a:spcAft>
                <a:defRPr sz="1400">
                  <a:solidFill>
                    <a:schemeClr val="bg1"/>
                  </a:solidFill>
                  <a:latin typeface="Times New Roman" pitchFamily="18" charset="0"/>
                  <a:ea typeface="Gulim" pitchFamily="34" charset="-127"/>
                </a:defRPr>
              </a:lvl6pPr>
              <a:lvl7pPr marL="2971800" indent="-228600" algn="ctr" eaLnBrk="0" fontAlgn="base" hangingPunct="0">
                <a:spcBef>
                  <a:spcPct val="0"/>
                </a:spcBef>
                <a:spcAft>
                  <a:spcPct val="0"/>
                </a:spcAft>
                <a:defRPr sz="1400">
                  <a:solidFill>
                    <a:schemeClr val="bg1"/>
                  </a:solidFill>
                  <a:latin typeface="Times New Roman" pitchFamily="18" charset="0"/>
                  <a:ea typeface="Gulim" pitchFamily="34" charset="-127"/>
                </a:defRPr>
              </a:lvl7pPr>
              <a:lvl8pPr marL="3429000" indent="-228600" algn="ctr" eaLnBrk="0" fontAlgn="base" hangingPunct="0">
                <a:spcBef>
                  <a:spcPct val="0"/>
                </a:spcBef>
                <a:spcAft>
                  <a:spcPct val="0"/>
                </a:spcAft>
                <a:defRPr sz="1400">
                  <a:solidFill>
                    <a:schemeClr val="bg1"/>
                  </a:solidFill>
                  <a:latin typeface="Times New Roman" pitchFamily="18" charset="0"/>
                  <a:ea typeface="Gulim" pitchFamily="34" charset="-127"/>
                </a:defRPr>
              </a:lvl8pPr>
              <a:lvl9pPr marL="3886200" indent="-228600" algn="ctr" eaLnBrk="0" fontAlgn="base" hangingPunct="0">
                <a:spcBef>
                  <a:spcPct val="0"/>
                </a:spcBef>
                <a:spcAft>
                  <a:spcPct val="0"/>
                </a:spcAft>
                <a:defRPr sz="1400">
                  <a:solidFill>
                    <a:schemeClr val="bg1"/>
                  </a:solidFill>
                  <a:latin typeface="Times New Roman" pitchFamily="18" charset="0"/>
                  <a:ea typeface="Gulim" pitchFamily="34" charset="-127"/>
                </a:defRPr>
              </a:lvl9pPr>
            </a:lstStyle>
            <a:p>
              <a:pPr algn="l" eaLnBrk="1" hangingPunct="1">
                <a:defRPr/>
              </a:pPr>
              <a:endParaRPr lang="en-US" altLang="en-US" sz="1800">
                <a:solidFill>
                  <a:srgbClr val="000000"/>
                </a:solidFill>
                <a:effectLst/>
                <a:latin typeface="Calibri" pitchFamily="34" charset="0"/>
                <a:sym typeface="Calibri" pitchFamily="34" charset="0"/>
              </a:endParaRPr>
            </a:p>
          </p:txBody>
        </p:sp>
        <p:sp>
          <p:nvSpPr>
            <p:cNvPr id="9" name="Shape 336"/>
            <p:cNvSpPr>
              <a:spLocks/>
            </p:cNvSpPr>
            <p:nvPr/>
          </p:nvSpPr>
          <p:spPr bwMode="auto">
            <a:xfrm>
              <a:off x="2798277" y="2463973"/>
              <a:ext cx="5827" cy="45160"/>
            </a:xfrm>
            <a:custGeom>
              <a:avLst/>
              <a:gdLst>
                <a:gd name="T0" fmla="*/ 120000 w 120000"/>
                <a:gd name="T1" fmla="*/ 0 h 120000"/>
                <a:gd name="T2" fmla="*/ 0 w 120000"/>
                <a:gd name="T3" fmla="*/ 119999 h 120000"/>
                <a:gd name="T4" fmla="*/ 0 w 120000"/>
                <a:gd name="T5" fmla="*/ 119999 h 120000"/>
                <a:gd name="T6" fmla="*/ 120000 w 120000"/>
                <a:gd name="T7" fmla="*/ 0 h 120000"/>
                <a:gd name="T8" fmla="*/ 0 w 120000"/>
                <a:gd name="T9" fmla="*/ 0 h 120000"/>
                <a:gd name="T10" fmla="*/ 120000 w 120000"/>
                <a:gd name="T11" fmla="*/ 120000 h 120000"/>
              </a:gdLst>
              <a:ahLst/>
              <a:cxnLst>
                <a:cxn ang="0">
                  <a:pos x="T0" y="T1"/>
                </a:cxn>
                <a:cxn ang="0">
                  <a:pos x="T2" y="T3"/>
                </a:cxn>
                <a:cxn ang="0">
                  <a:pos x="T4" y="T5"/>
                </a:cxn>
                <a:cxn ang="0">
                  <a:pos x="T6" y="T7"/>
                </a:cxn>
              </a:cxnLst>
              <a:rect l="T8" t="T9" r="T10" b="T11"/>
              <a:pathLst>
                <a:path w="120000" h="120000" extrusionOk="0">
                  <a:moveTo>
                    <a:pt x="120000" y="0"/>
                  </a:moveTo>
                  <a:cubicBezTo>
                    <a:pt x="120000" y="17142"/>
                    <a:pt x="120000" y="68571"/>
                    <a:pt x="0" y="119999"/>
                  </a:cubicBezTo>
                  <a:cubicBezTo>
                    <a:pt x="0" y="119999"/>
                    <a:pt x="0" y="119999"/>
                    <a:pt x="0" y="119999"/>
                  </a:cubicBezTo>
                  <a:cubicBezTo>
                    <a:pt x="0" y="119999"/>
                    <a:pt x="120000" y="51428"/>
                    <a:pt x="120000" y="0"/>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10" name="Shape 337"/>
            <p:cNvSpPr>
              <a:spLocks/>
            </p:cNvSpPr>
            <p:nvPr/>
          </p:nvSpPr>
          <p:spPr bwMode="auto">
            <a:xfrm>
              <a:off x="2806046" y="2437751"/>
              <a:ext cx="0" cy="0"/>
            </a:xfrm>
            <a:custGeom>
              <a:avLst/>
              <a:gdLst>
                <a:gd name="T0" fmla="*/ 0 w 120000"/>
                <a:gd name="T1" fmla="*/ 0 h 120000"/>
                <a:gd name="T2" fmla="*/ 0 w 120000"/>
                <a:gd name="T3" fmla="*/ 0 h 120000"/>
                <a:gd name="T4" fmla="*/ 0 w 120000"/>
                <a:gd name="T5" fmla="*/ 0 h 120000"/>
                <a:gd name="T6" fmla="*/ 0 w 120000"/>
                <a:gd name="T7" fmla="*/ 0 h 120000"/>
                <a:gd name="T8" fmla="*/ 120000 w 120000"/>
                <a:gd name="T9" fmla="*/ 120000 h 120000"/>
              </a:gdLst>
              <a:ahLst/>
              <a:cxnLst>
                <a:cxn ang="0">
                  <a:pos x="T0" y="T1"/>
                </a:cxn>
                <a:cxn ang="0">
                  <a:pos x="T2" y="T3"/>
                </a:cxn>
                <a:cxn ang="0">
                  <a:pos x="T4" y="T5"/>
                </a:cxn>
              </a:cxnLst>
              <a:rect l="T6" t="T7" r="T8" b="T9"/>
              <a:pathLst>
                <a:path w="120000" h="120000" extrusionOk="0">
                  <a:moveTo>
                    <a:pt x="0" y="0"/>
                  </a:moveTo>
                  <a:cubicBezTo>
                    <a:pt x="0" y="0"/>
                    <a:pt x="0" y="0"/>
                    <a:pt x="0" y="0"/>
                  </a:cubicBezTo>
                  <a:cubicBezTo>
                    <a:pt x="0" y="0"/>
                    <a:pt x="0" y="0"/>
                    <a:pt x="0" y="0"/>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11" name="Shape 338"/>
            <p:cNvSpPr>
              <a:spLocks/>
            </p:cNvSpPr>
            <p:nvPr/>
          </p:nvSpPr>
          <p:spPr bwMode="auto">
            <a:xfrm>
              <a:off x="2798277" y="2509133"/>
              <a:ext cx="0" cy="0"/>
            </a:xfrm>
            <a:custGeom>
              <a:avLst/>
              <a:gdLst>
                <a:gd name="T0" fmla="*/ 0 w 120000"/>
                <a:gd name="T1" fmla="*/ 0 h 120000"/>
                <a:gd name="T2" fmla="*/ 0 w 120000"/>
                <a:gd name="T3" fmla="*/ 0 h 120000"/>
                <a:gd name="T4" fmla="*/ 0 w 120000"/>
                <a:gd name="T5" fmla="*/ 0 h 120000"/>
                <a:gd name="T6" fmla="*/ 0 w 120000"/>
                <a:gd name="T7" fmla="*/ 0 h 120000"/>
                <a:gd name="T8" fmla="*/ 120000 w 120000"/>
                <a:gd name="T9" fmla="*/ 120000 h 120000"/>
              </a:gdLst>
              <a:ahLst/>
              <a:cxnLst>
                <a:cxn ang="0">
                  <a:pos x="T0" y="T1"/>
                </a:cxn>
                <a:cxn ang="0">
                  <a:pos x="T2" y="T3"/>
                </a:cxn>
                <a:cxn ang="0">
                  <a:pos x="T4" y="T5"/>
                </a:cxn>
              </a:cxnLst>
              <a:rect l="T6" t="T7" r="T8" b="T9"/>
              <a:pathLst>
                <a:path w="120000" h="120000" extrusionOk="0">
                  <a:moveTo>
                    <a:pt x="0" y="0"/>
                  </a:moveTo>
                  <a:cubicBezTo>
                    <a:pt x="0" y="0"/>
                    <a:pt x="0" y="0"/>
                    <a:pt x="0" y="0"/>
                  </a:cubicBezTo>
                  <a:cubicBezTo>
                    <a:pt x="0" y="0"/>
                    <a:pt x="0" y="0"/>
                    <a:pt x="0" y="0"/>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12" name="Shape 339"/>
            <p:cNvSpPr>
              <a:spLocks noChangeArrowheads="1"/>
            </p:cNvSpPr>
            <p:nvPr/>
          </p:nvSpPr>
          <p:spPr bwMode="auto">
            <a:xfrm>
              <a:off x="2806046" y="2437751"/>
              <a:ext cx="0" cy="1457"/>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eaLnBrk="0" hangingPunct="0">
                <a:defRPr sz="1400">
                  <a:solidFill>
                    <a:schemeClr val="bg1"/>
                  </a:solidFill>
                  <a:latin typeface="Times New Roman" pitchFamily="18" charset="0"/>
                  <a:ea typeface="Gulim" pitchFamily="34" charset="-127"/>
                </a:defRPr>
              </a:lvl1pPr>
              <a:lvl2pPr marL="742950" indent="-285750" eaLnBrk="0" hangingPunct="0">
                <a:defRPr sz="1400">
                  <a:solidFill>
                    <a:schemeClr val="bg1"/>
                  </a:solidFill>
                  <a:latin typeface="Times New Roman" pitchFamily="18" charset="0"/>
                  <a:ea typeface="Gulim" pitchFamily="34" charset="-127"/>
                </a:defRPr>
              </a:lvl2pPr>
              <a:lvl3pPr marL="1143000" indent="-228600" eaLnBrk="0" hangingPunct="0">
                <a:defRPr sz="1400">
                  <a:solidFill>
                    <a:schemeClr val="bg1"/>
                  </a:solidFill>
                  <a:latin typeface="Times New Roman" pitchFamily="18" charset="0"/>
                  <a:ea typeface="Gulim" pitchFamily="34" charset="-127"/>
                </a:defRPr>
              </a:lvl3pPr>
              <a:lvl4pPr marL="1600200" indent="-228600" eaLnBrk="0" hangingPunct="0">
                <a:defRPr sz="1400">
                  <a:solidFill>
                    <a:schemeClr val="bg1"/>
                  </a:solidFill>
                  <a:latin typeface="Times New Roman" pitchFamily="18" charset="0"/>
                  <a:ea typeface="Gulim" pitchFamily="34" charset="-127"/>
                </a:defRPr>
              </a:lvl4pPr>
              <a:lvl5pPr marL="2057400" indent="-228600" eaLnBrk="0" hangingPunct="0">
                <a:defRPr sz="1400">
                  <a:solidFill>
                    <a:schemeClr val="bg1"/>
                  </a:solidFill>
                  <a:latin typeface="Times New Roman" pitchFamily="18" charset="0"/>
                  <a:ea typeface="Gulim" pitchFamily="34" charset="-127"/>
                </a:defRPr>
              </a:lvl5pPr>
              <a:lvl6pPr marL="2514600" indent="-228600" algn="ctr" eaLnBrk="0" fontAlgn="base" hangingPunct="0">
                <a:spcBef>
                  <a:spcPct val="0"/>
                </a:spcBef>
                <a:spcAft>
                  <a:spcPct val="0"/>
                </a:spcAft>
                <a:defRPr sz="1400">
                  <a:solidFill>
                    <a:schemeClr val="bg1"/>
                  </a:solidFill>
                  <a:latin typeface="Times New Roman" pitchFamily="18" charset="0"/>
                  <a:ea typeface="Gulim" pitchFamily="34" charset="-127"/>
                </a:defRPr>
              </a:lvl6pPr>
              <a:lvl7pPr marL="2971800" indent="-228600" algn="ctr" eaLnBrk="0" fontAlgn="base" hangingPunct="0">
                <a:spcBef>
                  <a:spcPct val="0"/>
                </a:spcBef>
                <a:spcAft>
                  <a:spcPct val="0"/>
                </a:spcAft>
                <a:defRPr sz="1400">
                  <a:solidFill>
                    <a:schemeClr val="bg1"/>
                  </a:solidFill>
                  <a:latin typeface="Times New Roman" pitchFamily="18" charset="0"/>
                  <a:ea typeface="Gulim" pitchFamily="34" charset="-127"/>
                </a:defRPr>
              </a:lvl7pPr>
              <a:lvl8pPr marL="3429000" indent="-228600" algn="ctr" eaLnBrk="0" fontAlgn="base" hangingPunct="0">
                <a:spcBef>
                  <a:spcPct val="0"/>
                </a:spcBef>
                <a:spcAft>
                  <a:spcPct val="0"/>
                </a:spcAft>
                <a:defRPr sz="1400">
                  <a:solidFill>
                    <a:schemeClr val="bg1"/>
                  </a:solidFill>
                  <a:latin typeface="Times New Roman" pitchFamily="18" charset="0"/>
                  <a:ea typeface="Gulim" pitchFamily="34" charset="-127"/>
                </a:defRPr>
              </a:lvl8pPr>
              <a:lvl9pPr marL="3886200" indent="-228600" algn="ctr" eaLnBrk="0" fontAlgn="base" hangingPunct="0">
                <a:spcBef>
                  <a:spcPct val="0"/>
                </a:spcBef>
                <a:spcAft>
                  <a:spcPct val="0"/>
                </a:spcAft>
                <a:defRPr sz="1400">
                  <a:solidFill>
                    <a:schemeClr val="bg1"/>
                  </a:solidFill>
                  <a:latin typeface="Times New Roman" pitchFamily="18" charset="0"/>
                  <a:ea typeface="Gulim" pitchFamily="34" charset="-127"/>
                </a:defRPr>
              </a:lvl9pPr>
            </a:lstStyle>
            <a:p>
              <a:pPr algn="l" eaLnBrk="1" hangingPunct="1">
                <a:defRPr/>
              </a:pPr>
              <a:endParaRPr lang="en-US" altLang="en-US" sz="1800">
                <a:solidFill>
                  <a:srgbClr val="000000"/>
                </a:solidFill>
                <a:effectLst/>
                <a:latin typeface="Calibri" pitchFamily="34" charset="0"/>
                <a:sym typeface="Calibri" pitchFamily="34" charset="0"/>
              </a:endParaRPr>
            </a:p>
          </p:txBody>
        </p:sp>
        <p:sp>
          <p:nvSpPr>
            <p:cNvPr id="13" name="Shape 340"/>
            <p:cNvSpPr>
              <a:spLocks/>
            </p:cNvSpPr>
            <p:nvPr/>
          </p:nvSpPr>
          <p:spPr bwMode="auto">
            <a:xfrm>
              <a:off x="1733910" y="2768438"/>
              <a:ext cx="1077964" cy="368563"/>
            </a:xfrm>
            <a:custGeom>
              <a:avLst/>
              <a:gdLst>
                <a:gd name="T0" fmla="*/ 113532 w 120000"/>
                <a:gd name="T1" fmla="*/ 12631 h 120000"/>
                <a:gd name="T2" fmla="*/ 112095 w 120000"/>
                <a:gd name="T3" fmla="*/ 21052 h 120000"/>
                <a:gd name="T4" fmla="*/ 111377 w 120000"/>
                <a:gd name="T5" fmla="*/ 21052 h 120000"/>
                <a:gd name="T6" fmla="*/ 105628 w 120000"/>
                <a:gd name="T7" fmla="*/ 23157 h 120000"/>
                <a:gd name="T8" fmla="*/ 105628 w 120000"/>
                <a:gd name="T9" fmla="*/ 23157 h 120000"/>
                <a:gd name="T10" fmla="*/ 99880 w 120000"/>
                <a:gd name="T11" fmla="*/ 21052 h 120000"/>
                <a:gd name="T12" fmla="*/ 99880 w 120000"/>
                <a:gd name="T13" fmla="*/ 18947 h 120000"/>
                <a:gd name="T14" fmla="*/ 99880 w 120000"/>
                <a:gd name="T15" fmla="*/ 14736 h 120000"/>
                <a:gd name="T16" fmla="*/ 73293 w 120000"/>
                <a:gd name="T17" fmla="*/ 12631 h 120000"/>
                <a:gd name="T18" fmla="*/ 58203 w 120000"/>
                <a:gd name="T19" fmla="*/ 2105 h 120000"/>
                <a:gd name="T20" fmla="*/ 58203 w 120000"/>
                <a:gd name="T21" fmla="*/ 16842 h 120000"/>
                <a:gd name="T22" fmla="*/ 56766 w 120000"/>
                <a:gd name="T23" fmla="*/ 65263 h 120000"/>
                <a:gd name="T24" fmla="*/ 59640 w 120000"/>
                <a:gd name="T25" fmla="*/ 73684 h 120000"/>
                <a:gd name="T26" fmla="*/ 62514 w 120000"/>
                <a:gd name="T27" fmla="*/ 82105 h 120000"/>
                <a:gd name="T28" fmla="*/ 61796 w 120000"/>
                <a:gd name="T29" fmla="*/ 90526 h 120000"/>
                <a:gd name="T30" fmla="*/ 55329 w 120000"/>
                <a:gd name="T31" fmla="*/ 96842 h 120000"/>
                <a:gd name="T32" fmla="*/ 48862 w 120000"/>
                <a:gd name="T33" fmla="*/ 92631 h 120000"/>
                <a:gd name="T34" fmla="*/ 48143 w 120000"/>
                <a:gd name="T35" fmla="*/ 90526 h 120000"/>
                <a:gd name="T36" fmla="*/ 48862 w 120000"/>
                <a:gd name="T37" fmla="*/ 80000 h 120000"/>
                <a:gd name="T38" fmla="*/ 48862 w 120000"/>
                <a:gd name="T39" fmla="*/ 48421 h 120000"/>
                <a:gd name="T40" fmla="*/ 48862 w 120000"/>
                <a:gd name="T41" fmla="*/ 48421 h 120000"/>
                <a:gd name="T42" fmla="*/ 46706 w 120000"/>
                <a:gd name="T43" fmla="*/ 16842 h 120000"/>
                <a:gd name="T44" fmla="*/ 43832 w 120000"/>
                <a:gd name="T45" fmla="*/ 25263 h 120000"/>
                <a:gd name="T46" fmla="*/ 20119 w 120000"/>
                <a:gd name="T47" fmla="*/ 48421 h 120000"/>
                <a:gd name="T48" fmla="*/ 19401 w 120000"/>
                <a:gd name="T49" fmla="*/ 54736 h 120000"/>
                <a:gd name="T50" fmla="*/ 19401 w 120000"/>
                <a:gd name="T51" fmla="*/ 73684 h 120000"/>
                <a:gd name="T52" fmla="*/ 19401 w 120000"/>
                <a:gd name="T53" fmla="*/ 75789 h 120000"/>
                <a:gd name="T54" fmla="*/ 12934 w 120000"/>
                <a:gd name="T55" fmla="*/ 80000 h 120000"/>
                <a:gd name="T56" fmla="*/ 10778 w 120000"/>
                <a:gd name="T57" fmla="*/ 77894 h 120000"/>
                <a:gd name="T58" fmla="*/ 5748 w 120000"/>
                <a:gd name="T59" fmla="*/ 67368 h 120000"/>
                <a:gd name="T60" fmla="*/ 7904 w 120000"/>
                <a:gd name="T61" fmla="*/ 58947 h 120000"/>
                <a:gd name="T62" fmla="*/ 8622 w 120000"/>
                <a:gd name="T63" fmla="*/ 54736 h 120000"/>
                <a:gd name="T64" fmla="*/ 0 w 120000"/>
                <a:gd name="T65" fmla="*/ 80000 h 120000"/>
                <a:gd name="T66" fmla="*/ 17964 w 120000"/>
                <a:gd name="T67" fmla="*/ 94736 h 120000"/>
                <a:gd name="T68" fmla="*/ 43113 w 120000"/>
                <a:gd name="T69" fmla="*/ 105263 h 120000"/>
                <a:gd name="T70" fmla="*/ 66826 w 120000"/>
                <a:gd name="T71" fmla="*/ 101052 h 120000"/>
                <a:gd name="T72" fmla="*/ 97724 w 120000"/>
                <a:gd name="T73" fmla="*/ 46315 h 120000"/>
                <a:gd name="T74" fmla="*/ 119281 w 120000"/>
                <a:gd name="T75" fmla="*/ 23157 h 120000"/>
                <a:gd name="T76" fmla="*/ 113532 w 120000"/>
                <a:gd name="T77" fmla="*/ 12631 h 120000"/>
                <a:gd name="T78" fmla="*/ 0 w 120000"/>
                <a:gd name="T79" fmla="*/ 0 h 120000"/>
                <a:gd name="T80" fmla="*/ 120000 w 120000"/>
                <a:gd name="T81" fmla="*/ 120000 h 1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T78" t="T79" r="T80" b="T81"/>
              <a:pathLst>
                <a:path w="120000" h="120000" extrusionOk="0">
                  <a:moveTo>
                    <a:pt x="113532" y="12631"/>
                  </a:moveTo>
                  <a:cubicBezTo>
                    <a:pt x="113532" y="16842"/>
                    <a:pt x="112814" y="18947"/>
                    <a:pt x="112095" y="21052"/>
                  </a:cubicBezTo>
                  <a:cubicBezTo>
                    <a:pt x="112095" y="21052"/>
                    <a:pt x="112095" y="21052"/>
                    <a:pt x="111377" y="21052"/>
                  </a:cubicBezTo>
                  <a:cubicBezTo>
                    <a:pt x="109940" y="23157"/>
                    <a:pt x="107784" y="23157"/>
                    <a:pt x="105628" y="23157"/>
                  </a:cubicBezTo>
                  <a:cubicBezTo>
                    <a:pt x="105628" y="23157"/>
                    <a:pt x="105628" y="23157"/>
                    <a:pt x="105628" y="23157"/>
                  </a:cubicBezTo>
                  <a:cubicBezTo>
                    <a:pt x="103473" y="23157"/>
                    <a:pt x="101317" y="23157"/>
                    <a:pt x="99880" y="21052"/>
                  </a:cubicBezTo>
                  <a:cubicBezTo>
                    <a:pt x="99880" y="21052"/>
                    <a:pt x="99880" y="18947"/>
                    <a:pt x="99880" y="18947"/>
                  </a:cubicBezTo>
                  <a:cubicBezTo>
                    <a:pt x="99880" y="14736"/>
                    <a:pt x="99880" y="14736"/>
                    <a:pt x="99880" y="14736"/>
                  </a:cubicBezTo>
                  <a:cubicBezTo>
                    <a:pt x="89820" y="16842"/>
                    <a:pt x="78323" y="21052"/>
                    <a:pt x="73293" y="12631"/>
                  </a:cubicBezTo>
                  <a:cubicBezTo>
                    <a:pt x="68263" y="4210"/>
                    <a:pt x="63233" y="0"/>
                    <a:pt x="58203" y="2105"/>
                  </a:cubicBezTo>
                  <a:cubicBezTo>
                    <a:pt x="58203" y="6315"/>
                    <a:pt x="58203" y="10526"/>
                    <a:pt x="58203" y="16842"/>
                  </a:cubicBezTo>
                  <a:cubicBezTo>
                    <a:pt x="57485" y="33684"/>
                    <a:pt x="56766" y="61052"/>
                    <a:pt x="56766" y="65263"/>
                  </a:cubicBezTo>
                  <a:cubicBezTo>
                    <a:pt x="57485" y="69473"/>
                    <a:pt x="58922" y="71578"/>
                    <a:pt x="59640" y="73684"/>
                  </a:cubicBezTo>
                  <a:cubicBezTo>
                    <a:pt x="61077" y="75789"/>
                    <a:pt x="61796" y="77894"/>
                    <a:pt x="62514" y="82105"/>
                  </a:cubicBezTo>
                  <a:cubicBezTo>
                    <a:pt x="62514" y="84210"/>
                    <a:pt x="62514" y="88421"/>
                    <a:pt x="61796" y="90526"/>
                  </a:cubicBezTo>
                  <a:cubicBezTo>
                    <a:pt x="60359" y="96842"/>
                    <a:pt x="57485" y="96842"/>
                    <a:pt x="55329" y="96842"/>
                  </a:cubicBezTo>
                  <a:cubicBezTo>
                    <a:pt x="53173" y="96842"/>
                    <a:pt x="49580" y="94736"/>
                    <a:pt x="48862" y="92631"/>
                  </a:cubicBezTo>
                  <a:cubicBezTo>
                    <a:pt x="48143" y="90526"/>
                    <a:pt x="48143" y="90526"/>
                    <a:pt x="48143" y="90526"/>
                  </a:cubicBezTo>
                  <a:cubicBezTo>
                    <a:pt x="48143" y="86315"/>
                    <a:pt x="48862" y="84210"/>
                    <a:pt x="48862" y="80000"/>
                  </a:cubicBezTo>
                  <a:cubicBezTo>
                    <a:pt x="48862" y="69473"/>
                    <a:pt x="48862" y="58947"/>
                    <a:pt x="48862" y="48421"/>
                  </a:cubicBezTo>
                  <a:cubicBezTo>
                    <a:pt x="48862" y="48421"/>
                    <a:pt x="48862" y="48421"/>
                    <a:pt x="48862" y="48421"/>
                  </a:cubicBezTo>
                  <a:cubicBezTo>
                    <a:pt x="48143" y="35789"/>
                    <a:pt x="47425" y="23157"/>
                    <a:pt x="46706" y="16842"/>
                  </a:cubicBezTo>
                  <a:cubicBezTo>
                    <a:pt x="45988" y="18947"/>
                    <a:pt x="44550" y="23157"/>
                    <a:pt x="43832" y="25263"/>
                  </a:cubicBezTo>
                  <a:cubicBezTo>
                    <a:pt x="38083" y="37894"/>
                    <a:pt x="28742" y="42105"/>
                    <a:pt x="20119" y="48421"/>
                  </a:cubicBezTo>
                  <a:cubicBezTo>
                    <a:pt x="20119" y="50526"/>
                    <a:pt x="19401" y="52631"/>
                    <a:pt x="19401" y="54736"/>
                  </a:cubicBezTo>
                  <a:cubicBezTo>
                    <a:pt x="19401" y="61052"/>
                    <a:pt x="19401" y="67368"/>
                    <a:pt x="19401" y="73684"/>
                  </a:cubicBezTo>
                  <a:cubicBezTo>
                    <a:pt x="19401" y="73684"/>
                    <a:pt x="19401" y="75789"/>
                    <a:pt x="19401" y="75789"/>
                  </a:cubicBezTo>
                  <a:cubicBezTo>
                    <a:pt x="17245" y="77894"/>
                    <a:pt x="15808" y="80000"/>
                    <a:pt x="12934" y="80000"/>
                  </a:cubicBezTo>
                  <a:cubicBezTo>
                    <a:pt x="12215" y="80000"/>
                    <a:pt x="11497" y="80000"/>
                    <a:pt x="10778" y="77894"/>
                  </a:cubicBezTo>
                  <a:cubicBezTo>
                    <a:pt x="8622" y="77894"/>
                    <a:pt x="5748" y="77894"/>
                    <a:pt x="5748" y="67368"/>
                  </a:cubicBezTo>
                  <a:cubicBezTo>
                    <a:pt x="5029" y="61052"/>
                    <a:pt x="6467" y="58947"/>
                    <a:pt x="7904" y="58947"/>
                  </a:cubicBezTo>
                  <a:cubicBezTo>
                    <a:pt x="7904" y="56842"/>
                    <a:pt x="8622" y="56842"/>
                    <a:pt x="8622" y="54736"/>
                  </a:cubicBezTo>
                  <a:cubicBezTo>
                    <a:pt x="4311" y="61052"/>
                    <a:pt x="718" y="67368"/>
                    <a:pt x="0" y="80000"/>
                  </a:cubicBezTo>
                  <a:cubicBezTo>
                    <a:pt x="0" y="80000"/>
                    <a:pt x="718" y="101052"/>
                    <a:pt x="17964" y="94736"/>
                  </a:cubicBezTo>
                  <a:cubicBezTo>
                    <a:pt x="28023" y="90526"/>
                    <a:pt x="36646" y="94736"/>
                    <a:pt x="43113" y="105263"/>
                  </a:cubicBezTo>
                  <a:cubicBezTo>
                    <a:pt x="48862" y="115789"/>
                    <a:pt x="63233" y="119999"/>
                    <a:pt x="66826" y="101052"/>
                  </a:cubicBezTo>
                  <a:cubicBezTo>
                    <a:pt x="70419" y="82105"/>
                    <a:pt x="85508" y="52631"/>
                    <a:pt x="97724" y="46315"/>
                  </a:cubicBezTo>
                  <a:cubicBezTo>
                    <a:pt x="108502" y="37894"/>
                    <a:pt x="117844" y="48421"/>
                    <a:pt x="119281" y="23157"/>
                  </a:cubicBezTo>
                  <a:cubicBezTo>
                    <a:pt x="120000" y="16842"/>
                    <a:pt x="117125" y="12631"/>
                    <a:pt x="113532" y="12631"/>
                  </a:cubicBezTo>
                  <a:close/>
                </a:path>
              </a:pathLst>
            </a:custGeom>
            <a:solidFill>
              <a:srgbClr val="0D0138">
                <a:alpha val="1647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14" name="Shape 341"/>
            <p:cNvSpPr>
              <a:spLocks/>
            </p:cNvSpPr>
            <p:nvPr/>
          </p:nvSpPr>
          <p:spPr bwMode="auto">
            <a:xfrm>
              <a:off x="1693123" y="2152224"/>
              <a:ext cx="157324" cy="84493"/>
            </a:xfrm>
            <a:custGeom>
              <a:avLst/>
              <a:gdLst>
                <a:gd name="T0" fmla="*/ 100000 w 120000"/>
                <a:gd name="T1" fmla="*/ 18461 h 120000"/>
                <a:gd name="T2" fmla="*/ 55000 w 120000"/>
                <a:gd name="T3" fmla="*/ 9230 h 120000"/>
                <a:gd name="T4" fmla="*/ 10000 w 120000"/>
                <a:gd name="T5" fmla="*/ 18461 h 120000"/>
                <a:gd name="T6" fmla="*/ 5000 w 120000"/>
                <a:gd name="T7" fmla="*/ 73846 h 120000"/>
                <a:gd name="T8" fmla="*/ 45000 w 120000"/>
                <a:gd name="T9" fmla="*/ 101538 h 120000"/>
                <a:gd name="T10" fmla="*/ 95000 w 120000"/>
                <a:gd name="T11" fmla="*/ 110769 h 120000"/>
                <a:gd name="T12" fmla="*/ 100000 w 120000"/>
                <a:gd name="T13" fmla="*/ 18461 h 120000"/>
                <a:gd name="T14" fmla="*/ 0 w 120000"/>
                <a:gd name="T15" fmla="*/ 0 h 120000"/>
                <a:gd name="T16" fmla="*/ 120000 w 120000"/>
                <a:gd name="T17" fmla="*/ 120000 h 120000"/>
              </a:gdLst>
              <a:ahLst/>
              <a:cxnLst>
                <a:cxn ang="0">
                  <a:pos x="T0" y="T1"/>
                </a:cxn>
                <a:cxn ang="0">
                  <a:pos x="T2" y="T3"/>
                </a:cxn>
                <a:cxn ang="0">
                  <a:pos x="T4" y="T5"/>
                </a:cxn>
                <a:cxn ang="0">
                  <a:pos x="T6" y="T7"/>
                </a:cxn>
                <a:cxn ang="0">
                  <a:pos x="T8" y="T9"/>
                </a:cxn>
                <a:cxn ang="0">
                  <a:pos x="T10" y="T11"/>
                </a:cxn>
                <a:cxn ang="0">
                  <a:pos x="T12" y="T13"/>
                </a:cxn>
              </a:cxnLst>
              <a:rect l="T14" t="T15" r="T16" b="T17"/>
              <a:pathLst>
                <a:path w="120000" h="120000" extrusionOk="0">
                  <a:moveTo>
                    <a:pt x="100000" y="18461"/>
                  </a:moveTo>
                  <a:cubicBezTo>
                    <a:pt x="85000" y="9230"/>
                    <a:pt x="70000" y="9230"/>
                    <a:pt x="55000" y="9230"/>
                  </a:cubicBezTo>
                  <a:cubicBezTo>
                    <a:pt x="40000" y="9230"/>
                    <a:pt x="20000" y="0"/>
                    <a:pt x="10000" y="18461"/>
                  </a:cubicBezTo>
                  <a:cubicBezTo>
                    <a:pt x="0" y="36923"/>
                    <a:pt x="0" y="55384"/>
                    <a:pt x="5000" y="73846"/>
                  </a:cubicBezTo>
                  <a:cubicBezTo>
                    <a:pt x="15000" y="92307"/>
                    <a:pt x="35000" y="92307"/>
                    <a:pt x="45000" y="101538"/>
                  </a:cubicBezTo>
                  <a:cubicBezTo>
                    <a:pt x="60000" y="110769"/>
                    <a:pt x="80000" y="120000"/>
                    <a:pt x="95000" y="110769"/>
                  </a:cubicBezTo>
                  <a:cubicBezTo>
                    <a:pt x="120000" y="101538"/>
                    <a:pt x="120000" y="36923"/>
                    <a:pt x="100000" y="18461"/>
                  </a:cubicBezTo>
                  <a:close/>
                </a:path>
              </a:pathLst>
            </a:custGeom>
            <a:solidFill>
              <a:srgbClr val="FCE5C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15" name="Shape 342"/>
            <p:cNvSpPr>
              <a:spLocks/>
            </p:cNvSpPr>
            <p:nvPr/>
          </p:nvSpPr>
          <p:spPr bwMode="auto">
            <a:xfrm>
              <a:off x="1656219" y="1875437"/>
              <a:ext cx="264150" cy="276787"/>
            </a:xfrm>
            <a:custGeom>
              <a:avLst/>
              <a:gdLst>
                <a:gd name="T0" fmla="*/ 0 w 120000"/>
                <a:gd name="T1" fmla="*/ 66976 h 120000"/>
                <a:gd name="T2" fmla="*/ 61463 w 120000"/>
                <a:gd name="T3" fmla="*/ 0 h 120000"/>
                <a:gd name="T4" fmla="*/ 120000 w 120000"/>
                <a:gd name="T5" fmla="*/ 66976 h 120000"/>
                <a:gd name="T6" fmla="*/ 64390 w 120000"/>
                <a:gd name="T7" fmla="*/ 120000 h 120000"/>
                <a:gd name="T8" fmla="*/ 0 w 120000"/>
                <a:gd name="T9" fmla="*/ 66976 h 120000"/>
                <a:gd name="T10" fmla="*/ 0 w 120000"/>
                <a:gd name="T11" fmla="*/ 0 h 120000"/>
                <a:gd name="T12" fmla="*/ 120000 w 120000"/>
                <a:gd name="T13" fmla="*/ 120000 h 120000"/>
              </a:gdLst>
              <a:ahLst/>
              <a:cxnLst>
                <a:cxn ang="0">
                  <a:pos x="T0" y="T1"/>
                </a:cxn>
                <a:cxn ang="0">
                  <a:pos x="T2" y="T3"/>
                </a:cxn>
                <a:cxn ang="0">
                  <a:pos x="T4" y="T5"/>
                </a:cxn>
                <a:cxn ang="0">
                  <a:pos x="T6" y="T7"/>
                </a:cxn>
                <a:cxn ang="0">
                  <a:pos x="T8" y="T9"/>
                </a:cxn>
              </a:cxnLst>
              <a:rect l="T10" t="T11" r="T12" b="T13"/>
              <a:pathLst>
                <a:path w="120000" h="120000" extrusionOk="0">
                  <a:moveTo>
                    <a:pt x="0" y="66976"/>
                  </a:moveTo>
                  <a:cubicBezTo>
                    <a:pt x="0" y="33488"/>
                    <a:pt x="32195" y="0"/>
                    <a:pt x="61463" y="0"/>
                  </a:cubicBezTo>
                  <a:cubicBezTo>
                    <a:pt x="93658" y="0"/>
                    <a:pt x="120000" y="33488"/>
                    <a:pt x="120000" y="66976"/>
                  </a:cubicBezTo>
                  <a:cubicBezTo>
                    <a:pt x="120000" y="97674"/>
                    <a:pt x="93658" y="120000"/>
                    <a:pt x="64390" y="120000"/>
                  </a:cubicBezTo>
                  <a:cubicBezTo>
                    <a:pt x="35121" y="120000"/>
                    <a:pt x="0" y="97674"/>
                    <a:pt x="0" y="66976"/>
                  </a:cubicBezTo>
                  <a:close/>
                </a:path>
              </a:pathLst>
            </a:custGeom>
            <a:solidFill>
              <a:srgbClr val="ACBCD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16" name="Shape 343"/>
            <p:cNvSpPr>
              <a:spLocks/>
            </p:cNvSpPr>
            <p:nvPr/>
          </p:nvSpPr>
          <p:spPr bwMode="auto">
            <a:xfrm>
              <a:off x="2178692" y="2198840"/>
              <a:ext cx="167036" cy="84493"/>
            </a:xfrm>
            <a:custGeom>
              <a:avLst/>
              <a:gdLst>
                <a:gd name="T0" fmla="*/ 78461 w 120000"/>
                <a:gd name="T1" fmla="*/ 9230 h 120000"/>
                <a:gd name="T2" fmla="*/ 4615 w 120000"/>
                <a:gd name="T3" fmla="*/ 46153 h 120000"/>
                <a:gd name="T4" fmla="*/ 9230 w 120000"/>
                <a:gd name="T5" fmla="*/ 92307 h 120000"/>
                <a:gd name="T6" fmla="*/ 41538 w 120000"/>
                <a:gd name="T7" fmla="*/ 110769 h 120000"/>
                <a:gd name="T8" fmla="*/ 87692 w 120000"/>
                <a:gd name="T9" fmla="*/ 110769 h 120000"/>
                <a:gd name="T10" fmla="*/ 78461 w 120000"/>
                <a:gd name="T11" fmla="*/ 9230 h 120000"/>
                <a:gd name="T12" fmla="*/ 0 w 120000"/>
                <a:gd name="T13" fmla="*/ 0 h 120000"/>
                <a:gd name="T14" fmla="*/ 120000 w 120000"/>
                <a:gd name="T15" fmla="*/ 120000 h 120000"/>
              </a:gdLst>
              <a:ahLst/>
              <a:cxnLst>
                <a:cxn ang="0">
                  <a:pos x="T0" y="T1"/>
                </a:cxn>
                <a:cxn ang="0">
                  <a:pos x="T2" y="T3"/>
                </a:cxn>
                <a:cxn ang="0">
                  <a:pos x="T4" y="T5"/>
                </a:cxn>
                <a:cxn ang="0">
                  <a:pos x="T6" y="T7"/>
                </a:cxn>
                <a:cxn ang="0">
                  <a:pos x="T8" y="T9"/>
                </a:cxn>
                <a:cxn ang="0">
                  <a:pos x="T10" y="T11"/>
                </a:cxn>
              </a:cxnLst>
              <a:rect l="T12" t="T13" r="T14" b="T15"/>
              <a:pathLst>
                <a:path w="120000" h="120000" extrusionOk="0">
                  <a:moveTo>
                    <a:pt x="78461" y="9230"/>
                  </a:moveTo>
                  <a:cubicBezTo>
                    <a:pt x="50769" y="18461"/>
                    <a:pt x="23076" y="0"/>
                    <a:pt x="4615" y="46153"/>
                  </a:cubicBezTo>
                  <a:cubicBezTo>
                    <a:pt x="0" y="55384"/>
                    <a:pt x="4615" y="73846"/>
                    <a:pt x="9230" y="92307"/>
                  </a:cubicBezTo>
                  <a:cubicBezTo>
                    <a:pt x="18461" y="110769"/>
                    <a:pt x="32307" y="110769"/>
                    <a:pt x="41538" y="110769"/>
                  </a:cubicBezTo>
                  <a:cubicBezTo>
                    <a:pt x="60000" y="120000"/>
                    <a:pt x="73846" y="120000"/>
                    <a:pt x="87692" y="110769"/>
                  </a:cubicBezTo>
                  <a:cubicBezTo>
                    <a:pt x="120000" y="92307"/>
                    <a:pt x="110769" y="9230"/>
                    <a:pt x="78461" y="9230"/>
                  </a:cubicBezTo>
                  <a:close/>
                </a:path>
              </a:pathLst>
            </a:custGeom>
            <a:solidFill>
              <a:srgbClr val="FCE5C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17" name="Shape 344"/>
            <p:cNvSpPr>
              <a:spLocks/>
            </p:cNvSpPr>
            <p:nvPr/>
          </p:nvSpPr>
          <p:spPr bwMode="auto">
            <a:xfrm>
              <a:off x="2056328" y="1498134"/>
              <a:ext cx="689509" cy="511326"/>
            </a:xfrm>
            <a:custGeom>
              <a:avLst/>
              <a:gdLst>
                <a:gd name="T0" fmla="*/ 14579 w 120000"/>
                <a:gd name="T1" fmla="*/ 0 h 120000"/>
                <a:gd name="T2" fmla="*/ 26915 w 120000"/>
                <a:gd name="T3" fmla="*/ 77468 h 120000"/>
                <a:gd name="T4" fmla="*/ 77383 w 120000"/>
                <a:gd name="T5" fmla="*/ 97215 h 120000"/>
                <a:gd name="T6" fmla="*/ 77383 w 120000"/>
                <a:gd name="T7" fmla="*/ 53164 h 120000"/>
                <a:gd name="T8" fmla="*/ 94205 w 120000"/>
                <a:gd name="T9" fmla="*/ 59240 h 120000"/>
                <a:gd name="T10" fmla="*/ 115514 w 120000"/>
                <a:gd name="T11" fmla="*/ 47088 h 120000"/>
                <a:gd name="T12" fmla="*/ 93084 w 120000"/>
                <a:gd name="T13" fmla="*/ 10632 h 120000"/>
                <a:gd name="T14" fmla="*/ 56074 w 120000"/>
                <a:gd name="T15" fmla="*/ 28860 h 120000"/>
                <a:gd name="T16" fmla="*/ 14579 w 120000"/>
                <a:gd name="T17" fmla="*/ 0 h 120000"/>
                <a:gd name="T18" fmla="*/ 0 w 120000"/>
                <a:gd name="T19" fmla="*/ 0 h 120000"/>
                <a:gd name="T20" fmla="*/ 120000 w 120000"/>
                <a:gd name="T21" fmla="*/ 120000 h 1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T18" t="T19" r="T20" b="T21"/>
              <a:pathLst>
                <a:path w="120000" h="120000" extrusionOk="0">
                  <a:moveTo>
                    <a:pt x="14579" y="0"/>
                  </a:moveTo>
                  <a:cubicBezTo>
                    <a:pt x="14579" y="0"/>
                    <a:pt x="0" y="36455"/>
                    <a:pt x="26915" y="77468"/>
                  </a:cubicBezTo>
                  <a:cubicBezTo>
                    <a:pt x="54953" y="120000"/>
                    <a:pt x="77383" y="97215"/>
                    <a:pt x="77383" y="97215"/>
                  </a:cubicBezTo>
                  <a:cubicBezTo>
                    <a:pt x="77383" y="97215"/>
                    <a:pt x="68411" y="57721"/>
                    <a:pt x="77383" y="53164"/>
                  </a:cubicBezTo>
                  <a:cubicBezTo>
                    <a:pt x="86355" y="48607"/>
                    <a:pt x="94205" y="59240"/>
                    <a:pt x="94205" y="59240"/>
                  </a:cubicBezTo>
                  <a:cubicBezTo>
                    <a:pt x="94205" y="59240"/>
                    <a:pt x="111028" y="66835"/>
                    <a:pt x="115514" y="47088"/>
                  </a:cubicBezTo>
                  <a:cubicBezTo>
                    <a:pt x="120000" y="28860"/>
                    <a:pt x="102056" y="13670"/>
                    <a:pt x="93084" y="10632"/>
                  </a:cubicBezTo>
                  <a:cubicBezTo>
                    <a:pt x="84112" y="7594"/>
                    <a:pt x="65046" y="4556"/>
                    <a:pt x="56074" y="28860"/>
                  </a:cubicBezTo>
                  <a:cubicBezTo>
                    <a:pt x="56074" y="28860"/>
                    <a:pt x="33644" y="0"/>
                    <a:pt x="14579" y="0"/>
                  </a:cubicBezTo>
                  <a:close/>
                </a:path>
              </a:pathLst>
            </a:custGeom>
            <a:solidFill>
              <a:srgbClr val="ACBCD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18" name="Shape 345"/>
            <p:cNvSpPr>
              <a:spLocks/>
            </p:cNvSpPr>
            <p:nvPr/>
          </p:nvSpPr>
          <p:spPr bwMode="auto">
            <a:xfrm>
              <a:off x="1984464" y="2120175"/>
              <a:ext cx="77691" cy="32049"/>
            </a:xfrm>
            <a:custGeom>
              <a:avLst/>
              <a:gdLst>
                <a:gd name="T0" fmla="*/ 100000 w 120000"/>
                <a:gd name="T1" fmla="*/ 24000 h 120000"/>
                <a:gd name="T2" fmla="*/ 60000 w 120000"/>
                <a:gd name="T3" fmla="*/ 0 h 120000"/>
                <a:gd name="T4" fmla="*/ 20000 w 120000"/>
                <a:gd name="T5" fmla="*/ 24000 h 120000"/>
                <a:gd name="T6" fmla="*/ 20000 w 120000"/>
                <a:gd name="T7" fmla="*/ 96000 h 120000"/>
                <a:gd name="T8" fmla="*/ 50000 w 120000"/>
                <a:gd name="T9" fmla="*/ 120000 h 120000"/>
                <a:gd name="T10" fmla="*/ 90000 w 120000"/>
                <a:gd name="T11" fmla="*/ 120000 h 120000"/>
                <a:gd name="T12" fmla="*/ 100000 w 120000"/>
                <a:gd name="T13" fmla="*/ 24000 h 120000"/>
                <a:gd name="T14" fmla="*/ 0 w 120000"/>
                <a:gd name="T15" fmla="*/ 0 h 120000"/>
                <a:gd name="T16" fmla="*/ 120000 w 120000"/>
                <a:gd name="T17" fmla="*/ 120000 h 120000"/>
              </a:gdLst>
              <a:ahLst/>
              <a:cxnLst>
                <a:cxn ang="0">
                  <a:pos x="T0" y="T1"/>
                </a:cxn>
                <a:cxn ang="0">
                  <a:pos x="T2" y="T3"/>
                </a:cxn>
                <a:cxn ang="0">
                  <a:pos x="T4" y="T5"/>
                </a:cxn>
                <a:cxn ang="0">
                  <a:pos x="T6" y="T7"/>
                </a:cxn>
                <a:cxn ang="0">
                  <a:pos x="T8" y="T9"/>
                </a:cxn>
                <a:cxn ang="0">
                  <a:pos x="T10" y="T11"/>
                </a:cxn>
                <a:cxn ang="0">
                  <a:pos x="T12" y="T13"/>
                </a:cxn>
              </a:cxnLst>
              <a:rect l="T14" t="T15" r="T16" b="T17"/>
              <a:pathLst>
                <a:path w="120000" h="120000" extrusionOk="0">
                  <a:moveTo>
                    <a:pt x="100000" y="24000"/>
                  </a:moveTo>
                  <a:cubicBezTo>
                    <a:pt x="80000" y="0"/>
                    <a:pt x="70000" y="0"/>
                    <a:pt x="60000" y="0"/>
                  </a:cubicBezTo>
                  <a:cubicBezTo>
                    <a:pt x="40000" y="24000"/>
                    <a:pt x="30000" y="0"/>
                    <a:pt x="20000" y="24000"/>
                  </a:cubicBezTo>
                  <a:cubicBezTo>
                    <a:pt x="0" y="24000"/>
                    <a:pt x="0" y="96000"/>
                    <a:pt x="20000" y="96000"/>
                  </a:cubicBezTo>
                  <a:cubicBezTo>
                    <a:pt x="30000" y="120000"/>
                    <a:pt x="40000" y="120000"/>
                    <a:pt x="50000" y="120000"/>
                  </a:cubicBezTo>
                  <a:cubicBezTo>
                    <a:pt x="60000" y="120000"/>
                    <a:pt x="80000" y="120000"/>
                    <a:pt x="90000" y="120000"/>
                  </a:cubicBezTo>
                  <a:cubicBezTo>
                    <a:pt x="120000" y="120000"/>
                    <a:pt x="120000" y="48000"/>
                    <a:pt x="100000" y="24000"/>
                  </a:cubicBezTo>
                  <a:close/>
                </a:path>
              </a:pathLst>
            </a:custGeom>
            <a:solidFill>
              <a:srgbClr val="3E4A6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19" name="Shape 346"/>
            <p:cNvSpPr>
              <a:spLocks/>
            </p:cNvSpPr>
            <p:nvPr/>
          </p:nvSpPr>
          <p:spPr bwMode="auto">
            <a:xfrm>
              <a:off x="2448667" y="2099780"/>
              <a:ext cx="297169" cy="246195"/>
            </a:xfrm>
            <a:custGeom>
              <a:avLst/>
              <a:gdLst>
                <a:gd name="T0" fmla="*/ 31304 w 120000"/>
                <a:gd name="T1" fmla="*/ 0 h 120000"/>
                <a:gd name="T2" fmla="*/ 120000 w 120000"/>
                <a:gd name="T3" fmla="*/ 60000 h 120000"/>
                <a:gd name="T4" fmla="*/ 31304 w 120000"/>
                <a:gd name="T5" fmla="*/ 107368 h 120000"/>
                <a:gd name="T6" fmla="*/ 0 w 120000"/>
                <a:gd name="T7" fmla="*/ 88421 h 120000"/>
                <a:gd name="T8" fmla="*/ 31304 w 120000"/>
                <a:gd name="T9" fmla="*/ 0 h 120000"/>
                <a:gd name="T10" fmla="*/ 0 w 120000"/>
                <a:gd name="T11" fmla="*/ 0 h 120000"/>
                <a:gd name="T12" fmla="*/ 120000 w 120000"/>
                <a:gd name="T13" fmla="*/ 120000 h 120000"/>
              </a:gdLst>
              <a:ahLst/>
              <a:cxnLst>
                <a:cxn ang="0">
                  <a:pos x="T0" y="T1"/>
                </a:cxn>
                <a:cxn ang="0">
                  <a:pos x="T2" y="T3"/>
                </a:cxn>
                <a:cxn ang="0">
                  <a:pos x="T4" y="T5"/>
                </a:cxn>
                <a:cxn ang="0">
                  <a:pos x="T6" y="T7"/>
                </a:cxn>
                <a:cxn ang="0">
                  <a:pos x="T8" y="T9"/>
                </a:cxn>
              </a:cxnLst>
              <a:rect l="T10" t="T11" r="T12" b="T13"/>
              <a:pathLst>
                <a:path w="120000" h="120000" extrusionOk="0">
                  <a:moveTo>
                    <a:pt x="31304" y="0"/>
                  </a:moveTo>
                  <a:cubicBezTo>
                    <a:pt x="31304" y="0"/>
                    <a:pt x="101739" y="0"/>
                    <a:pt x="120000" y="60000"/>
                  </a:cubicBezTo>
                  <a:cubicBezTo>
                    <a:pt x="120000" y="60000"/>
                    <a:pt x="112173" y="120000"/>
                    <a:pt x="31304" y="107368"/>
                  </a:cubicBezTo>
                  <a:cubicBezTo>
                    <a:pt x="31304" y="107368"/>
                    <a:pt x="2608" y="101052"/>
                    <a:pt x="0" y="88421"/>
                  </a:cubicBezTo>
                  <a:cubicBezTo>
                    <a:pt x="0" y="88421"/>
                    <a:pt x="39130" y="31578"/>
                    <a:pt x="31304" y="0"/>
                  </a:cubicBezTo>
                  <a:close/>
                </a:path>
              </a:pathLst>
            </a:custGeom>
            <a:solidFill>
              <a:srgbClr val="ACBCD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20" name="Shape 347"/>
            <p:cNvSpPr>
              <a:spLocks/>
            </p:cNvSpPr>
            <p:nvPr/>
          </p:nvSpPr>
          <p:spPr bwMode="auto">
            <a:xfrm>
              <a:off x="2256383" y="2458146"/>
              <a:ext cx="355436" cy="297181"/>
            </a:xfrm>
            <a:custGeom>
              <a:avLst/>
              <a:gdLst>
                <a:gd name="T0" fmla="*/ 98181 w 120000"/>
                <a:gd name="T1" fmla="*/ 13043 h 120000"/>
                <a:gd name="T2" fmla="*/ 61090 w 120000"/>
                <a:gd name="T3" fmla="*/ 75652 h 120000"/>
                <a:gd name="T4" fmla="*/ 34909 w 120000"/>
                <a:gd name="T5" fmla="*/ 91304 h 120000"/>
                <a:gd name="T6" fmla="*/ 4363 w 120000"/>
                <a:gd name="T7" fmla="*/ 101739 h 120000"/>
                <a:gd name="T8" fmla="*/ 4363 w 120000"/>
                <a:gd name="T9" fmla="*/ 109565 h 120000"/>
                <a:gd name="T10" fmla="*/ 4363 w 120000"/>
                <a:gd name="T11" fmla="*/ 109565 h 120000"/>
                <a:gd name="T12" fmla="*/ 4363 w 120000"/>
                <a:gd name="T13" fmla="*/ 109565 h 120000"/>
                <a:gd name="T14" fmla="*/ 6545 w 120000"/>
                <a:gd name="T15" fmla="*/ 120000 h 120000"/>
                <a:gd name="T16" fmla="*/ 10909 w 120000"/>
                <a:gd name="T17" fmla="*/ 120000 h 120000"/>
                <a:gd name="T18" fmla="*/ 24000 w 120000"/>
                <a:gd name="T19" fmla="*/ 117391 h 120000"/>
                <a:gd name="T20" fmla="*/ 24000 w 120000"/>
                <a:gd name="T21" fmla="*/ 114782 h 120000"/>
                <a:gd name="T22" fmla="*/ 74181 w 120000"/>
                <a:gd name="T23" fmla="*/ 93913 h 120000"/>
                <a:gd name="T24" fmla="*/ 120000 w 120000"/>
                <a:gd name="T25" fmla="*/ 18260 h 120000"/>
                <a:gd name="T26" fmla="*/ 98181 w 120000"/>
                <a:gd name="T27" fmla="*/ 13043 h 120000"/>
                <a:gd name="T28" fmla="*/ 0 w 120000"/>
                <a:gd name="T29" fmla="*/ 0 h 120000"/>
                <a:gd name="T30" fmla="*/ 120000 w 120000"/>
                <a:gd name="T31" fmla="*/ 120000 h 1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T28" t="T29" r="T30" b="T31"/>
              <a:pathLst>
                <a:path w="120000" h="120000" extrusionOk="0">
                  <a:moveTo>
                    <a:pt x="98181" y="13043"/>
                  </a:moveTo>
                  <a:cubicBezTo>
                    <a:pt x="91636" y="41739"/>
                    <a:pt x="80727" y="60000"/>
                    <a:pt x="61090" y="75652"/>
                  </a:cubicBezTo>
                  <a:cubicBezTo>
                    <a:pt x="52363" y="83478"/>
                    <a:pt x="43636" y="88695"/>
                    <a:pt x="34909" y="91304"/>
                  </a:cubicBezTo>
                  <a:cubicBezTo>
                    <a:pt x="26181" y="96521"/>
                    <a:pt x="15272" y="96521"/>
                    <a:pt x="4363" y="101739"/>
                  </a:cubicBezTo>
                  <a:cubicBezTo>
                    <a:pt x="2181" y="101739"/>
                    <a:pt x="2181" y="106956"/>
                    <a:pt x="4363" y="109565"/>
                  </a:cubicBezTo>
                  <a:cubicBezTo>
                    <a:pt x="4363" y="109565"/>
                    <a:pt x="4363" y="109565"/>
                    <a:pt x="4363" y="109565"/>
                  </a:cubicBezTo>
                  <a:cubicBezTo>
                    <a:pt x="4363" y="109565"/>
                    <a:pt x="4363" y="109565"/>
                    <a:pt x="4363" y="109565"/>
                  </a:cubicBezTo>
                  <a:cubicBezTo>
                    <a:pt x="0" y="112173"/>
                    <a:pt x="2181" y="120000"/>
                    <a:pt x="6545" y="120000"/>
                  </a:cubicBezTo>
                  <a:cubicBezTo>
                    <a:pt x="8727" y="120000"/>
                    <a:pt x="10909" y="120000"/>
                    <a:pt x="10909" y="120000"/>
                  </a:cubicBezTo>
                  <a:cubicBezTo>
                    <a:pt x="15272" y="117391"/>
                    <a:pt x="19636" y="117391"/>
                    <a:pt x="24000" y="117391"/>
                  </a:cubicBezTo>
                  <a:cubicBezTo>
                    <a:pt x="24000" y="117391"/>
                    <a:pt x="24000" y="117391"/>
                    <a:pt x="24000" y="114782"/>
                  </a:cubicBezTo>
                  <a:cubicBezTo>
                    <a:pt x="43636" y="114782"/>
                    <a:pt x="63272" y="101739"/>
                    <a:pt x="74181" y="93913"/>
                  </a:cubicBezTo>
                  <a:cubicBezTo>
                    <a:pt x="93818" y="75652"/>
                    <a:pt x="115636" y="46956"/>
                    <a:pt x="120000" y="18260"/>
                  </a:cubicBezTo>
                  <a:cubicBezTo>
                    <a:pt x="120000" y="2608"/>
                    <a:pt x="100363" y="0"/>
                    <a:pt x="98181" y="13043"/>
                  </a:cubicBezTo>
                  <a:close/>
                </a:path>
              </a:pathLst>
            </a:custGeom>
            <a:solidFill>
              <a:srgbClr val="0D0138">
                <a:alpha val="1647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21" name="Shape 348"/>
            <p:cNvSpPr>
              <a:spLocks/>
            </p:cNvSpPr>
            <p:nvPr/>
          </p:nvSpPr>
          <p:spPr bwMode="auto">
            <a:xfrm>
              <a:off x="2648723" y="2088126"/>
              <a:ext cx="71864" cy="58271"/>
            </a:xfrm>
            <a:custGeom>
              <a:avLst/>
              <a:gdLst>
                <a:gd name="T0" fmla="*/ 109090 w 120000"/>
                <a:gd name="T1" fmla="*/ 53333 h 120000"/>
                <a:gd name="T2" fmla="*/ 76363 w 120000"/>
                <a:gd name="T3" fmla="*/ 26666 h 120000"/>
                <a:gd name="T4" fmla="*/ 54545 w 120000"/>
                <a:gd name="T5" fmla="*/ 13333 h 120000"/>
                <a:gd name="T6" fmla="*/ 32727 w 120000"/>
                <a:gd name="T7" fmla="*/ 0 h 120000"/>
                <a:gd name="T8" fmla="*/ 32727 w 120000"/>
                <a:gd name="T9" fmla="*/ 0 h 120000"/>
                <a:gd name="T10" fmla="*/ 32727 w 120000"/>
                <a:gd name="T11" fmla="*/ 0 h 120000"/>
                <a:gd name="T12" fmla="*/ 0 w 120000"/>
                <a:gd name="T13" fmla="*/ 40000 h 120000"/>
                <a:gd name="T14" fmla="*/ 10909 w 120000"/>
                <a:gd name="T15" fmla="*/ 66666 h 120000"/>
                <a:gd name="T16" fmla="*/ 32727 w 120000"/>
                <a:gd name="T17" fmla="*/ 93333 h 120000"/>
                <a:gd name="T18" fmla="*/ 87272 w 120000"/>
                <a:gd name="T19" fmla="*/ 120000 h 120000"/>
                <a:gd name="T20" fmla="*/ 109090 w 120000"/>
                <a:gd name="T21" fmla="*/ 106666 h 120000"/>
                <a:gd name="T22" fmla="*/ 109090 w 120000"/>
                <a:gd name="T23" fmla="*/ 53333 h 120000"/>
                <a:gd name="T24" fmla="*/ 0 w 120000"/>
                <a:gd name="T25" fmla="*/ 0 h 120000"/>
                <a:gd name="T26" fmla="*/ 120000 w 120000"/>
                <a:gd name="T27" fmla="*/ 120000 h 1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T24" t="T25" r="T26" b="T27"/>
              <a:pathLst>
                <a:path w="120000" h="120000" extrusionOk="0">
                  <a:moveTo>
                    <a:pt x="109090" y="53333"/>
                  </a:moveTo>
                  <a:cubicBezTo>
                    <a:pt x="109090" y="40000"/>
                    <a:pt x="87272" y="26666"/>
                    <a:pt x="76363" y="26666"/>
                  </a:cubicBezTo>
                  <a:cubicBezTo>
                    <a:pt x="65454" y="13333"/>
                    <a:pt x="54545" y="13333"/>
                    <a:pt x="54545" y="13333"/>
                  </a:cubicBezTo>
                  <a:cubicBezTo>
                    <a:pt x="43636" y="0"/>
                    <a:pt x="43636" y="0"/>
                    <a:pt x="32727" y="0"/>
                  </a:cubicBezTo>
                  <a:cubicBezTo>
                    <a:pt x="32727" y="0"/>
                    <a:pt x="32727" y="0"/>
                    <a:pt x="32727" y="0"/>
                  </a:cubicBezTo>
                  <a:cubicBezTo>
                    <a:pt x="32727" y="0"/>
                    <a:pt x="32727" y="0"/>
                    <a:pt x="32727" y="0"/>
                  </a:cubicBezTo>
                  <a:cubicBezTo>
                    <a:pt x="10909" y="0"/>
                    <a:pt x="0" y="13333"/>
                    <a:pt x="0" y="40000"/>
                  </a:cubicBezTo>
                  <a:cubicBezTo>
                    <a:pt x="0" y="53333"/>
                    <a:pt x="10909" y="53333"/>
                    <a:pt x="10909" y="66666"/>
                  </a:cubicBezTo>
                  <a:cubicBezTo>
                    <a:pt x="21818" y="80000"/>
                    <a:pt x="21818" y="80000"/>
                    <a:pt x="32727" y="93333"/>
                  </a:cubicBezTo>
                  <a:cubicBezTo>
                    <a:pt x="43636" y="106666"/>
                    <a:pt x="65454" y="120000"/>
                    <a:pt x="87272" y="120000"/>
                  </a:cubicBezTo>
                  <a:cubicBezTo>
                    <a:pt x="98181" y="120000"/>
                    <a:pt x="109090" y="120000"/>
                    <a:pt x="109090" y="106666"/>
                  </a:cubicBezTo>
                  <a:cubicBezTo>
                    <a:pt x="120000" y="93333"/>
                    <a:pt x="120000" y="80000"/>
                    <a:pt x="109090" y="53333"/>
                  </a:cubicBezTo>
                  <a:close/>
                </a:path>
              </a:pathLst>
            </a:custGeom>
            <a:solidFill>
              <a:srgbClr val="0D0138">
                <a:alpha val="1647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22" name="Shape 349"/>
            <p:cNvSpPr>
              <a:spLocks/>
            </p:cNvSpPr>
            <p:nvPr/>
          </p:nvSpPr>
          <p:spPr bwMode="auto">
            <a:xfrm>
              <a:off x="1764986" y="2683946"/>
              <a:ext cx="200055" cy="336514"/>
            </a:xfrm>
            <a:custGeom>
              <a:avLst/>
              <a:gdLst>
                <a:gd name="T0" fmla="*/ 112258 w 120000"/>
                <a:gd name="T1" fmla="*/ 9230 h 120000"/>
                <a:gd name="T2" fmla="*/ 73548 w 120000"/>
                <a:gd name="T3" fmla="*/ 50769 h 120000"/>
                <a:gd name="T4" fmla="*/ 61935 w 120000"/>
                <a:gd name="T5" fmla="*/ 87692 h 120000"/>
                <a:gd name="T6" fmla="*/ 19354 w 120000"/>
                <a:gd name="T7" fmla="*/ 94615 h 120000"/>
                <a:gd name="T8" fmla="*/ 11612 w 120000"/>
                <a:gd name="T9" fmla="*/ 113076 h 120000"/>
                <a:gd name="T10" fmla="*/ 58064 w 120000"/>
                <a:gd name="T11" fmla="*/ 117692 h 120000"/>
                <a:gd name="T12" fmla="*/ 81290 w 120000"/>
                <a:gd name="T13" fmla="*/ 113076 h 120000"/>
                <a:gd name="T14" fmla="*/ 85161 w 120000"/>
                <a:gd name="T15" fmla="*/ 101538 h 120000"/>
                <a:gd name="T16" fmla="*/ 96774 w 120000"/>
                <a:gd name="T17" fmla="*/ 80769 h 120000"/>
                <a:gd name="T18" fmla="*/ 100645 w 120000"/>
                <a:gd name="T19" fmla="*/ 36923 h 120000"/>
                <a:gd name="T20" fmla="*/ 112258 w 120000"/>
                <a:gd name="T21" fmla="*/ 9230 h 120000"/>
                <a:gd name="T22" fmla="*/ 0 w 120000"/>
                <a:gd name="T23" fmla="*/ 0 h 120000"/>
                <a:gd name="T24" fmla="*/ 120000 w 120000"/>
                <a:gd name="T25" fmla="*/ 120000 h 1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T22" t="T23" r="T24" b="T25"/>
              <a:pathLst>
                <a:path w="120000" h="120000" extrusionOk="0">
                  <a:moveTo>
                    <a:pt x="112258" y="9230"/>
                  </a:moveTo>
                  <a:cubicBezTo>
                    <a:pt x="85161" y="0"/>
                    <a:pt x="73548" y="43846"/>
                    <a:pt x="73548" y="50769"/>
                  </a:cubicBezTo>
                  <a:cubicBezTo>
                    <a:pt x="69677" y="62307"/>
                    <a:pt x="69677" y="76153"/>
                    <a:pt x="61935" y="87692"/>
                  </a:cubicBezTo>
                  <a:cubicBezTo>
                    <a:pt x="58064" y="103846"/>
                    <a:pt x="38709" y="96923"/>
                    <a:pt x="19354" y="94615"/>
                  </a:cubicBezTo>
                  <a:cubicBezTo>
                    <a:pt x="3870" y="94615"/>
                    <a:pt x="0" y="108461"/>
                    <a:pt x="11612" y="113076"/>
                  </a:cubicBezTo>
                  <a:cubicBezTo>
                    <a:pt x="27096" y="120000"/>
                    <a:pt x="42580" y="120000"/>
                    <a:pt x="58064" y="117692"/>
                  </a:cubicBezTo>
                  <a:cubicBezTo>
                    <a:pt x="65806" y="117692"/>
                    <a:pt x="73548" y="115384"/>
                    <a:pt x="81290" y="113076"/>
                  </a:cubicBezTo>
                  <a:cubicBezTo>
                    <a:pt x="89032" y="110769"/>
                    <a:pt x="89032" y="103846"/>
                    <a:pt x="85161" y="101538"/>
                  </a:cubicBezTo>
                  <a:cubicBezTo>
                    <a:pt x="89032" y="94615"/>
                    <a:pt x="92903" y="87692"/>
                    <a:pt x="96774" y="80769"/>
                  </a:cubicBezTo>
                  <a:cubicBezTo>
                    <a:pt x="96774" y="66923"/>
                    <a:pt x="96774" y="50769"/>
                    <a:pt x="100645" y="36923"/>
                  </a:cubicBezTo>
                  <a:cubicBezTo>
                    <a:pt x="104516" y="32307"/>
                    <a:pt x="120000" y="11538"/>
                    <a:pt x="112258" y="9230"/>
                  </a:cubicBezTo>
                  <a:close/>
                </a:path>
              </a:pathLst>
            </a:custGeom>
            <a:solidFill>
              <a:srgbClr val="0D0138">
                <a:alpha val="1647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23" name="Shape 350"/>
            <p:cNvSpPr>
              <a:spLocks/>
            </p:cNvSpPr>
            <p:nvPr/>
          </p:nvSpPr>
          <p:spPr bwMode="auto">
            <a:xfrm>
              <a:off x="2139846" y="2787376"/>
              <a:ext cx="135959" cy="292811"/>
            </a:xfrm>
            <a:custGeom>
              <a:avLst/>
              <a:gdLst>
                <a:gd name="T0" fmla="*/ 91428 w 120000"/>
                <a:gd name="T1" fmla="*/ 101333 h 120000"/>
                <a:gd name="T2" fmla="*/ 45714 w 120000"/>
                <a:gd name="T3" fmla="*/ 66666 h 120000"/>
                <a:gd name="T4" fmla="*/ 0 w 120000"/>
                <a:gd name="T5" fmla="*/ 0 h 120000"/>
                <a:gd name="T6" fmla="*/ 0 w 120000"/>
                <a:gd name="T7" fmla="*/ 0 h 120000"/>
                <a:gd name="T8" fmla="*/ 17142 w 120000"/>
                <a:gd name="T9" fmla="*/ 24000 h 120000"/>
                <a:gd name="T10" fmla="*/ 17142 w 120000"/>
                <a:gd name="T11" fmla="*/ 21333 h 120000"/>
                <a:gd name="T12" fmla="*/ 17142 w 120000"/>
                <a:gd name="T13" fmla="*/ 24000 h 120000"/>
                <a:gd name="T14" fmla="*/ 22857 w 120000"/>
                <a:gd name="T15" fmla="*/ 96000 h 120000"/>
                <a:gd name="T16" fmla="*/ 34285 w 120000"/>
                <a:gd name="T17" fmla="*/ 112000 h 120000"/>
                <a:gd name="T18" fmla="*/ 51428 w 120000"/>
                <a:gd name="T19" fmla="*/ 114666 h 120000"/>
                <a:gd name="T20" fmla="*/ 80000 w 120000"/>
                <a:gd name="T21" fmla="*/ 120000 h 120000"/>
                <a:gd name="T22" fmla="*/ 91428 w 120000"/>
                <a:gd name="T23" fmla="*/ 101333 h 120000"/>
                <a:gd name="T24" fmla="*/ 0 w 120000"/>
                <a:gd name="T25" fmla="*/ 0 h 120000"/>
                <a:gd name="T26" fmla="*/ 120000 w 120000"/>
                <a:gd name="T27" fmla="*/ 120000 h 1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T24" t="T25" r="T26" b="T27"/>
              <a:pathLst>
                <a:path w="120000" h="120000" extrusionOk="0">
                  <a:moveTo>
                    <a:pt x="91428" y="101333"/>
                  </a:moveTo>
                  <a:cubicBezTo>
                    <a:pt x="57142" y="98666"/>
                    <a:pt x="51428" y="80000"/>
                    <a:pt x="45714" y="66666"/>
                  </a:cubicBezTo>
                  <a:cubicBezTo>
                    <a:pt x="40000" y="42666"/>
                    <a:pt x="40000" y="18666"/>
                    <a:pt x="0" y="0"/>
                  </a:cubicBezTo>
                  <a:cubicBezTo>
                    <a:pt x="0" y="0"/>
                    <a:pt x="0" y="0"/>
                    <a:pt x="0" y="0"/>
                  </a:cubicBezTo>
                  <a:cubicBezTo>
                    <a:pt x="5714" y="8000"/>
                    <a:pt x="11428" y="16000"/>
                    <a:pt x="17142" y="24000"/>
                  </a:cubicBezTo>
                  <a:cubicBezTo>
                    <a:pt x="17142" y="24000"/>
                    <a:pt x="17142" y="24000"/>
                    <a:pt x="17142" y="21333"/>
                  </a:cubicBezTo>
                  <a:cubicBezTo>
                    <a:pt x="17142" y="21333"/>
                    <a:pt x="17142" y="21333"/>
                    <a:pt x="17142" y="24000"/>
                  </a:cubicBezTo>
                  <a:cubicBezTo>
                    <a:pt x="28571" y="40000"/>
                    <a:pt x="11428" y="74666"/>
                    <a:pt x="22857" y="96000"/>
                  </a:cubicBezTo>
                  <a:cubicBezTo>
                    <a:pt x="22857" y="101333"/>
                    <a:pt x="28571" y="106666"/>
                    <a:pt x="34285" y="112000"/>
                  </a:cubicBezTo>
                  <a:cubicBezTo>
                    <a:pt x="40000" y="114666"/>
                    <a:pt x="45714" y="117333"/>
                    <a:pt x="51428" y="114666"/>
                  </a:cubicBezTo>
                  <a:cubicBezTo>
                    <a:pt x="57142" y="117333"/>
                    <a:pt x="68571" y="120000"/>
                    <a:pt x="80000" y="120000"/>
                  </a:cubicBezTo>
                  <a:cubicBezTo>
                    <a:pt x="108571" y="120000"/>
                    <a:pt x="120000" y="101333"/>
                    <a:pt x="91428" y="101333"/>
                  </a:cubicBezTo>
                  <a:close/>
                </a:path>
              </a:pathLst>
            </a:custGeom>
            <a:solidFill>
              <a:srgbClr val="0D0138">
                <a:alpha val="1647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24" name="Shape 351"/>
            <p:cNvSpPr>
              <a:spLocks/>
            </p:cNvSpPr>
            <p:nvPr/>
          </p:nvSpPr>
          <p:spPr bwMode="auto">
            <a:xfrm>
              <a:off x="2605992" y="2548465"/>
              <a:ext cx="128190" cy="323403"/>
            </a:xfrm>
            <a:custGeom>
              <a:avLst/>
              <a:gdLst>
                <a:gd name="T0" fmla="*/ 108000 w 120000"/>
                <a:gd name="T1" fmla="*/ 96000 h 120000"/>
                <a:gd name="T2" fmla="*/ 60000 w 120000"/>
                <a:gd name="T3" fmla="*/ 86400 h 120000"/>
                <a:gd name="T4" fmla="*/ 54000 w 120000"/>
                <a:gd name="T5" fmla="*/ 60000 h 120000"/>
                <a:gd name="T6" fmla="*/ 24000 w 120000"/>
                <a:gd name="T7" fmla="*/ 0 h 120000"/>
                <a:gd name="T8" fmla="*/ 24000 w 120000"/>
                <a:gd name="T9" fmla="*/ 0 h 120000"/>
                <a:gd name="T10" fmla="*/ 12000 w 120000"/>
                <a:gd name="T11" fmla="*/ 36000 h 120000"/>
                <a:gd name="T12" fmla="*/ 18000 w 120000"/>
                <a:gd name="T13" fmla="*/ 79200 h 120000"/>
                <a:gd name="T14" fmla="*/ 24000 w 120000"/>
                <a:gd name="T15" fmla="*/ 96000 h 120000"/>
                <a:gd name="T16" fmla="*/ 18000 w 120000"/>
                <a:gd name="T17" fmla="*/ 98400 h 120000"/>
                <a:gd name="T18" fmla="*/ 24000 w 120000"/>
                <a:gd name="T19" fmla="*/ 103200 h 120000"/>
                <a:gd name="T20" fmla="*/ 36000 w 120000"/>
                <a:gd name="T21" fmla="*/ 105600 h 120000"/>
                <a:gd name="T22" fmla="*/ 36000 w 120000"/>
                <a:gd name="T23" fmla="*/ 105600 h 120000"/>
                <a:gd name="T24" fmla="*/ 102000 w 120000"/>
                <a:gd name="T25" fmla="*/ 110400 h 120000"/>
                <a:gd name="T26" fmla="*/ 108000 w 120000"/>
                <a:gd name="T27" fmla="*/ 96000 h 120000"/>
                <a:gd name="T28" fmla="*/ 0 w 120000"/>
                <a:gd name="T29" fmla="*/ 0 h 120000"/>
                <a:gd name="T30" fmla="*/ 120000 w 120000"/>
                <a:gd name="T31" fmla="*/ 120000 h 1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T28" t="T29" r="T30" b="T31"/>
              <a:pathLst>
                <a:path w="120000" h="120000" extrusionOk="0">
                  <a:moveTo>
                    <a:pt x="108000" y="96000"/>
                  </a:moveTo>
                  <a:cubicBezTo>
                    <a:pt x="96000" y="91200"/>
                    <a:pt x="72000" y="91200"/>
                    <a:pt x="60000" y="86400"/>
                  </a:cubicBezTo>
                  <a:cubicBezTo>
                    <a:pt x="48000" y="76800"/>
                    <a:pt x="54000" y="67200"/>
                    <a:pt x="54000" y="60000"/>
                  </a:cubicBezTo>
                  <a:cubicBezTo>
                    <a:pt x="54000" y="43200"/>
                    <a:pt x="60000" y="9600"/>
                    <a:pt x="24000" y="0"/>
                  </a:cubicBezTo>
                  <a:cubicBezTo>
                    <a:pt x="24000" y="0"/>
                    <a:pt x="24000" y="0"/>
                    <a:pt x="24000" y="0"/>
                  </a:cubicBezTo>
                  <a:cubicBezTo>
                    <a:pt x="0" y="9600"/>
                    <a:pt x="12000" y="24000"/>
                    <a:pt x="12000" y="36000"/>
                  </a:cubicBezTo>
                  <a:cubicBezTo>
                    <a:pt x="18000" y="50400"/>
                    <a:pt x="18000" y="64800"/>
                    <a:pt x="18000" y="79200"/>
                  </a:cubicBezTo>
                  <a:cubicBezTo>
                    <a:pt x="18000" y="84000"/>
                    <a:pt x="18000" y="91200"/>
                    <a:pt x="24000" y="96000"/>
                  </a:cubicBezTo>
                  <a:cubicBezTo>
                    <a:pt x="24000" y="96000"/>
                    <a:pt x="24000" y="98400"/>
                    <a:pt x="18000" y="98400"/>
                  </a:cubicBezTo>
                  <a:cubicBezTo>
                    <a:pt x="18000" y="100800"/>
                    <a:pt x="18000" y="100800"/>
                    <a:pt x="24000" y="103200"/>
                  </a:cubicBezTo>
                  <a:cubicBezTo>
                    <a:pt x="24000" y="105600"/>
                    <a:pt x="30000" y="105600"/>
                    <a:pt x="36000" y="105600"/>
                  </a:cubicBezTo>
                  <a:cubicBezTo>
                    <a:pt x="36000" y="105600"/>
                    <a:pt x="36000" y="105600"/>
                    <a:pt x="36000" y="105600"/>
                  </a:cubicBezTo>
                  <a:cubicBezTo>
                    <a:pt x="54000" y="115200"/>
                    <a:pt x="78000" y="120000"/>
                    <a:pt x="102000" y="110400"/>
                  </a:cubicBezTo>
                  <a:cubicBezTo>
                    <a:pt x="114000" y="108000"/>
                    <a:pt x="120000" y="100800"/>
                    <a:pt x="108000" y="96000"/>
                  </a:cubicBezTo>
                  <a:close/>
                </a:path>
              </a:pathLst>
            </a:custGeom>
            <a:solidFill>
              <a:srgbClr val="0D0138">
                <a:alpha val="1647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25" name="Shape 352"/>
            <p:cNvSpPr>
              <a:spLocks/>
            </p:cNvSpPr>
            <p:nvPr/>
          </p:nvSpPr>
          <p:spPr bwMode="auto">
            <a:xfrm>
              <a:off x="1403723" y="1620503"/>
              <a:ext cx="271919" cy="104888"/>
            </a:xfrm>
            <a:custGeom>
              <a:avLst/>
              <a:gdLst>
                <a:gd name="T0" fmla="*/ 80000 w 120000"/>
                <a:gd name="T1" fmla="*/ 22500 h 120000"/>
                <a:gd name="T2" fmla="*/ 45714 w 120000"/>
                <a:gd name="T3" fmla="*/ 45000 h 120000"/>
                <a:gd name="T4" fmla="*/ 17142 w 120000"/>
                <a:gd name="T5" fmla="*/ 0 h 120000"/>
                <a:gd name="T6" fmla="*/ 17142 w 120000"/>
                <a:gd name="T7" fmla="*/ 0 h 120000"/>
                <a:gd name="T8" fmla="*/ 34285 w 120000"/>
                <a:gd name="T9" fmla="*/ 97500 h 120000"/>
                <a:gd name="T10" fmla="*/ 117142 w 120000"/>
                <a:gd name="T11" fmla="*/ 90000 h 120000"/>
                <a:gd name="T12" fmla="*/ 120000 w 120000"/>
                <a:gd name="T13" fmla="*/ 82500 h 120000"/>
                <a:gd name="T14" fmla="*/ 80000 w 120000"/>
                <a:gd name="T15" fmla="*/ 22500 h 120000"/>
                <a:gd name="T16" fmla="*/ 0 w 120000"/>
                <a:gd name="T17" fmla="*/ 0 h 120000"/>
                <a:gd name="T18" fmla="*/ 120000 w 120000"/>
                <a:gd name="T19" fmla="*/ 120000 h 1200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120000" h="120000" extrusionOk="0">
                  <a:moveTo>
                    <a:pt x="80000" y="22500"/>
                  </a:moveTo>
                  <a:cubicBezTo>
                    <a:pt x="68571" y="30000"/>
                    <a:pt x="60000" y="45000"/>
                    <a:pt x="45714" y="45000"/>
                  </a:cubicBezTo>
                  <a:cubicBezTo>
                    <a:pt x="31428" y="37500"/>
                    <a:pt x="25714" y="30000"/>
                    <a:pt x="17142" y="0"/>
                  </a:cubicBezTo>
                  <a:cubicBezTo>
                    <a:pt x="17142" y="0"/>
                    <a:pt x="17142" y="0"/>
                    <a:pt x="17142" y="0"/>
                  </a:cubicBezTo>
                  <a:cubicBezTo>
                    <a:pt x="0" y="37500"/>
                    <a:pt x="22857" y="82500"/>
                    <a:pt x="34285" y="97500"/>
                  </a:cubicBezTo>
                  <a:cubicBezTo>
                    <a:pt x="62857" y="120000"/>
                    <a:pt x="91428" y="37500"/>
                    <a:pt x="117142" y="90000"/>
                  </a:cubicBezTo>
                  <a:cubicBezTo>
                    <a:pt x="117142" y="90000"/>
                    <a:pt x="120000" y="90000"/>
                    <a:pt x="120000" y="82500"/>
                  </a:cubicBezTo>
                  <a:cubicBezTo>
                    <a:pt x="117142" y="30000"/>
                    <a:pt x="100000" y="15000"/>
                    <a:pt x="80000" y="22500"/>
                  </a:cubicBezTo>
                  <a:close/>
                </a:path>
              </a:pathLst>
            </a:custGeom>
            <a:solidFill>
              <a:srgbClr val="0D0138">
                <a:alpha val="1647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26" name="Shape 353"/>
            <p:cNvSpPr>
              <a:spLocks/>
            </p:cNvSpPr>
            <p:nvPr/>
          </p:nvSpPr>
          <p:spPr bwMode="auto">
            <a:xfrm>
              <a:off x="2423418" y="1633613"/>
              <a:ext cx="304937" cy="201034"/>
            </a:xfrm>
            <a:custGeom>
              <a:avLst/>
              <a:gdLst>
                <a:gd name="T0" fmla="*/ 112340 w 120000"/>
                <a:gd name="T1" fmla="*/ 7741 h 120000"/>
                <a:gd name="T2" fmla="*/ 79148 w 120000"/>
                <a:gd name="T3" fmla="*/ 38709 h 120000"/>
                <a:gd name="T4" fmla="*/ 43404 w 120000"/>
                <a:gd name="T5" fmla="*/ 30967 h 120000"/>
                <a:gd name="T6" fmla="*/ 10212 w 120000"/>
                <a:gd name="T7" fmla="*/ 92903 h 120000"/>
                <a:gd name="T8" fmla="*/ 20425 w 120000"/>
                <a:gd name="T9" fmla="*/ 120000 h 120000"/>
                <a:gd name="T10" fmla="*/ 38297 w 120000"/>
                <a:gd name="T11" fmla="*/ 54193 h 120000"/>
                <a:gd name="T12" fmla="*/ 74042 w 120000"/>
                <a:gd name="T13" fmla="*/ 61935 h 120000"/>
                <a:gd name="T14" fmla="*/ 120000 w 120000"/>
                <a:gd name="T15" fmla="*/ 15483 h 120000"/>
                <a:gd name="T16" fmla="*/ 112340 w 120000"/>
                <a:gd name="T17" fmla="*/ 7741 h 120000"/>
                <a:gd name="T18" fmla="*/ 0 w 120000"/>
                <a:gd name="T19" fmla="*/ 0 h 120000"/>
                <a:gd name="T20" fmla="*/ 120000 w 120000"/>
                <a:gd name="T21" fmla="*/ 120000 h 1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T18" t="T19" r="T20" b="T21"/>
              <a:pathLst>
                <a:path w="120000" h="120000" extrusionOk="0">
                  <a:moveTo>
                    <a:pt x="112340" y="7741"/>
                  </a:moveTo>
                  <a:cubicBezTo>
                    <a:pt x="102127" y="34838"/>
                    <a:pt x="97021" y="38709"/>
                    <a:pt x="79148" y="38709"/>
                  </a:cubicBezTo>
                  <a:cubicBezTo>
                    <a:pt x="66382" y="38709"/>
                    <a:pt x="56170" y="34838"/>
                    <a:pt x="43404" y="30967"/>
                  </a:cubicBezTo>
                  <a:cubicBezTo>
                    <a:pt x="17872" y="27096"/>
                    <a:pt x="0" y="61935"/>
                    <a:pt x="10212" y="92903"/>
                  </a:cubicBezTo>
                  <a:cubicBezTo>
                    <a:pt x="12765" y="92903"/>
                    <a:pt x="20425" y="120000"/>
                    <a:pt x="20425" y="120000"/>
                  </a:cubicBezTo>
                  <a:cubicBezTo>
                    <a:pt x="20425" y="89032"/>
                    <a:pt x="22978" y="58064"/>
                    <a:pt x="38297" y="54193"/>
                  </a:cubicBezTo>
                  <a:cubicBezTo>
                    <a:pt x="48510" y="54193"/>
                    <a:pt x="61276" y="61935"/>
                    <a:pt x="74042" y="61935"/>
                  </a:cubicBezTo>
                  <a:cubicBezTo>
                    <a:pt x="94468" y="65806"/>
                    <a:pt x="120000" y="54193"/>
                    <a:pt x="120000" y="15483"/>
                  </a:cubicBezTo>
                  <a:cubicBezTo>
                    <a:pt x="120000" y="7741"/>
                    <a:pt x="114893" y="0"/>
                    <a:pt x="112340" y="7741"/>
                  </a:cubicBezTo>
                  <a:close/>
                </a:path>
              </a:pathLst>
            </a:custGeom>
            <a:solidFill>
              <a:srgbClr val="0D0138">
                <a:alpha val="1647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27" name="Shape 354"/>
            <p:cNvSpPr>
              <a:spLocks/>
            </p:cNvSpPr>
            <p:nvPr/>
          </p:nvSpPr>
          <p:spPr bwMode="auto">
            <a:xfrm>
              <a:off x="1720314" y="2056077"/>
              <a:ext cx="877909" cy="439945"/>
            </a:xfrm>
            <a:custGeom>
              <a:avLst/>
              <a:gdLst>
                <a:gd name="T0" fmla="*/ 111176 w 120000"/>
                <a:gd name="T1" fmla="*/ 15882 h 120000"/>
                <a:gd name="T2" fmla="*/ 111176 w 120000"/>
                <a:gd name="T3" fmla="*/ 15882 h 120000"/>
                <a:gd name="T4" fmla="*/ 111176 w 120000"/>
                <a:gd name="T5" fmla="*/ 14117 h 120000"/>
                <a:gd name="T6" fmla="*/ 108529 w 120000"/>
                <a:gd name="T7" fmla="*/ 7058 h 120000"/>
                <a:gd name="T8" fmla="*/ 60000 w 120000"/>
                <a:gd name="T9" fmla="*/ 84705 h 120000"/>
                <a:gd name="T10" fmla="*/ 28235 w 120000"/>
                <a:gd name="T11" fmla="*/ 86470 h 120000"/>
                <a:gd name="T12" fmla="*/ 0 w 120000"/>
                <a:gd name="T13" fmla="*/ 67058 h 120000"/>
                <a:gd name="T14" fmla="*/ 0 w 120000"/>
                <a:gd name="T15" fmla="*/ 68823 h 120000"/>
                <a:gd name="T16" fmla="*/ 26470 w 120000"/>
                <a:gd name="T17" fmla="*/ 97058 h 120000"/>
                <a:gd name="T18" fmla="*/ 62647 w 120000"/>
                <a:gd name="T19" fmla="*/ 100588 h 120000"/>
                <a:gd name="T20" fmla="*/ 97941 w 120000"/>
                <a:gd name="T21" fmla="*/ 61764 h 120000"/>
                <a:gd name="T22" fmla="*/ 71470 w 120000"/>
                <a:gd name="T23" fmla="*/ 98823 h 120000"/>
                <a:gd name="T24" fmla="*/ 45000 w 120000"/>
                <a:gd name="T25" fmla="*/ 105882 h 120000"/>
                <a:gd name="T26" fmla="*/ 19411 w 120000"/>
                <a:gd name="T27" fmla="*/ 98823 h 120000"/>
                <a:gd name="T28" fmla="*/ 18529 w 120000"/>
                <a:gd name="T29" fmla="*/ 102352 h 120000"/>
                <a:gd name="T30" fmla="*/ 45000 w 120000"/>
                <a:gd name="T31" fmla="*/ 118235 h 120000"/>
                <a:gd name="T32" fmla="*/ 75000 w 120000"/>
                <a:gd name="T33" fmla="*/ 109411 h 120000"/>
                <a:gd name="T34" fmla="*/ 99705 w 120000"/>
                <a:gd name="T35" fmla="*/ 79411 h 120000"/>
                <a:gd name="T36" fmla="*/ 118235 w 120000"/>
                <a:gd name="T37" fmla="*/ 19411 h 120000"/>
                <a:gd name="T38" fmla="*/ 111176 w 120000"/>
                <a:gd name="T39" fmla="*/ 15882 h 120000"/>
                <a:gd name="T40" fmla="*/ 0 w 120000"/>
                <a:gd name="T41" fmla="*/ 0 h 120000"/>
                <a:gd name="T42" fmla="*/ 120000 w 120000"/>
                <a:gd name="T43" fmla="*/ 120000 h 1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T40" t="T41" r="T42" b="T43"/>
              <a:pathLst>
                <a:path w="120000" h="120000" extrusionOk="0">
                  <a:moveTo>
                    <a:pt x="111176" y="15882"/>
                  </a:moveTo>
                  <a:cubicBezTo>
                    <a:pt x="111176" y="15882"/>
                    <a:pt x="111176" y="15882"/>
                    <a:pt x="111176" y="15882"/>
                  </a:cubicBezTo>
                  <a:cubicBezTo>
                    <a:pt x="111176" y="15882"/>
                    <a:pt x="111176" y="14117"/>
                    <a:pt x="111176" y="14117"/>
                  </a:cubicBezTo>
                  <a:cubicBezTo>
                    <a:pt x="112941" y="5294"/>
                    <a:pt x="110294" y="0"/>
                    <a:pt x="108529" y="7058"/>
                  </a:cubicBezTo>
                  <a:cubicBezTo>
                    <a:pt x="100588" y="47647"/>
                    <a:pt x="79411" y="74117"/>
                    <a:pt x="60000" y="84705"/>
                  </a:cubicBezTo>
                  <a:cubicBezTo>
                    <a:pt x="50294" y="88235"/>
                    <a:pt x="37941" y="90000"/>
                    <a:pt x="28235" y="86470"/>
                  </a:cubicBezTo>
                  <a:cubicBezTo>
                    <a:pt x="17647" y="84705"/>
                    <a:pt x="8823" y="74117"/>
                    <a:pt x="0" y="67058"/>
                  </a:cubicBezTo>
                  <a:cubicBezTo>
                    <a:pt x="0" y="67058"/>
                    <a:pt x="0" y="68823"/>
                    <a:pt x="0" y="68823"/>
                  </a:cubicBezTo>
                  <a:cubicBezTo>
                    <a:pt x="5294" y="86470"/>
                    <a:pt x="16764" y="93529"/>
                    <a:pt x="26470" y="97058"/>
                  </a:cubicBezTo>
                  <a:cubicBezTo>
                    <a:pt x="37941" y="104117"/>
                    <a:pt x="51176" y="105882"/>
                    <a:pt x="62647" y="100588"/>
                  </a:cubicBezTo>
                  <a:cubicBezTo>
                    <a:pt x="75882" y="93529"/>
                    <a:pt x="89117" y="81176"/>
                    <a:pt x="97941" y="61764"/>
                  </a:cubicBezTo>
                  <a:cubicBezTo>
                    <a:pt x="91764" y="77647"/>
                    <a:pt x="82941" y="90000"/>
                    <a:pt x="71470" y="98823"/>
                  </a:cubicBezTo>
                  <a:cubicBezTo>
                    <a:pt x="62647" y="104117"/>
                    <a:pt x="53823" y="105882"/>
                    <a:pt x="45000" y="105882"/>
                  </a:cubicBezTo>
                  <a:cubicBezTo>
                    <a:pt x="36176" y="105882"/>
                    <a:pt x="28235" y="98823"/>
                    <a:pt x="19411" y="98823"/>
                  </a:cubicBezTo>
                  <a:cubicBezTo>
                    <a:pt x="18529" y="98823"/>
                    <a:pt x="17647" y="100588"/>
                    <a:pt x="18529" y="102352"/>
                  </a:cubicBezTo>
                  <a:cubicBezTo>
                    <a:pt x="25588" y="114705"/>
                    <a:pt x="36176" y="116470"/>
                    <a:pt x="45000" y="118235"/>
                  </a:cubicBezTo>
                  <a:cubicBezTo>
                    <a:pt x="55588" y="120000"/>
                    <a:pt x="65294" y="116470"/>
                    <a:pt x="75000" y="109411"/>
                  </a:cubicBezTo>
                  <a:cubicBezTo>
                    <a:pt x="83823" y="104117"/>
                    <a:pt x="92647" y="93529"/>
                    <a:pt x="99705" y="79411"/>
                  </a:cubicBezTo>
                  <a:cubicBezTo>
                    <a:pt x="109411" y="63529"/>
                    <a:pt x="113823" y="42352"/>
                    <a:pt x="118235" y="19411"/>
                  </a:cubicBezTo>
                  <a:cubicBezTo>
                    <a:pt x="120000" y="10588"/>
                    <a:pt x="112941" y="7058"/>
                    <a:pt x="111176" y="15882"/>
                  </a:cubicBezTo>
                  <a:close/>
                </a:path>
              </a:pathLst>
            </a:custGeom>
            <a:solidFill>
              <a:srgbClr val="0D0138">
                <a:alpha val="1647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28" name="Shape 355"/>
            <p:cNvSpPr>
              <a:spLocks/>
            </p:cNvSpPr>
            <p:nvPr/>
          </p:nvSpPr>
          <p:spPr bwMode="auto">
            <a:xfrm>
              <a:off x="1933965" y="2437751"/>
              <a:ext cx="141786" cy="155875"/>
            </a:xfrm>
            <a:custGeom>
              <a:avLst/>
              <a:gdLst>
                <a:gd name="T0" fmla="*/ 87272 w 120000"/>
                <a:gd name="T1" fmla="*/ 110000 h 120000"/>
                <a:gd name="T2" fmla="*/ 16363 w 120000"/>
                <a:gd name="T3" fmla="*/ 90000 h 120000"/>
                <a:gd name="T4" fmla="*/ 38181 w 120000"/>
                <a:gd name="T5" fmla="*/ 10000 h 120000"/>
                <a:gd name="T6" fmla="*/ 109090 w 120000"/>
                <a:gd name="T7" fmla="*/ 30000 h 120000"/>
                <a:gd name="T8" fmla="*/ 87272 w 120000"/>
                <a:gd name="T9" fmla="*/ 110000 h 120000"/>
                <a:gd name="T10" fmla="*/ 38181 w 120000"/>
                <a:gd name="T11" fmla="*/ 25000 h 120000"/>
                <a:gd name="T12" fmla="*/ 32727 w 120000"/>
                <a:gd name="T13" fmla="*/ 90000 h 120000"/>
                <a:gd name="T14" fmla="*/ 87272 w 120000"/>
                <a:gd name="T15" fmla="*/ 95000 h 120000"/>
                <a:gd name="T16" fmla="*/ 92727 w 120000"/>
                <a:gd name="T17" fmla="*/ 30000 h 120000"/>
                <a:gd name="T18" fmla="*/ 38181 w 120000"/>
                <a:gd name="T19" fmla="*/ 25000 h 120000"/>
                <a:gd name="T20" fmla="*/ 38181 w 120000"/>
                <a:gd name="T21" fmla="*/ 25000 h 120000"/>
                <a:gd name="T22" fmla="*/ 38181 w 120000"/>
                <a:gd name="T23" fmla="*/ 25000 h 120000"/>
                <a:gd name="T24" fmla="*/ 0 w 120000"/>
                <a:gd name="T25" fmla="*/ 0 h 120000"/>
                <a:gd name="T26" fmla="*/ 120000 w 120000"/>
                <a:gd name="T27" fmla="*/ 120000 h 1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T24" t="T25" r="T26" b="T27"/>
              <a:pathLst>
                <a:path w="120000" h="120000" extrusionOk="0">
                  <a:moveTo>
                    <a:pt x="87272" y="110000"/>
                  </a:moveTo>
                  <a:cubicBezTo>
                    <a:pt x="70909" y="110000"/>
                    <a:pt x="16363" y="120000"/>
                    <a:pt x="16363" y="90000"/>
                  </a:cubicBezTo>
                  <a:cubicBezTo>
                    <a:pt x="16363" y="70000"/>
                    <a:pt x="0" y="10000"/>
                    <a:pt x="38181" y="10000"/>
                  </a:cubicBezTo>
                  <a:cubicBezTo>
                    <a:pt x="54545" y="5000"/>
                    <a:pt x="109090" y="0"/>
                    <a:pt x="109090" y="30000"/>
                  </a:cubicBezTo>
                  <a:cubicBezTo>
                    <a:pt x="109090" y="45000"/>
                    <a:pt x="120000" y="110000"/>
                    <a:pt x="87272" y="110000"/>
                  </a:cubicBezTo>
                  <a:close/>
                  <a:moveTo>
                    <a:pt x="38181" y="25000"/>
                  </a:moveTo>
                  <a:cubicBezTo>
                    <a:pt x="27272" y="25000"/>
                    <a:pt x="32727" y="80000"/>
                    <a:pt x="32727" y="90000"/>
                  </a:cubicBezTo>
                  <a:cubicBezTo>
                    <a:pt x="32727" y="95000"/>
                    <a:pt x="87272" y="95000"/>
                    <a:pt x="87272" y="95000"/>
                  </a:cubicBezTo>
                  <a:cubicBezTo>
                    <a:pt x="98181" y="95000"/>
                    <a:pt x="92727" y="35000"/>
                    <a:pt x="92727" y="30000"/>
                  </a:cubicBezTo>
                  <a:cubicBezTo>
                    <a:pt x="92727" y="20000"/>
                    <a:pt x="43636" y="25000"/>
                    <a:pt x="38181" y="25000"/>
                  </a:cubicBezTo>
                  <a:cubicBezTo>
                    <a:pt x="38181" y="25000"/>
                    <a:pt x="38181" y="25000"/>
                    <a:pt x="38181" y="25000"/>
                  </a:cubicBezTo>
                  <a:cubicBezTo>
                    <a:pt x="32727" y="25000"/>
                    <a:pt x="38181" y="25000"/>
                    <a:pt x="38181" y="25000"/>
                  </a:cubicBezTo>
                  <a:close/>
                </a:path>
              </a:pathLst>
            </a:custGeom>
            <a:solidFill>
              <a:srgbClr val="E6913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29" name="Shape 356"/>
            <p:cNvSpPr>
              <a:spLocks/>
            </p:cNvSpPr>
            <p:nvPr/>
          </p:nvSpPr>
          <p:spPr bwMode="auto">
            <a:xfrm>
              <a:off x="1965041" y="2463973"/>
              <a:ext cx="83517" cy="96147"/>
            </a:xfrm>
            <a:custGeom>
              <a:avLst/>
              <a:gdLst>
                <a:gd name="T0" fmla="*/ 18461 w 120000"/>
                <a:gd name="T1" fmla="*/ 8000 h 120000"/>
                <a:gd name="T2" fmla="*/ 9230 w 120000"/>
                <a:gd name="T3" fmla="*/ 112000 h 120000"/>
                <a:gd name="T4" fmla="*/ 101538 w 120000"/>
                <a:gd name="T5" fmla="*/ 120000 h 120000"/>
                <a:gd name="T6" fmla="*/ 110769 w 120000"/>
                <a:gd name="T7" fmla="*/ 16000 h 120000"/>
                <a:gd name="T8" fmla="*/ 18461 w 120000"/>
                <a:gd name="T9" fmla="*/ 8000 h 120000"/>
                <a:gd name="T10" fmla="*/ 18461 w 120000"/>
                <a:gd name="T11" fmla="*/ 8000 h 120000"/>
                <a:gd name="T12" fmla="*/ 18461 w 120000"/>
                <a:gd name="T13" fmla="*/ 8000 h 120000"/>
                <a:gd name="T14" fmla="*/ 0 w 120000"/>
                <a:gd name="T15" fmla="*/ 0 h 120000"/>
                <a:gd name="T16" fmla="*/ 120000 w 120000"/>
                <a:gd name="T17" fmla="*/ 120000 h 120000"/>
              </a:gdLst>
              <a:ahLst/>
              <a:cxnLst>
                <a:cxn ang="0">
                  <a:pos x="T0" y="T1"/>
                </a:cxn>
                <a:cxn ang="0">
                  <a:pos x="T2" y="T3"/>
                </a:cxn>
                <a:cxn ang="0">
                  <a:pos x="T4" y="T5"/>
                </a:cxn>
                <a:cxn ang="0">
                  <a:pos x="T6" y="T7"/>
                </a:cxn>
                <a:cxn ang="0">
                  <a:pos x="T8" y="T9"/>
                </a:cxn>
                <a:cxn ang="0">
                  <a:pos x="T10" y="T11"/>
                </a:cxn>
                <a:cxn ang="0">
                  <a:pos x="T12" y="T13"/>
                </a:cxn>
              </a:cxnLst>
              <a:rect l="T14" t="T15" r="T16" b="T17"/>
              <a:pathLst>
                <a:path w="120000" h="120000" extrusionOk="0">
                  <a:moveTo>
                    <a:pt x="18461" y="8000"/>
                  </a:moveTo>
                  <a:cubicBezTo>
                    <a:pt x="0" y="8000"/>
                    <a:pt x="9230" y="96000"/>
                    <a:pt x="9230" y="112000"/>
                  </a:cubicBezTo>
                  <a:cubicBezTo>
                    <a:pt x="9230" y="120000"/>
                    <a:pt x="101538" y="120000"/>
                    <a:pt x="101538" y="120000"/>
                  </a:cubicBezTo>
                  <a:cubicBezTo>
                    <a:pt x="120000" y="120000"/>
                    <a:pt x="110769" y="24000"/>
                    <a:pt x="110769" y="16000"/>
                  </a:cubicBezTo>
                  <a:cubicBezTo>
                    <a:pt x="110769" y="0"/>
                    <a:pt x="27692" y="8000"/>
                    <a:pt x="18461" y="8000"/>
                  </a:cubicBezTo>
                  <a:cubicBezTo>
                    <a:pt x="18461" y="8000"/>
                    <a:pt x="18461" y="8000"/>
                    <a:pt x="18461" y="8000"/>
                  </a:cubicBezTo>
                  <a:cubicBezTo>
                    <a:pt x="9230" y="8000"/>
                    <a:pt x="18461" y="8000"/>
                    <a:pt x="18461" y="8000"/>
                  </a:cubicBezTo>
                  <a:close/>
                </a:path>
              </a:pathLst>
            </a:custGeom>
            <a:solidFill>
              <a:srgbClr val="FFE59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30" name="Shape 357"/>
            <p:cNvSpPr>
              <a:spLocks/>
            </p:cNvSpPr>
            <p:nvPr/>
          </p:nvSpPr>
          <p:spPr bwMode="auto">
            <a:xfrm>
              <a:off x="1384300" y="1439863"/>
              <a:ext cx="1433400" cy="1670916"/>
            </a:xfrm>
            <a:custGeom>
              <a:avLst/>
              <a:gdLst>
                <a:gd name="T0" fmla="*/ 115675 w 120000"/>
                <a:gd name="T1" fmla="*/ 50232 h 120000"/>
                <a:gd name="T2" fmla="*/ 115675 w 120000"/>
                <a:gd name="T3" fmla="*/ 33488 h 120000"/>
                <a:gd name="T4" fmla="*/ 103243 w 120000"/>
                <a:gd name="T5" fmla="*/ 45581 h 120000"/>
                <a:gd name="T6" fmla="*/ 97837 w 120000"/>
                <a:gd name="T7" fmla="*/ 36744 h 120000"/>
                <a:gd name="T8" fmla="*/ 97837 w 120000"/>
                <a:gd name="T9" fmla="*/ 23720 h 120000"/>
                <a:gd name="T10" fmla="*/ 103783 w 120000"/>
                <a:gd name="T11" fmla="*/ 6046 h 120000"/>
                <a:gd name="T12" fmla="*/ 81081 w 120000"/>
                <a:gd name="T13" fmla="*/ 8372 h 120000"/>
                <a:gd name="T14" fmla="*/ 48648 w 120000"/>
                <a:gd name="T15" fmla="*/ 1395 h 120000"/>
                <a:gd name="T16" fmla="*/ 34594 w 120000"/>
                <a:gd name="T17" fmla="*/ 5116 h 120000"/>
                <a:gd name="T18" fmla="*/ 540 w 120000"/>
                <a:gd name="T19" fmla="*/ 13953 h 120000"/>
                <a:gd name="T20" fmla="*/ 19459 w 120000"/>
                <a:gd name="T21" fmla="*/ 19069 h 120000"/>
                <a:gd name="T22" fmla="*/ 35675 w 120000"/>
                <a:gd name="T23" fmla="*/ 70232 h 120000"/>
                <a:gd name="T24" fmla="*/ 33513 w 120000"/>
                <a:gd name="T25" fmla="*/ 104186 h 120000"/>
                <a:gd name="T26" fmla="*/ 42162 w 120000"/>
                <a:gd name="T27" fmla="*/ 115813 h 120000"/>
                <a:gd name="T28" fmla="*/ 58378 w 120000"/>
                <a:gd name="T29" fmla="*/ 96744 h 120000"/>
                <a:gd name="T30" fmla="*/ 69189 w 120000"/>
                <a:gd name="T31" fmla="*/ 120000 h 120000"/>
                <a:gd name="T32" fmla="*/ 75675 w 120000"/>
                <a:gd name="T33" fmla="*/ 105116 h 120000"/>
                <a:gd name="T34" fmla="*/ 88648 w 120000"/>
                <a:gd name="T35" fmla="*/ 93023 h 120000"/>
                <a:gd name="T36" fmla="*/ 115135 w 120000"/>
                <a:gd name="T37" fmla="*/ 102790 h 120000"/>
                <a:gd name="T38" fmla="*/ 114594 w 120000"/>
                <a:gd name="T39" fmla="*/ 93023 h 120000"/>
                <a:gd name="T40" fmla="*/ 118378 w 120000"/>
                <a:gd name="T41" fmla="*/ 76744 h 120000"/>
                <a:gd name="T42" fmla="*/ 112972 w 120000"/>
                <a:gd name="T43" fmla="*/ 43255 h 120000"/>
                <a:gd name="T44" fmla="*/ 24324 w 120000"/>
                <a:gd name="T45" fmla="*/ 24186 h 120000"/>
                <a:gd name="T46" fmla="*/ 13513 w 120000"/>
                <a:gd name="T47" fmla="*/ 5581 h 120000"/>
                <a:gd name="T48" fmla="*/ 39459 w 120000"/>
                <a:gd name="T49" fmla="*/ 8372 h 120000"/>
                <a:gd name="T50" fmla="*/ 74054 w 120000"/>
                <a:gd name="T51" fmla="*/ 8372 h 120000"/>
                <a:gd name="T52" fmla="*/ 85405 w 120000"/>
                <a:gd name="T53" fmla="*/ 11627 h 120000"/>
                <a:gd name="T54" fmla="*/ 103243 w 120000"/>
                <a:gd name="T55" fmla="*/ 21395 h 120000"/>
                <a:gd name="T56" fmla="*/ 85945 w 120000"/>
                <a:gd name="T57" fmla="*/ 61395 h 120000"/>
                <a:gd name="T58" fmla="*/ 114054 w 120000"/>
                <a:gd name="T59" fmla="*/ 76279 h 120000"/>
                <a:gd name="T60" fmla="*/ 111351 w 120000"/>
                <a:gd name="T61" fmla="*/ 100000 h 120000"/>
                <a:gd name="T62" fmla="*/ 104864 w 120000"/>
                <a:gd name="T63" fmla="*/ 92558 h 120000"/>
                <a:gd name="T64" fmla="*/ 96216 w 120000"/>
                <a:gd name="T65" fmla="*/ 72558 h 120000"/>
                <a:gd name="T66" fmla="*/ 90810 w 120000"/>
                <a:gd name="T67" fmla="*/ 87906 h 120000"/>
                <a:gd name="T68" fmla="*/ 72432 w 120000"/>
                <a:gd name="T69" fmla="*/ 86511 h 120000"/>
                <a:gd name="T70" fmla="*/ 74054 w 120000"/>
                <a:gd name="T71" fmla="*/ 112093 h 120000"/>
                <a:gd name="T72" fmla="*/ 66486 w 120000"/>
                <a:gd name="T73" fmla="*/ 112558 h 120000"/>
                <a:gd name="T74" fmla="*/ 45945 w 120000"/>
                <a:gd name="T75" fmla="*/ 89767 h 120000"/>
                <a:gd name="T76" fmla="*/ 43243 w 120000"/>
                <a:gd name="T77" fmla="*/ 107441 h 120000"/>
                <a:gd name="T78" fmla="*/ 34594 w 120000"/>
                <a:gd name="T79" fmla="*/ 108837 h 120000"/>
                <a:gd name="T80" fmla="*/ 36216 w 120000"/>
                <a:gd name="T81" fmla="*/ 87441 h 120000"/>
                <a:gd name="T82" fmla="*/ 51891 w 120000"/>
                <a:gd name="T83" fmla="*/ 72558 h 120000"/>
                <a:gd name="T84" fmla="*/ 92432 w 120000"/>
                <a:gd name="T85" fmla="*/ 58139 h 120000"/>
                <a:gd name="T86" fmla="*/ 107567 w 120000"/>
                <a:gd name="T87" fmla="*/ 51162 h 120000"/>
                <a:gd name="T88" fmla="*/ 114054 w 120000"/>
                <a:gd name="T89" fmla="*/ 76279 h 120000"/>
                <a:gd name="T90" fmla="*/ 0 w 120000"/>
                <a:gd name="T91" fmla="*/ 0 h 120000"/>
                <a:gd name="T92" fmla="*/ 120000 w 120000"/>
                <a:gd name="T93" fmla="*/ 120000 h 1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T90" t="T91" r="T92" b="T93"/>
              <a:pathLst>
                <a:path w="120000" h="120000" extrusionOk="0">
                  <a:moveTo>
                    <a:pt x="118378" y="76744"/>
                  </a:moveTo>
                  <a:cubicBezTo>
                    <a:pt x="119459" y="67906"/>
                    <a:pt x="118918" y="60930"/>
                    <a:pt x="115135" y="53488"/>
                  </a:cubicBezTo>
                  <a:cubicBezTo>
                    <a:pt x="114054" y="51627"/>
                    <a:pt x="114594" y="52093"/>
                    <a:pt x="115675" y="50232"/>
                  </a:cubicBezTo>
                  <a:cubicBezTo>
                    <a:pt x="116216" y="49302"/>
                    <a:pt x="116216" y="47906"/>
                    <a:pt x="116756" y="46976"/>
                  </a:cubicBezTo>
                  <a:cubicBezTo>
                    <a:pt x="117297" y="44186"/>
                    <a:pt x="117837" y="41395"/>
                    <a:pt x="117837" y="38604"/>
                  </a:cubicBezTo>
                  <a:cubicBezTo>
                    <a:pt x="117837" y="36744"/>
                    <a:pt x="117837" y="33953"/>
                    <a:pt x="115675" y="33488"/>
                  </a:cubicBezTo>
                  <a:cubicBezTo>
                    <a:pt x="112432" y="33023"/>
                    <a:pt x="111891" y="35813"/>
                    <a:pt x="111351" y="37674"/>
                  </a:cubicBezTo>
                  <a:cubicBezTo>
                    <a:pt x="110270" y="40000"/>
                    <a:pt x="109189" y="42325"/>
                    <a:pt x="106486" y="43720"/>
                  </a:cubicBezTo>
                  <a:cubicBezTo>
                    <a:pt x="105405" y="44651"/>
                    <a:pt x="104324" y="45581"/>
                    <a:pt x="103243" y="45581"/>
                  </a:cubicBezTo>
                  <a:cubicBezTo>
                    <a:pt x="102702" y="45581"/>
                    <a:pt x="98918" y="45116"/>
                    <a:pt x="98918" y="45116"/>
                  </a:cubicBezTo>
                  <a:cubicBezTo>
                    <a:pt x="98378" y="44651"/>
                    <a:pt x="98918" y="41860"/>
                    <a:pt x="98378" y="40930"/>
                  </a:cubicBezTo>
                  <a:cubicBezTo>
                    <a:pt x="98378" y="39534"/>
                    <a:pt x="97837" y="38139"/>
                    <a:pt x="97837" y="36744"/>
                  </a:cubicBezTo>
                  <a:cubicBezTo>
                    <a:pt x="96756" y="33953"/>
                    <a:pt x="95675" y="30697"/>
                    <a:pt x="95135" y="27906"/>
                  </a:cubicBezTo>
                  <a:cubicBezTo>
                    <a:pt x="94594" y="26511"/>
                    <a:pt x="92972" y="23255"/>
                    <a:pt x="95135" y="22790"/>
                  </a:cubicBezTo>
                  <a:cubicBezTo>
                    <a:pt x="96216" y="22325"/>
                    <a:pt x="97297" y="23255"/>
                    <a:pt x="97837" y="23720"/>
                  </a:cubicBezTo>
                  <a:cubicBezTo>
                    <a:pt x="99459" y="24186"/>
                    <a:pt x="101081" y="25116"/>
                    <a:pt x="102702" y="25116"/>
                  </a:cubicBezTo>
                  <a:cubicBezTo>
                    <a:pt x="108108" y="26046"/>
                    <a:pt x="114054" y="23255"/>
                    <a:pt x="115135" y="18604"/>
                  </a:cubicBezTo>
                  <a:cubicBezTo>
                    <a:pt x="116756" y="12558"/>
                    <a:pt x="109729" y="7906"/>
                    <a:pt x="103783" y="6046"/>
                  </a:cubicBezTo>
                  <a:cubicBezTo>
                    <a:pt x="97837" y="3720"/>
                    <a:pt x="90270" y="3720"/>
                    <a:pt x="84864" y="6976"/>
                  </a:cubicBezTo>
                  <a:cubicBezTo>
                    <a:pt x="84324" y="7441"/>
                    <a:pt x="83243" y="7906"/>
                    <a:pt x="82702" y="8372"/>
                  </a:cubicBezTo>
                  <a:cubicBezTo>
                    <a:pt x="81081" y="8837"/>
                    <a:pt x="83243" y="8837"/>
                    <a:pt x="81081" y="8372"/>
                  </a:cubicBezTo>
                  <a:cubicBezTo>
                    <a:pt x="79459" y="7906"/>
                    <a:pt x="78378" y="6511"/>
                    <a:pt x="76756" y="6046"/>
                  </a:cubicBezTo>
                  <a:cubicBezTo>
                    <a:pt x="74594" y="4651"/>
                    <a:pt x="71891" y="3255"/>
                    <a:pt x="69189" y="2790"/>
                  </a:cubicBezTo>
                  <a:cubicBezTo>
                    <a:pt x="62702" y="465"/>
                    <a:pt x="55675" y="0"/>
                    <a:pt x="48648" y="1395"/>
                  </a:cubicBezTo>
                  <a:cubicBezTo>
                    <a:pt x="45945" y="1860"/>
                    <a:pt x="43243" y="2325"/>
                    <a:pt x="40540" y="3255"/>
                  </a:cubicBezTo>
                  <a:cubicBezTo>
                    <a:pt x="39459" y="3720"/>
                    <a:pt x="37837" y="5116"/>
                    <a:pt x="36216" y="5581"/>
                  </a:cubicBezTo>
                  <a:cubicBezTo>
                    <a:pt x="34594" y="6046"/>
                    <a:pt x="36756" y="6046"/>
                    <a:pt x="34594" y="5116"/>
                  </a:cubicBezTo>
                  <a:cubicBezTo>
                    <a:pt x="33513" y="5116"/>
                    <a:pt x="32432" y="4186"/>
                    <a:pt x="31891" y="3720"/>
                  </a:cubicBezTo>
                  <a:cubicBezTo>
                    <a:pt x="25945" y="465"/>
                    <a:pt x="18918" y="0"/>
                    <a:pt x="12432" y="1860"/>
                  </a:cubicBezTo>
                  <a:cubicBezTo>
                    <a:pt x="6486" y="3720"/>
                    <a:pt x="0" y="7906"/>
                    <a:pt x="540" y="13953"/>
                  </a:cubicBezTo>
                  <a:cubicBezTo>
                    <a:pt x="540" y="19534"/>
                    <a:pt x="7027" y="22790"/>
                    <a:pt x="12972" y="21860"/>
                  </a:cubicBezTo>
                  <a:cubicBezTo>
                    <a:pt x="14594" y="21395"/>
                    <a:pt x="16216" y="20930"/>
                    <a:pt x="17297" y="20000"/>
                  </a:cubicBezTo>
                  <a:cubicBezTo>
                    <a:pt x="18378" y="19534"/>
                    <a:pt x="18918" y="19069"/>
                    <a:pt x="19459" y="19069"/>
                  </a:cubicBezTo>
                  <a:cubicBezTo>
                    <a:pt x="22162" y="19534"/>
                    <a:pt x="21081" y="22325"/>
                    <a:pt x="20000" y="23720"/>
                  </a:cubicBezTo>
                  <a:cubicBezTo>
                    <a:pt x="17297" y="28372"/>
                    <a:pt x="14594" y="33488"/>
                    <a:pt x="14054" y="39069"/>
                  </a:cubicBezTo>
                  <a:cubicBezTo>
                    <a:pt x="10810" y="52558"/>
                    <a:pt x="22162" y="64186"/>
                    <a:pt x="35675" y="70232"/>
                  </a:cubicBezTo>
                  <a:cubicBezTo>
                    <a:pt x="31351" y="76744"/>
                    <a:pt x="31351" y="85116"/>
                    <a:pt x="31891" y="92558"/>
                  </a:cubicBezTo>
                  <a:cubicBezTo>
                    <a:pt x="32432" y="94883"/>
                    <a:pt x="32972" y="97674"/>
                    <a:pt x="32972" y="100000"/>
                  </a:cubicBezTo>
                  <a:cubicBezTo>
                    <a:pt x="33513" y="101395"/>
                    <a:pt x="34054" y="103255"/>
                    <a:pt x="33513" y="104186"/>
                  </a:cubicBezTo>
                  <a:cubicBezTo>
                    <a:pt x="32972" y="105581"/>
                    <a:pt x="31891" y="105581"/>
                    <a:pt x="30810" y="106976"/>
                  </a:cubicBezTo>
                  <a:cubicBezTo>
                    <a:pt x="28648" y="109302"/>
                    <a:pt x="29189" y="112558"/>
                    <a:pt x="31891" y="114418"/>
                  </a:cubicBezTo>
                  <a:cubicBezTo>
                    <a:pt x="34594" y="116279"/>
                    <a:pt x="38918" y="116279"/>
                    <a:pt x="42162" y="115813"/>
                  </a:cubicBezTo>
                  <a:cubicBezTo>
                    <a:pt x="49729" y="114883"/>
                    <a:pt x="47567" y="109302"/>
                    <a:pt x="48108" y="104186"/>
                  </a:cubicBezTo>
                  <a:cubicBezTo>
                    <a:pt x="48648" y="101860"/>
                    <a:pt x="48648" y="94883"/>
                    <a:pt x="51891" y="93488"/>
                  </a:cubicBezTo>
                  <a:cubicBezTo>
                    <a:pt x="54054" y="92093"/>
                    <a:pt x="57297" y="94883"/>
                    <a:pt x="58378" y="96744"/>
                  </a:cubicBezTo>
                  <a:cubicBezTo>
                    <a:pt x="60540" y="99069"/>
                    <a:pt x="61621" y="100930"/>
                    <a:pt x="61621" y="103720"/>
                  </a:cubicBezTo>
                  <a:cubicBezTo>
                    <a:pt x="62162" y="107441"/>
                    <a:pt x="61081" y="111627"/>
                    <a:pt x="61621" y="115348"/>
                  </a:cubicBezTo>
                  <a:cubicBezTo>
                    <a:pt x="61621" y="119069"/>
                    <a:pt x="65405" y="120000"/>
                    <a:pt x="69189" y="120000"/>
                  </a:cubicBezTo>
                  <a:cubicBezTo>
                    <a:pt x="74594" y="120000"/>
                    <a:pt x="84864" y="115813"/>
                    <a:pt x="78378" y="110232"/>
                  </a:cubicBezTo>
                  <a:cubicBezTo>
                    <a:pt x="77297" y="109767"/>
                    <a:pt x="76216" y="109302"/>
                    <a:pt x="75675" y="108372"/>
                  </a:cubicBezTo>
                  <a:cubicBezTo>
                    <a:pt x="75135" y="107441"/>
                    <a:pt x="75675" y="106046"/>
                    <a:pt x="75675" y="105116"/>
                  </a:cubicBezTo>
                  <a:cubicBezTo>
                    <a:pt x="75675" y="103720"/>
                    <a:pt x="75135" y="99069"/>
                    <a:pt x="76756" y="97674"/>
                  </a:cubicBezTo>
                  <a:cubicBezTo>
                    <a:pt x="77297" y="96744"/>
                    <a:pt x="80540" y="96279"/>
                    <a:pt x="81621" y="95813"/>
                  </a:cubicBezTo>
                  <a:cubicBezTo>
                    <a:pt x="83783" y="94883"/>
                    <a:pt x="85945" y="93953"/>
                    <a:pt x="88648" y="93023"/>
                  </a:cubicBezTo>
                  <a:cubicBezTo>
                    <a:pt x="92972" y="91162"/>
                    <a:pt x="96756" y="88372"/>
                    <a:pt x="100540" y="85581"/>
                  </a:cubicBezTo>
                  <a:cubicBezTo>
                    <a:pt x="100540" y="90232"/>
                    <a:pt x="100000" y="94418"/>
                    <a:pt x="100000" y="99069"/>
                  </a:cubicBezTo>
                  <a:cubicBezTo>
                    <a:pt x="100000" y="104651"/>
                    <a:pt x="110810" y="105116"/>
                    <a:pt x="115135" y="102790"/>
                  </a:cubicBezTo>
                  <a:cubicBezTo>
                    <a:pt x="117297" y="101860"/>
                    <a:pt x="118918" y="100000"/>
                    <a:pt x="118378" y="97674"/>
                  </a:cubicBezTo>
                  <a:cubicBezTo>
                    <a:pt x="118378" y="95813"/>
                    <a:pt x="117297" y="94883"/>
                    <a:pt x="116216" y="93953"/>
                  </a:cubicBezTo>
                  <a:cubicBezTo>
                    <a:pt x="115675" y="93488"/>
                    <a:pt x="115135" y="93488"/>
                    <a:pt x="114594" y="93023"/>
                  </a:cubicBezTo>
                  <a:cubicBezTo>
                    <a:pt x="113513" y="91162"/>
                    <a:pt x="115675" y="86976"/>
                    <a:pt x="116216" y="85581"/>
                  </a:cubicBezTo>
                  <a:cubicBezTo>
                    <a:pt x="117297" y="82325"/>
                    <a:pt x="118378" y="79534"/>
                    <a:pt x="118378" y="76744"/>
                  </a:cubicBezTo>
                  <a:cubicBezTo>
                    <a:pt x="120000" y="64651"/>
                    <a:pt x="118378" y="78604"/>
                    <a:pt x="118378" y="76744"/>
                  </a:cubicBezTo>
                  <a:close/>
                  <a:moveTo>
                    <a:pt x="111351" y="48372"/>
                  </a:moveTo>
                  <a:cubicBezTo>
                    <a:pt x="109729" y="50697"/>
                    <a:pt x="109189" y="49302"/>
                    <a:pt x="106486" y="48372"/>
                  </a:cubicBezTo>
                  <a:cubicBezTo>
                    <a:pt x="109189" y="46976"/>
                    <a:pt x="111351" y="45116"/>
                    <a:pt x="112972" y="43255"/>
                  </a:cubicBezTo>
                  <a:cubicBezTo>
                    <a:pt x="112432" y="45116"/>
                    <a:pt x="112432" y="46511"/>
                    <a:pt x="111351" y="48372"/>
                  </a:cubicBezTo>
                  <a:close/>
                  <a:moveTo>
                    <a:pt x="18378" y="37209"/>
                  </a:moveTo>
                  <a:cubicBezTo>
                    <a:pt x="20000" y="33023"/>
                    <a:pt x="22702" y="28837"/>
                    <a:pt x="24324" y="24186"/>
                  </a:cubicBezTo>
                  <a:cubicBezTo>
                    <a:pt x="25945" y="20465"/>
                    <a:pt x="24864" y="14418"/>
                    <a:pt x="18918" y="15348"/>
                  </a:cubicBezTo>
                  <a:cubicBezTo>
                    <a:pt x="14054" y="15813"/>
                    <a:pt x="10810" y="20465"/>
                    <a:pt x="5945" y="16279"/>
                  </a:cubicBezTo>
                  <a:cubicBezTo>
                    <a:pt x="1081" y="11627"/>
                    <a:pt x="9189" y="6976"/>
                    <a:pt x="13513" y="5581"/>
                  </a:cubicBezTo>
                  <a:cubicBezTo>
                    <a:pt x="20000" y="3255"/>
                    <a:pt x="27027" y="4651"/>
                    <a:pt x="31891" y="8837"/>
                  </a:cubicBezTo>
                  <a:cubicBezTo>
                    <a:pt x="33513" y="9767"/>
                    <a:pt x="34054" y="10697"/>
                    <a:pt x="36216" y="10232"/>
                  </a:cubicBezTo>
                  <a:cubicBezTo>
                    <a:pt x="37297" y="9767"/>
                    <a:pt x="38378" y="8837"/>
                    <a:pt x="39459" y="8372"/>
                  </a:cubicBezTo>
                  <a:cubicBezTo>
                    <a:pt x="41081" y="7441"/>
                    <a:pt x="42702" y="6511"/>
                    <a:pt x="44864" y="6046"/>
                  </a:cubicBezTo>
                  <a:cubicBezTo>
                    <a:pt x="51351" y="3720"/>
                    <a:pt x="58378" y="4186"/>
                    <a:pt x="65405" y="5581"/>
                  </a:cubicBezTo>
                  <a:cubicBezTo>
                    <a:pt x="68108" y="6046"/>
                    <a:pt x="71351" y="6976"/>
                    <a:pt x="74054" y="8372"/>
                  </a:cubicBezTo>
                  <a:cubicBezTo>
                    <a:pt x="75675" y="8837"/>
                    <a:pt x="76756" y="9767"/>
                    <a:pt x="77837" y="10697"/>
                  </a:cubicBezTo>
                  <a:cubicBezTo>
                    <a:pt x="78918" y="11162"/>
                    <a:pt x="80540" y="13488"/>
                    <a:pt x="81621" y="13488"/>
                  </a:cubicBezTo>
                  <a:cubicBezTo>
                    <a:pt x="83243" y="13953"/>
                    <a:pt x="84324" y="12093"/>
                    <a:pt x="85405" y="11627"/>
                  </a:cubicBezTo>
                  <a:cubicBezTo>
                    <a:pt x="87567" y="9767"/>
                    <a:pt x="89729" y="8837"/>
                    <a:pt x="92972" y="8372"/>
                  </a:cubicBezTo>
                  <a:cubicBezTo>
                    <a:pt x="98918" y="7906"/>
                    <a:pt x="106486" y="9767"/>
                    <a:pt x="109729" y="13953"/>
                  </a:cubicBezTo>
                  <a:cubicBezTo>
                    <a:pt x="112972" y="18604"/>
                    <a:pt x="108108" y="22325"/>
                    <a:pt x="103243" y="21395"/>
                  </a:cubicBezTo>
                  <a:cubicBezTo>
                    <a:pt x="98918" y="20930"/>
                    <a:pt x="92972" y="16279"/>
                    <a:pt x="90270" y="21860"/>
                  </a:cubicBezTo>
                  <a:cubicBezTo>
                    <a:pt x="89189" y="25116"/>
                    <a:pt x="90810" y="28837"/>
                    <a:pt x="91891" y="31627"/>
                  </a:cubicBezTo>
                  <a:cubicBezTo>
                    <a:pt x="95675" y="42325"/>
                    <a:pt x="96216" y="53023"/>
                    <a:pt x="85945" y="61395"/>
                  </a:cubicBezTo>
                  <a:cubicBezTo>
                    <a:pt x="68108" y="75813"/>
                    <a:pt x="35135" y="73023"/>
                    <a:pt x="21621" y="54883"/>
                  </a:cubicBezTo>
                  <a:cubicBezTo>
                    <a:pt x="17297" y="48372"/>
                    <a:pt x="16756" y="43255"/>
                    <a:pt x="18378" y="37209"/>
                  </a:cubicBezTo>
                  <a:close/>
                  <a:moveTo>
                    <a:pt x="114054" y="76279"/>
                  </a:moveTo>
                  <a:cubicBezTo>
                    <a:pt x="113513" y="81860"/>
                    <a:pt x="108648" y="89302"/>
                    <a:pt x="110810" y="94418"/>
                  </a:cubicBezTo>
                  <a:cubicBezTo>
                    <a:pt x="111351" y="95813"/>
                    <a:pt x="111891" y="95813"/>
                    <a:pt x="112972" y="96744"/>
                  </a:cubicBezTo>
                  <a:cubicBezTo>
                    <a:pt x="114594" y="98139"/>
                    <a:pt x="114054" y="99534"/>
                    <a:pt x="111351" y="100000"/>
                  </a:cubicBezTo>
                  <a:cubicBezTo>
                    <a:pt x="110270" y="100465"/>
                    <a:pt x="108648" y="100465"/>
                    <a:pt x="107027" y="100000"/>
                  </a:cubicBezTo>
                  <a:cubicBezTo>
                    <a:pt x="105405" y="100000"/>
                    <a:pt x="104864" y="100000"/>
                    <a:pt x="104864" y="98604"/>
                  </a:cubicBezTo>
                  <a:cubicBezTo>
                    <a:pt x="104324" y="96744"/>
                    <a:pt x="104864" y="94418"/>
                    <a:pt x="104864" y="92558"/>
                  </a:cubicBezTo>
                  <a:cubicBezTo>
                    <a:pt x="104864" y="89302"/>
                    <a:pt x="104864" y="86511"/>
                    <a:pt x="104324" y="83720"/>
                  </a:cubicBezTo>
                  <a:cubicBezTo>
                    <a:pt x="104324" y="80465"/>
                    <a:pt x="104864" y="76279"/>
                    <a:pt x="102162" y="73953"/>
                  </a:cubicBezTo>
                  <a:cubicBezTo>
                    <a:pt x="101081" y="72558"/>
                    <a:pt x="98378" y="71627"/>
                    <a:pt x="96216" y="72558"/>
                  </a:cubicBezTo>
                  <a:cubicBezTo>
                    <a:pt x="94054" y="73953"/>
                    <a:pt x="96756" y="74418"/>
                    <a:pt x="98378" y="74883"/>
                  </a:cubicBezTo>
                  <a:cubicBezTo>
                    <a:pt x="102162" y="75348"/>
                    <a:pt x="101621" y="78139"/>
                    <a:pt x="99459" y="80930"/>
                  </a:cubicBezTo>
                  <a:cubicBezTo>
                    <a:pt x="97297" y="83720"/>
                    <a:pt x="94054" y="86046"/>
                    <a:pt x="90810" y="87906"/>
                  </a:cubicBezTo>
                  <a:cubicBezTo>
                    <a:pt x="86486" y="90697"/>
                    <a:pt x="80540" y="93488"/>
                    <a:pt x="75135" y="93953"/>
                  </a:cubicBezTo>
                  <a:cubicBezTo>
                    <a:pt x="75135" y="91162"/>
                    <a:pt x="75135" y="87906"/>
                    <a:pt x="74594" y="85581"/>
                  </a:cubicBezTo>
                  <a:cubicBezTo>
                    <a:pt x="73513" y="82325"/>
                    <a:pt x="72432" y="84186"/>
                    <a:pt x="72432" y="86511"/>
                  </a:cubicBezTo>
                  <a:cubicBezTo>
                    <a:pt x="71891" y="89302"/>
                    <a:pt x="72432" y="92093"/>
                    <a:pt x="72432" y="94883"/>
                  </a:cubicBezTo>
                  <a:cubicBezTo>
                    <a:pt x="72432" y="98139"/>
                    <a:pt x="71891" y="101860"/>
                    <a:pt x="71891" y="105116"/>
                  </a:cubicBezTo>
                  <a:cubicBezTo>
                    <a:pt x="71351" y="108372"/>
                    <a:pt x="70810" y="109767"/>
                    <a:pt x="74054" y="112093"/>
                  </a:cubicBezTo>
                  <a:cubicBezTo>
                    <a:pt x="77297" y="114418"/>
                    <a:pt x="75135" y="116279"/>
                    <a:pt x="71891" y="116279"/>
                  </a:cubicBezTo>
                  <a:cubicBezTo>
                    <a:pt x="70270" y="116279"/>
                    <a:pt x="68648" y="116279"/>
                    <a:pt x="67567" y="115813"/>
                  </a:cubicBezTo>
                  <a:cubicBezTo>
                    <a:pt x="65405" y="115348"/>
                    <a:pt x="65945" y="114883"/>
                    <a:pt x="66486" y="112558"/>
                  </a:cubicBezTo>
                  <a:cubicBezTo>
                    <a:pt x="66486" y="108837"/>
                    <a:pt x="66486" y="104651"/>
                    <a:pt x="65405" y="100930"/>
                  </a:cubicBezTo>
                  <a:cubicBezTo>
                    <a:pt x="64324" y="96279"/>
                    <a:pt x="61621" y="92093"/>
                    <a:pt x="56756" y="90232"/>
                  </a:cubicBezTo>
                  <a:cubicBezTo>
                    <a:pt x="54054" y="89302"/>
                    <a:pt x="48648" y="88372"/>
                    <a:pt x="45945" y="89767"/>
                  </a:cubicBezTo>
                  <a:cubicBezTo>
                    <a:pt x="43783" y="91162"/>
                    <a:pt x="45405" y="92093"/>
                    <a:pt x="47567" y="91627"/>
                  </a:cubicBezTo>
                  <a:cubicBezTo>
                    <a:pt x="45405" y="94883"/>
                    <a:pt x="44864" y="100000"/>
                    <a:pt x="44324" y="103720"/>
                  </a:cubicBezTo>
                  <a:cubicBezTo>
                    <a:pt x="43783" y="104651"/>
                    <a:pt x="43783" y="106046"/>
                    <a:pt x="43243" y="107441"/>
                  </a:cubicBezTo>
                  <a:cubicBezTo>
                    <a:pt x="43243" y="107906"/>
                    <a:pt x="43783" y="111162"/>
                    <a:pt x="43243" y="111627"/>
                  </a:cubicBezTo>
                  <a:cubicBezTo>
                    <a:pt x="42702" y="112558"/>
                    <a:pt x="39459" y="112558"/>
                    <a:pt x="37837" y="112558"/>
                  </a:cubicBezTo>
                  <a:cubicBezTo>
                    <a:pt x="35675" y="112093"/>
                    <a:pt x="32432" y="111162"/>
                    <a:pt x="34594" y="108837"/>
                  </a:cubicBezTo>
                  <a:cubicBezTo>
                    <a:pt x="35135" y="108372"/>
                    <a:pt x="36216" y="108372"/>
                    <a:pt x="36756" y="107441"/>
                  </a:cubicBezTo>
                  <a:cubicBezTo>
                    <a:pt x="37297" y="106511"/>
                    <a:pt x="37297" y="105116"/>
                    <a:pt x="37297" y="104186"/>
                  </a:cubicBezTo>
                  <a:cubicBezTo>
                    <a:pt x="37837" y="98604"/>
                    <a:pt x="36216" y="93023"/>
                    <a:pt x="36216" y="87441"/>
                  </a:cubicBezTo>
                  <a:cubicBezTo>
                    <a:pt x="35675" y="84186"/>
                    <a:pt x="35675" y="70232"/>
                    <a:pt x="42162" y="70697"/>
                  </a:cubicBezTo>
                  <a:cubicBezTo>
                    <a:pt x="43243" y="70697"/>
                    <a:pt x="44864" y="71627"/>
                    <a:pt x="46486" y="71627"/>
                  </a:cubicBezTo>
                  <a:cubicBezTo>
                    <a:pt x="48108" y="72093"/>
                    <a:pt x="50270" y="72558"/>
                    <a:pt x="51891" y="72558"/>
                  </a:cubicBezTo>
                  <a:cubicBezTo>
                    <a:pt x="56216" y="73023"/>
                    <a:pt x="60540" y="73023"/>
                    <a:pt x="64864" y="72558"/>
                  </a:cubicBezTo>
                  <a:cubicBezTo>
                    <a:pt x="72432" y="71162"/>
                    <a:pt x="80000" y="68372"/>
                    <a:pt x="85945" y="64186"/>
                  </a:cubicBezTo>
                  <a:cubicBezTo>
                    <a:pt x="88648" y="62325"/>
                    <a:pt x="90810" y="60465"/>
                    <a:pt x="92432" y="58139"/>
                  </a:cubicBezTo>
                  <a:cubicBezTo>
                    <a:pt x="93513" y="57209"/>
                    <a:pt x="94594" y="55813"/>
                    <a:pt x="95135" y="54418"/>
                  </a:cubicBezTo>
                  <a:cubicBezTo>
                    <a:pt x="95675" y="53488"/>
                    <a:pt x="96216" y="49302"/>
                    <a:pt x="96756" y="48837"/>
                  </a:cubicBezTo>
                  <a:cubicBezTo>
                    <a:pt x="98918" y="47441"/>
                    <a:pt x="105945" y="50232"/>
                    <a:pt x="107567" y="51162"/>
                  </a:cubicBezTo>
                  <a:cubicBezTo>
                    <a:pt x="109729" y="53023"/>
                    <a:pt x="111351" y="54883"/>
                    <a:pt x="112432" y="57209"/>
                  </a:cubicBezTo>
                  <a:cubicBezTo>
                    <a:pt x="115675" y="63255"/>
                    <a:pt x="115135" y="70232"/>
                    <a:pt x="114054" y="76279"/>
                  </a:cubicBezTo>
                  <a:cubicBezTo>
                    <a:pt x="113513" y="81860"/>
                    <a:pt x="115135" y="69767"/>
                    <a:pt x="114054" y="76279"/>
                  </a:cubicBezTo>
                  <a:close/>
                </a:path>
              </a:pathLst>
            </a:custGeom>
            <a:solidFill>
              <a:srgbClr val="3E4A6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31" name="Shape 358"/>
            <p:cNvSpPr>
              <a:spLocks/>
            </p:cNvSpPr>
            <p:nvPr/>
          </p:nvSpPr>
          <p:spPr bwMode="auto">
            <a:xfrm>
              <a:off x="1920368" y="2140569"/>
              <a:ext cx="194228" cy="77209"/>
            </a:xfrm>
            <a:custGeom>
              <a:avLst/>
              <a:gdLst>
                <a:gd name="T0" fmla="*/ 84000 w 120000"/>
                <a:gd name="T1" fmla="*/ 120000 h 120000"/>
                <a:gd name="T2" fmla="*/ 76000 w 120000"/>
                <a:gd name="T3" fmla="*/ 120000 h 120000"/>
                <a:gd name="T4" fmla="*/ 60000 w 120000"/>
                <a:gd name="T5" fmla="*/ 100000 h 120000"/>
                <a:gd name="T6" fmla="*/ 44000 w 120000"/>
                <a:gd name="T7" fmla="*/ 120000 h 120000"/>
                <a:gd name="T8" fmla="*/ 40000 w 120000"/>
                <a:gd name="T9" fmla="*/ 120000 h 120000"/>
                <a:gd name="T10" fmla="*/ 8000 w 120000"/>
                <a:gd name="T11" fmla="*/ 70000 h 120000"/>
                <a:gd name="T12" fmla="*/ 8000 w 120000"/>
                <a:gd name="T13" fmla="*/ 10000 h 120000"/>
                <a:gd name="T14" fmla="*/ 12000 w 120000"/>
                <a:gd name="T15" fmla="*/ 0 h 120000"/>
                <a:gd name="T16" fmla="*/ 20000 w 120000"/>
                <a:gd name="T17" fmla="*/ 10000 h 120000"/>
                <a:gd name="T18" fmla="*/ 24000 w 120000"/>
                <a:gd name="T19" fmla="*/ 30000 h 120000"/>
                <a:gd name="T20" fmla="*/ 28000 w 120000"/>
                <a:gd name="T21" fmla="*/ 60000 h 120000"/>
                <a:gd name="T22" fmla="*/ 40000 w 120000"/>
                <a:gd name="T23" fmla="*/ 70000 h 120000"/>
                <a:gd name="T24" fmla="*/ 48000 w 120000"/>
                <a:gd name="T25" fmla="*/ 70000 h 120000"/>
                <a:gd name="T26" fmla="*/ 56000 w 120000"/>
                <a:gd name="T27" fmla="*/ 50000 h 120000"/>
                <a:gd name="T28" fmla="*/ 60000 w 120000"/>
                <a:gd name="T29" fmla="*/ 40000 h 120000"/>
                <a:gd name="T30" fmla="*/ 72000 w 120000"/>
                <a:gd name="T31" fmla="*/ 60000 h 120000"/>
                <a:gd name="T32" fmla="*/ 84000 w 120000"/>
                <a:gd name="T33" fmla="*/ 80000 h 120000"/>
                <a:gd name="T34" fmla="*/ 100000 w 120000"/>
                <a:gd name="T35" fmla="*/ 50000 h 120000"/>
                <a:gd name="T36" fmla="*/ 100000 w 120000"/>
                <a:gd name="T37" fmla="*/ 50000 h 120000"/>
                <a:gd name="T38" fmla="*/ 112000 w 120000"/>
                <a:gd name="T39" fmla="*/ 10000 h 120000"/>
                <a:gd name="T40" fmla="*/ 116000 w 120000"/>
                <a:gd name="T41" fmla="*/ 20000 h 120000"/>
                <a:gd name="T42" fmla="*/ 116000 w 120000"/>
                <a:gd name="T43" fmla="*/ 70000 h 120000"/>
                <a:gd name="T44" fmla="*/ 84000 w 120000"/>
                <a:gd name="T45" fmla="*/ 120000 h 120000"/>
                <a:gd name="T46" fmla="*/ 84000 w 120000"/>
                <a:gd name="T47" fmla="*/ 120000 h 120000"/>
                <a:gd name="T48" fmla="*/ 0 w 120000"/>
                <a:gd name="T49" fmla="*/ 0 h 120000"/>
                <a:gd name="T50" fmla="*/ 120000 w 120000"/>
                <a:gd name="T51" fmla="*/ 120000 h 1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T48" t="T49" r="T50" b="T51"/>
              <a:pathLst>
                <a:path w="120000" h="120000" extrusionOk="0">
                  <a:moveTo>
                    <a:pt x="84000" y="120000"/>
                  </a:moveTo>
                  <a:cubicBezTo>
                    <a:pt x="80000" y="120000"/>
                    <a:pt x="80000" y="120000"/>
                    <a:pt x="76000" y="120000"/>
                  </a:cubicBezTo>
                  <a:cubicBezTo>
                    <a:pt x="72000" y="120000"/>
                    <a:pt x="64000" y="110000"/>
                    <a:pt x="60000" y="100000"/>
                  </a:cubicBezTo>
                  <a:cubicBezTo>
                    <a:pt x="56000" y="110000"/>
                    <a:pt x="48000" y="110000"/>
                    <a:pt x="44000" y="120000"/>
                  </a:cubicBezTo>
                  <a:cubicBezTo>
                    <a:pt x="44000" y="120000"/>
                    <a:pt x="40000" y="120000"/>
                    <a:pt x="40000" y="120000"/>
                  </a:cubicBezTo>
                  <a:cubicBezTo>
                    <a:pt x="24000" y="120000"/>
                    <a:pt x="12000" y="100000"/>
                    <a:pt x="8000" y="70000"/>
                  </a:cubicBezTo>
                  <a:cubicBezTo>
                    <a:pt x="8000" y="60000"/>
                    <a:pt x="0" y="30000"/>
                    <a:pt x="8000" y="10000"/>
                  </a:cubicBezTo>
                  <a:cubicBezTo>
                    <a:pt x="8000" y="0"/>
                    <a:pt x="12000" y="0"/>
                    <a:pt x="12000" y="0"/>
                  </a:cubicBezTo>
                  <a:cubicBezTo>
                    <a:pt x="16000" y="0"/>
                    <a:pt x="20000" y="10000"/>
                    <a:pt x="20000" y="10000"/>
                  </a:cubicBezTo>
                  <a:cubicBezTo>
                    <a:pt x="20000" y="10000"/>
                    <a:pt x="24000" y="20000"/>
                    <a:pt x="24000" y="30000"/>
                  </a:cubicBezTo>
                  <a:cubicBezTo>
                    <a:pt x="24000" y="40000"/>
                    <a:pt x="24000" y="50000"/>
                    <a:pt x="28000" y="60000"/>
                  </a:cubicBezTo>
                  <a:cubicBezTo>
                    <a:pt x="32000" y="70000"/>
                    <a:pt x="36000" y="70000"/>
                    <a:pt x="40000" y="70000"/>
                  </a:cubicBezTo>
                  <a:cubicBezTo>
                    <a:pt x="40000" y="70000"/>
                    <a:pt x="44000" y="70000"/>
                    <a:pt x="48000" y="70000"/>
                  </a:cubicBezTo>
                  <a:cubicBezTo>
                    <a:pt x="52000" y="60000"/>
                    <a:pt x="52000" y="60000"/>
                    <a:pt x="56000" y="50000"/>
                  </a:cubicBezTo>
                  <a:cubicBezTo>
                    <a:pt x="56000" y="50000"/>
                    <a:pt x="60000" y="40000"/>
                    <a:pt x="60000" y="40000"/>
                  </a:cubicBezTo>
                  <a:cubicBezTo>
                    <a:pt x="64000" y="40000"/>
                    <a:pt x="68000" y="50000"/>
                    <a:pt x="72000" y="60000"/>
                  </a:cubicBezTo>
                  <a:cubicBezTo>
                    <a:pt x="76000" y="70000"/>
                    <a:pt x="80000" y="80000"/>
                    <a:pt x="84000" y="80000"/>
                  </a:cubicBezTo>
                  <a:cubicBezTo>
                    <a:pt x="92000" y="80000"/>
                    <a:pt x="96000" y="70000"/>
                    <a:pt x="100000" y="50000"/>
                  </a:cubicBezTo>
                  <a:cubicBezTo>
                    <a:pt x="100000" y="50000"/>
                    <a:pt x="100000" y="50000"/>
                    <a:pt x="100000" y="50000"/>
                  </a:cubicBezTo>
                  <a:cubicBezTo>
                    <a:pt x="104000" y="30000"/>
                    <a:pt x="104000" y="10000"/>
                    <a:pt x="112000" y="10000"/>
                  </a:cubicBezTo>
                  <a:cubicBezTo>
                    <a:pt x="112000" y="10000"/>
                    <a:pt x="116000" y="20000"/>
                    <a:pt x="116000" y="20000"/>
                  </a:cubicBezTo>
                  <a:cubicBezTo>
                    <a:pt x="120000" y="30000"/>
                    <a:pt x="120000" y="50000"/>
                    <a:pt x="116000" y="70000"/>
                  </a:cubicBezTo>
                  <a:cubicBezTo>
                    <a:pt x="112000" y="100000"/>
                    <a:pt x="100000" y="120000"/>
                    <a:pt x="84000" y="120000"/>
                  </a:cubicBezTo>
                  <a:cubicBezTo>
                    <a:pt x="84000" y="120000"/>
                    <a:pt x="84000" y="120000"/>
                    <a:pt x="84000" y="120000"/>
                  </a:cubicBezTo>
                  <a:close/>
                </a:path>
              </a:pathLst>
            </a:custGeom>
            <a:solidFill>
              <a:srgbClr val="3E4A6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32" name="Shape 359"/>
            <p:cNvSpPr>
              <a:spLocks/>
            </p:cNvSpPr>
            <p:nvPr/>
          </p:nvSpPr>
          <p:spPr bwMode="auto">
            <a:xfrm>
              <a:off x="1753333" y="2016744"/>
              <a:ext cx="114595" cy="129652"/>
            </a:xfrm>
            <a:custGeom>
              <a:avLst/>
              <a:gdLst>
                <a:gd name="T0" fmla="*/ 66666 w 120000"/>
                <a:gd name="T1" fmla="*/ 0 h 120000"/>
                <a:gd name="T2" fmla="*/ 53333 w 120000"/>
                <a:gd name="T3" fmla="*/ 0 h 120000"/>
                <a:gd name="T4" fmla="*/ 66666 w 120000"/>
                <a:gd name="T5" fmla="*/ 18000 h 120000"/>
                <a:gd name="T6" fmla="*/ 40000 w 120000"/>
                <a:gd name="T7" fmla="*/ 42000 h 120000"/>
                <a:gd name="T8" fmla="*/ 20000 w 120000"/>
                <a:gd name="T9" fmla="*/ 18000 h 120000"/>
                <a:gd name="T10" fmla="*/ 0 w 120000"/>
                <a:gd name="T11" fmla="*/ 54000 h 120000"/>
                <a:gd name="T12" fmla="*/ 60000 w 120000"/>
                <a:gd name="T13" fmla="*/ 114000 h 120000"/>
                <a:gd name="T14" fmla="*/ 120000 w 120000"/>
                <a:gd name="T15" fmla="*/ 60000 h 120000"/>
                <a:gd name="T16" fmla="*/ 66666 w 120000"/>
                <a:gd name="T17" fmla="*/ 0 h 120000"/>
                <a:gd name="T18" fmla="*/ 0 w 120000"/>
                <a:gd name="T19" fmla="*/ 0 h 120000"/>
                <a:gd name="T20" fmla="*/ 120000 w 120000"/>
                <a:gd name="T21" fmla="*/ 120000 h 1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T18" t="T19" r="T20" b="T21"/>
              <a:pathLst>
                <a:path w="120000" h="120000" extrusionOk="0">
                  <a:moveTo>
                    <a:pt x="66666" y="0"/>
                  </a:moveTo>
                  <a:cubicBezTo>
                    <a:pt x="60000" y="0"/>
                    <a:pt x="60000" y="0"/>
                    <a:pt x="53333" y="0"/>
                  </a:cubicBezTo>
                  <a:cubicBezTo>
                    <a:pt x="60000" y="6000"/>
                    <a:pt x="66666" y="12000"/>
                    <a:pt x="66666" y="18000"/>
                  </a:cubicBezTo>
                  <a:cubicBezTo>
                    <a:pt x="66666" y="30000"/>
                    <a:pt x="53333" y="42000"/>
                    <a:pt x="40000" y="42000"/>
                  </a:cubicBezTo>
                  <a:cubicBezTo>
                    <a:pt x="26666" y="42000"/>
                    <a:pt x="20000" y="30000"/>
                    <a:pt x="20000" y="18000"/>
                  </a:cubicBezTo>
                  <a:cubicBezTo>
                    <a:pt x="6666" y="30000"/>
                    <a:pt x="6666" y="42000"/>
                    <a:pt x="0" y="54000"/>
                  </a:cubicBezTo>
                  <a:cubicBezTo>
                    <a:pt x="0" y="90000"/>
                    <a:pt x="26666" y="114000"/>
                    <a:pt x="60000" y="114000"/>
                  </a:cubicBezTo>
                  <a:cubicBezTo>
                    <a:pt x="86666" y="120000"/>
                    <a:pt x="113333" y="90000"/>
                    <a:pt x="120000" y="60000"/>
                  </a:cubicBezTo>
                  <a:cubicBezTo>
                    <a:pt x="120000" y="24000"/>
                    <a:pt x="93333" y="0"/>
                    <a:pt x="66666" y="0"/>
                  </a:cubicBezTo>
                  <a:close/>
                </a:path>
              </a:pathLst>
            </a:custGeom>
            <a:solidFill>
              <a:srgbClr val="3E4A6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33" name="Shape 360"/>
            <p:cNvSpPr>
              <a:spLocks/>
            </p:cNvSpPr>
            <p:nvPr/>
          </p:nvSpPr>
          <p:spPr bwMode="auto">
            <a:xfrm>
              <a:off x="2190345" y="2056077"/>
              <a:ext cx="124306" cy="136936"/>
            </a:xfrm>
            <a:custGeom>
              <a:avLst/>
              <a:gdLst>
                <a:gd name="T0" fmla="*/ 69473 w 120000"/>
                <a:gd name="T1" fmla="*/ 0 h 120000"/>
                <a:gd name="T2" fmla="*/ 44210 w 120000"/>
                <a:gd name="T3" fmla="*/ 0 h 120000"/>
                <a:gd name="T4" fmla="*/ 63157 w 120000"/>
                <a:gd name="T5" fmla="*/ 22857 h 120000"/>
                <a:gd name="T6" fmla="*/ 37894 w 120000"/>
                <a:gd name="T7" fmla="*/ 40000 h 120000"/>
                <a:gd name="T8" fmla="*/ 18947 w 120000"/>
                <a:gd name="T9" fmla="*/ 22857 h 120000"/>
                <a:gd name="T10" fmla="*/ 18947 w 120000"/>
                <a:gd name="T11" fmla="*/ 22857 h 120000"/>
                <a:gd name="T12" fmla="*/ 0 w 120000"/>
                <a:gd name="T13" fmla="*/ 51428 h 120000"/>
                <a:gd name="T14" fmla="*/ 44210 w 120000"/>
                <a:gd name="T15" fmla="*/ 114285 h 120000"/>
                <a:gd name="T16" fmla="*/ 113684 w 120000"/>
                <a:gd name="T17" fmla="*/ 62857 h 120000"/>
                <a:gd name="T18" fmla="*/ 69473 w 120000"/>
                <a:gd name="T19" fmla="*/ 0 h 120000"/>
                <a:gd name="T20" fmla="*/ 0 w 120000"/>
                <a:gd name="T21" fmla="*/ 0 h 120000"/>
                <a:gd name="T22" fmla="*/ 120000 w 120000"/>
                <a:gd name="T23" fmla="*/ 120000 h 1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120000" h="120000" extrusionOk="0">
                  <a:moveTo>
                    <a:pt x="69473" y="0"/>
                  </a:moveTo>
                  <a:cubicBezTo>
                    <a:pt x="56842" y="0"/>
                    <a:pt x="50526" y="0"/>
                    <a:pt x="44210" y="0"/>
                  </a:cubicBezTo>
                  <a:cubicBezTo>
                    <a:pt x="56842" y="5714"/>
                    <a:pt x="63157" y="11428"/>
                    <a:pt x="63157" y="22857"/>
                  </a:cubicBezTo>
                  <a:cubicBezTo>
                    <a:pt x="63157" y="34285"/>
                    <a:pt x="50526" y="40000"/>
                    <a:pt x="37894" y="40000"/>
                  </a:cubicBezTo>
                  <a:cubicBezTo>
                    <a:pt x="25263" y="40000"/>
                    <a:pt x="18947" y="34285"/>
                    <a:pt x="18947" y="22857"/>
                  </a:cubicBezTo>
                  <a:cubicBezTo>
                    <a:pt x="18947" y="22857"/>
                    <a:pt x="18947" y="22857"/>
                    <a:pt x="18947" y="22857"/>
                  </a:cubicBezTo>
                  <a:cubicBezTo>
                    <a:pt x="12631" y="28571"/>
                    <a:pt x="6315" y="40000"/>
                    <a:pt x="0" y="51428"/>
                  </a:cubicBezTo>
                  <a:cubicBezTo>
                    <a:pt x="0" y="85714"/>
                    <a:pt x="18947" y="114285"/>
                    <a:pt x="44210" y="114285"/>
                  </a:cubicBezTo>
                  <a:cubicBezTo>
                    <a:pt x="75789" y="120000"/>
                    <a:pt x="107368" y="97142"/>
                    <a:pt x="113684" y="62857"/>
                  </a:cubicBezTo>
                  <a:cubicBezTo>
                    <a:pt x="120000" y="28571"/>
                    <a:pt x="94736" y="0"/>
                    <a:pt x="69473" y="0"/>
                  </a:cubicBezTo>
                  <a:close/>
                </a:path>
              </a:pathLst>
            </a:custGeom>
            <a:solidFill>
              <a:srgbClr val="3E4A6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grpSp>
    </p:spTree>
    <p:extLst>
      <p:ext uri="{BB962C8B-B14F-4D97-AF65-F5344CB8AC3E}">
        <p14:creationId xmlns:p14="http://schemas.microsoft.com/office/powerpoint/2010/main" val="510056918"/>
      </p:ext>
    </p:extLst>
  </p:cSld>
  <p:clrMapOvr>
    <a:masterClrMapping/>
  </p:clrMapOvr>
  <p:transition spd="slow">
    <p:push dir="u"/>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Blank (Cat)">
    <p:spTree>
      <p:nvGrpSpPr>
        <p:cNvPr id="1" name="Shape 361"/>
        <p:cNvGrpSpPr/>
        <p:nvPr/>
      </p:nvGrpSpPr>
      <p:grpSpPr>
        <a:xfrm>
          <a:off x="0" y="0"/>
          <a:ext cx="0" cy="0"/>
          <a:chOff x="0" y="0"/>
          <a:chExt cx="0" cy="0"/>
        </a:xfrm>
      </p:grpSpPr>
      <p:sp>
        <p:nvSpPr>
          <p:cNvPr id="2" name="Shape 362"/>
          <p:cNvSpPr>
            <a:spLocks noChangeArrowheads="1"/>
          </p:cNvSpPr>
          <p:nvPr/>
        </p:nvSpPr>
        <p:spPr bwMode="auto">
          <a:xfrm>
            <a:off x="0" y="6076950"/>
            <a:ext cx="9144000" cy="781050"/>
          </a:xfrm>
          <a:prstGeom prst="rect">
            <a:avLst/>
          </a:prstGeom>
          <a:solidFill>
            <a:srgbClr val="B6D7A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sz="1400">
                <a:solidFill>
                  <a:schemeClr val="bg1"/>
                </a:solidFill>
                <a:latin typeface="Times New Roman" pitchFamily="18" charset="0"/>
                <a:ea typeface="Gulim" pitchFamily="34" charset="-127"/>
              </a:defRPr>
            </a:lvl1pPr>
            <a:lvl2pPr marL="742950" indent="-285750" eaLnBrk="0" hangingPunct="0">
              <a:defRPr sz="1400">
                <a:solidFill>
                  <a:schemeClr val="bg1"/>
                </a:solidFill>
                <a:latin typeface="Times New Roman" pitchFamily="18" charset="0"/>
                <a:ea typeface="Gulim" pitchFamily="34" charset="-127"/>
              </a:defRPr>
            </a:lvl2pPr>
            <a:lvl3pPr marL="1143000" indent="-228600" eaLnBrk="0" hangingPunct="0">
              <a:defRPr sz="1400">
                <a:solidFill>
                  <a:schemeClr val="bg1"/>
                </a:solidFill>
                <a:latin typeface="Times New Roman" pitchFamily="18" charset="0"/>
                <a:ea typeface="Gulim" pitchFamily="34" charset="-127"/>
              </a:defRPr>
            </a:lvl3pPr>
            <a:lvl4pPr marL="1600200" indent="-228600" eaLnBrk="0" hangingPunct="0">
              <a:defRPr sz="1400">
                <a:solidFill>
                  <a:schemeClr val="bg1"/>
                </a:solidFill>
                <a:latin typeface="Times New Roman" pitchFamily="18" charset="0"/>
                <a:ea typeface="Gulim" pitchFamily="34" charset="-127"/>
              </a:defRPr>
            </a:lvl4pPr>
            <a:lvl5pPr marL="2057400" indent="-228600" eaLnBrk="0" hangingPunct="0">
              <a:defRPr sz="1400">
                <a:solidFill>
                  <a:schemeClr val="bg1"/>
                </a:solidFill>
                <a:latin typeface="Times New Roman" pitchFamily="18" charset="0"/>
                <a:ea typeface="Gulim" pitchFamily="34" charset="-127"/>
              </a:defRPr>
            </a:lvl5pPr>
            <a:lvl6pPr marL="2514600" indent="-228600" algn="ctr" eaLnBrk="0" fontAlgn="base" hangingPunct="0">
              <a:spcBef>
                <a:spcPct val="0"/>
              </a:spcBef>
              <a:spcAft>
                <a:spcPct val="0"/>
              </a:spcAft>
              <a:defRPr sz="1400">
                <a:solidFill>
                  <a:schemeClr val="bg1"/>
                </a:solidFill>
                <a:latin typeface="Times New Roman" pitchFamily="18" charset="0"/>
                <a:ea typeface="Gulim" pitchFamily="34" charset="-127"/>
              </a:defRPr>
            </a:lvl6pPr>
            <a:lvl7pPr marL="2971800" indent="-228600" algn="ctr" eaLnBrk="0" fontAlgn="base" hangingPunct="0">
              <a:spcBef>
                <a:spcPct val="0"/>
              </a:spcBef>
              <a:spcAft>
                <a:spcPct val="0"/>
              </a:spcAft>
              <a:defRPr sz="1400">
                <a:solidFill>
                  <a:schemeClr val="bg1"/>
                </a:solidFill>
                <a:latin typeface="Times New Roman" pitchFamily="18" charset="0"/>
                <a:ea typeface="Gulim" pitchFamily="34" charset="-127"/>
              </a:defRPr>
            </a:lvl7pPr>
            <a:lvl8pPr marL="3429000" indent="-228600" algn="ctr" eaLnBrk="0" fontAlgn="base" hangingPunct="0">
              <a:spcBef>
                <a:spcPct val="0"/>
              </a:spcBef>
              <a:spcAft>
                <a:spcPct val="0"/>
              </a:spcAft>
              <a:defRPr sz="1400">
                <a:solidFill>
                  <a:schemeClr val="bg1"/>
                </a:solidFill>
                <a:latin typeface="Times New Roman" pitchFamily="18" charset="0"/>
                <a:ea typeface="Gulim" pitchFamily="34" charset="-127"/>
              </a:defRPr>
            </a:lvl8pPr>
            <a:lvl9pPr marL="3886200" indent="-228600" algn="ctr" eaLnBrk="0" fontAlgn="base" hangingPunct="0">
              <a:spcBef>
                <a:spcPct val="0"/>
              </a:spcBef>
              <a:spcAft>
                <a:spcPct val="0"/>
              </a:spcAft>
              <a:defRPr sz="1400">
                <a:solidFill>
                  <a:schemeClr val="bg1"/>
                </a:solidFill>
                <a:latin typeface="Times New Roman" pitchFamily="18" charset="0"/>
                <a:ea typeface="Gulim" pitchFamily="34" charset="-127"/>
              </a:defRPr>
            </a:lvl9pPr>
          </a:lstStyle>
          <a:p>
            <a:pPr algn="l" eaLnBrk="1" hangingPunct="1">
              <a:defRPr/>
            </a:pPr>
            <a:endParaRPr lang="en-US" altLang="en-US">
              <a:solidFill>
                <a:srgbClr val="000000"/>
              </a:solidFill>
              <a:effectLst/>
              <a:latin typeface="Arial" pitchFamily="34" charset="0"/>
              <a:cs typeface="Arial" pitchFamily="34" charset="0"/>
              <a:sym typeface="Arial" pitchFamily="34" charset="0"/>
            </a:endParaRPr>
          </a:p>
        </p:txBody>
      </p:sp>
      <p:grpSp>
        <p:nvGrpSpPr>
          <p:cNvPr id="3" name="Shape 363"/>
          <p:cNvGrpSpPr>
            <a:grpSpLocks/>
          </p:cNvGrpSpPr>
          <p:nvPr/>
        </p:nvGrpSpPr>
        <p:grpSpPr bwMode="auto">
          <a:xfrm>
            <a:off x="7651750" y="4722813"/>
            <a:ext cx="1193800" cy="1841500"/>
            <a:chOff x="3895725" y="1433513"/>
            <a:chExt cx="1490700" cy="1723988"/>
          </a:xfrm>
        </p:grpSpPr>
        <p:sp>
          <p:nvSpPr>
            <p:cNvPr id="4" name="Shape 364"/>
            <p:cNvSpPr>
              <a:spLocks/>
            </p:cNvSpPr>
            <p:nvPr/>
          </p:nvSpPr>
          <p:spPr bwMode="auto">
            <a:xfrm>
              <a:off x="3895725" y="1433513"/>
              <a:ext cx="1490700" cy="1691292"/>
            </a:xfrm>
            <a:custGeom>
              <a:avLst/>
              <a:gdLst>
                <a:gd name="T0" fmla="*/ 115324 w 120000"/>
                <a:gd name="T1" fmla="*/ 12413 h 120000"/>
                <a:gd name="T2" fmla="*/ 115324 w 120000"/>
                <a:gd name="T3" fmla="*/ 12413 h 120000"/>
                <a:gd name="T4" fmla="*/ 115324 w 120000"/>
                <a:gd name="T5" fmla="*/ 12413 h 120000"/>
                <a:gd name="T6" fmla="*/ 100779 w 120000"/>
                <a:gd name="T7" fmla="*/ 11494 h 120000"/>
                <a:gd name="T8" fmla="*/ 94025 w 120000"/>
                <a:gd name="T9" fmla="*/ 22068 h 120000"/>
                <a:gd name="T10" fmla="*/ 96623 w 120000"/>
                <a:gd name="T11" fmla="*/ 33103 h 120000"/>
                <a:gd name="T12" fmla="*/ 100259 w 120000"/>
                <a:gd name="T13" fmla="*/ 43678 h 120000"/>
                <a:gd name="T14" fmla="*/ 87792 w 120000"/>
                <a:gd name="T15" fmla="*/ 46436 h 120000"/>
                <a:gd name="T16" fmla="*/ 86233 w 120000"/>
                <a:gd name="T17" fmla="*/ 44597 h 120000"/>
                <a:gd name="T18" fmla="*/ 85194 w 120000"/>
                <a:gd name="T19" fmla="*/ 40459 h 120000"/>
                <a:gd name="T20" fmla="*/ 84155 w 120000"/>
                <a:gd name="T21" fmla="*/ 33103 h 120000"/>
                <a:gd name="T22" fmla="*/ 88311 w 120000"/>
                <a:gd name="T23" fmla="*/ 27586 h 120000"/>
                <a:gd name="T24" fmla="*/ 91428 w 120000"/>
                <a:gd name="T25" fmla="*/ 19770 h 120000"/>
                <a:gd name="T26" fmla="*/ 90909 w 120000"/>
                <a:gd name="T27" fmla="*/ 6896 h 120000"/>
                <a:gd name="T28" fmla="*/ 74805 w 120000"/>
                <a:gd name="T29" fmla="*/ 6436 h 120000"/>
                <a:gd name="T30" fmla="*/ 66493 w 120000"/>
                <a:gd name="T31" fmla="*/ 7816 h 120000"/>
                <a:gd name="T32" fmla="*/ 60259 w 120000"/>
                <a:gd name="T33" fmla="*/ 5057 h 120000"/>
                <a:gd name="T34" fmla="*/ 42597 w 120000"/>
                <a:gd name="T35" fmla="*/ 2298 h 120000"/>
                <a:gd name="T36" fmla="*/ 34285 w 120000"/>
                <a:gd name="T37" fmla="*/ 3678 h 120000"/>
                <a:gd name="T38" fmla="*/ 27532 w 120000"/>
                <a:gd name="T39" fmla="*/ 4137 h 120000"/>
                <a:gd name="T40" fmla="*/ 10389 w 120000"/>
                <a:gd name="T41" fmla="*/ 1379 h 120000"/>
                <a:gd name="T42" fmla="*/ 1038 w 120000"/>
                <a:gd name="T43" fmla="*/ 4597 h 120000"/>
                <a:gd name="T44" fmla="*/ 3116 w 120000"/>
                <a:gd name="T45" fmla="*/ 20229 h 120000"/>
                <a:gd name="T46" fmla="*/ 6753 w 120000"/>
                <a:gd name="T47" fmla="*/ 26666 h 120000"/>
                <a:gd name="T48" fmla="*/ 8311 w 120000"/>
                <a:gd name="T49" fmla="*/ 29425 h 120000"/>
                <a:gd name="T50" fmla="*/ 6753 w 120000"/>
                <a:gd name="T51" fmla="*/ 33103 h 120000"/>
                <a:gd name="T52" fmla="*/ 4155 w 120000"/>
                <a:gd name="T53" fmla="*/ 49195 h 120000"/>
                <a:gd name="T54" fmla="*/ 24935 w 120000"/>
                <a:gd name="T55" fmla="*/ 71264 h 120000"/>
                <a:gd name="T56" fmla="*/ 21298 w 120000"/>
                <a:gd name="T57" fmla="*/ 88735 h 120000"/>
                <a:gd name="T58" fmla="*/ 23376 w 120000"/>
                <a:gd name="T59" fmla="*/ 105287 h 120000"/>
                <a:gd name="T60" fmla="*/ 32207 w 120000"/>
                <a:gd name="T61" fmla="*/ 116321 h 120000"/>
                <a:gd name="T62" fmla="*/ 36883 w 120000"/>
                <a:gd name="T63" fmla="*/ 103448 h 120000"/>
                <a:gd name="T64" fmla="*/ 39480 w 120000"/>
                <a:gd name="T65" fmla="*/ 96091 h 120000"/>
                <a:gd name="T66" fmla="*/ 43636 w 120000"/>
                <a:gd name="T67" fmla="*/ 94712 h 120000"/>
                <a:gd name="T68" fmla="*/ 50389 w 120000"/>
                <a:gd name="T69" fmla="*/ 106206 h 120000"/>
                <a:gd name="T70" fmla="*/ 55064 w 120000"/>
                <a:gd name="T71" fmla="*/ 120000 h 120000"/>
                <a:gd name="T72" fmla="*/ 63376 w 120000"/>
                <a:gd name="T73" fmla="*/ 108965 h 120000"/>
                <a:gd name="T74" fmla="*/ 63896 w 120000"/>
                <a:gd name="T75" fmla="*/ 102068 h 120000"/>
                <a:gd name="T76" fmla="*/ 64415 w 120000"/>
                <a:gd name="T77" fmla="*/ 98390 h 120000"/>
                <a:gd name="T78" fmla="*/ 64935 w 120000"/>
                <a:gd name="T79" fmla="*/ 96551 h 120000"/>
                <a:gd name="T80" fmla="*/ 68571 w 120000"/>
                <a:gd name="T81" fmla="*/ 96091 h 120000"/>
                <a:gd name="T82" fmla="*/ 87272 w 120000"/>
                <a:gd name="T83" fmla="*/ 86436 h 120000"/>
                <a:gd name="T84" fmla="*/ 88831 w 120000"/>
                <a:gd name="T85" fmla="*/ 100229 h 120000"/>
                <a:gd name="T86" fmla="*/ 97142 w 120000"/>
                <a:gd name="T87" fmla="*/ 102068 h 120000"/>
                <a:gd name="T88" fmla="*/ 102337 w 120000"/>
                <a:gd name="T89" fmla="*/ 89655 h 120000"/>
                <a:gd name="T90" fmla="*/ 104935 w 120000"/>
                <a:gd name="T91" fmla="*/ 74482 h 120000"/>
                <a:gd name="T92" fmla="*/ 104935 w 120000"/>
                <a:gd name="T93" fmla="*/ 66666 h 120000"/>
                <a:gd name="T94" fmla="*/ 103896 w 120000"/>
                <a:gd name="T95" fmla="*/ 60689 h 120000"/>
                <a:gd name="T96" fmla="*/ 107532 w 120000"/>
                <a:gd name="T97" fmla="*/ 57931 h 120000"/>
                <a:gd name="T98" fmla="*/ 112727 w 120000"/>
                <a:gd name="T99" fmla="*/ 53793 h 120000"/>
                <a:gd name="T100" fmla="*/ 108051 w 120000"/>
                <a:gd name="T101" fmla="*/ 28505 h 120000"/>
                <a:gd name="T102" fmla="*/ 105454 w 120000"/>
                <a:gd name="T103" fmla="*/ 21609 h 120000"/>
                <a:gd name="T104" fmla="*/ 110129 w 120000"/>
                <a:gd name="T105" fmla="*/ 21149 h 120000"/>
                <a:gd name="T106" fmla="*/ 116883 w 120000"/>
                <a:gd name="T107" fmla="*/ 19310 h 120000"/>
                <a:gd name="T108" fmla="*/ 115324 w 120000"/>
                <a:gd name="T109" fmla="*/ 12413 h 120000"/>
                <a:gd name="T110" fmla="*/ 0 w 120000"/>
                <a:gd name="T111" fmla="*/ 0 h 120000"/>
                <a:gd name="T112" fmla="*/ 120000 w 120000"/>
                <a:gd name="T113" fmla="*/ 120000 h 1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T110" t="T111" r="T112" b="T113"/>
              <a:pathLst>
                <a:path w="120000" h="120000" extrusionOk="0">
                  <a:moveTo>
                    <a:pt x="115324" y="12413"/>
                  </a:moveTo>
                  <a:cubicBezTo>
                    <a:pt x="115844" y="12873"/>
                    <a:pt x="115844" y="12873"/>
                    <a:pt x="115324" y="12413"/>
                  </a:cubicBezTo>
                  <a:cubicBezTo>
                    <a:pt x="114285" y="11494"/>
                    <a:pt x="114805" y="11954"/>
                    <a:pt x="115324" y="12413"/>
                  </a:cubicBezTo>
                  <a:cubicBezTo>
                    <a:pt x="111688" y="9195"/>
                    <a:pt x="105454" y="9195"/>
                    <a:pt x="100779" y="11494"/>
                  </a:cubicBezTo>
                  <a:cubicBezTo>
                    <a:pt x="96103" y="13333"/>
                    <a:pt x="94025" y="17471"/>
                    <a:pt x="94025" y="22068"/>
                  </a:cubicBezTo>
                  <a:cubicBezTo>
                    <a:pt x="94025" y="25747"/>
                    <a:pt x="95064" y="29425"/>
                    <a:pt x="96623" y="33103"/>
                  </a:cubicBezTo>
                  <a:cubicBezTo>
                    <a:pt x="97662" y="35862"/>
                    <a:pt x="101298" y="40459"/>
                    <a:pt x="100259" y="43678"/>
                  </a:cubicBezTo>
                  <a:cubicBezTo>
                    <a:pt x="99220" y="47816"/>
                    <a:pt x="90909" y="47356"/>
                    <a:pt x="87792" y="46436"/>
                  </a:cubicBezTo>
                  <a:cubicBezTo>
                    <a:pt x="85714" y="45977"/>
                    <a:pt x="86233" y="46436"/>
                    <a:pt x="86233" y="44597"/>
                  </a:cubicBezTo>
                  <a:cubicBezTo>
                    <a:pt x="85714" y="43218"/>
                    <a:pt x="85714" y="41839"/>
                    <a:pt x="85194" y="40459"/>
                  </a:cubicBezTo>
                  <a:cubicBezTo>
                    <a:pt x="84675" y="38160"/>
                    <a:pt x="83116" y="34942"/>
                    <a:pt x="84155" y="33103"/>
                  </a:cubicBezTo>
                  <a:cubicBezTo>
                    <a:pt x="84675" y="31264"/>
                    <a:pt x="87272" y="28965"/>
                    <a:pt x="88311" y="27586"/>
                  </a:cubicBezTo>
                  <a:cubicBezTo>
                    <a:pt x="89350" y="24827"/>
                    <a:pt x="90909" y="22528"/>
                    <a:pt x="91428" y="19770"/>
                  </a:cubicBezTo>
                  <a:cubicBezTo>
                    <a:pt x="92467" y="16551"/>
                    <a:pt x="95064" y="9195"/>
                    <a:pt x="90909" y="6896"/>
                  </a:cubicBezTo>
                  <a:cubicBezTo>
                    <a:pt x="87272" y="5057"/>
                    <a:pt x="79480" y="5977"/>
                    <a:pt x="74805" y="6436"/>
                  </a:cubicBezTo>
                  <a:cubicBezTo>
                    <a:pt x="72207" y="6436"/>
                    <a:pt x="69090" y="7816"/>
                    <a:pt x="66493" y="7816"/>
                  </a:cubicBezTo>
                  <a:cubicBezTo>
                    <a:pt x="63896" y="7356"/>
                    <a:pt x="62337" y="5977"/>
                    <a:pt x="60259" y="5057"/>
                  </a:cubicBezTo>
                  <a:cubicBezTo>
                    <a:pt x="54545" y="3218"/>
                    <a:pt x="48831" y="2298"/>
                    <a:pt x="42597" y="2298"/>
                  </a:cubicBezTo>
                  <a:cubicBezTo>
                    <a:pt x="40000" y="2298"/>
                    <a:pt x="36883" y="2758"/>
                    <a:pt x="34285" y="3678"/>
                  </a:cubicBezTo>
                  <a:cubicBezTo>
                    <a:pt x="31168" y="4137"/>
                    <a:pt x="30129" y="5057"/>
                    <a:pt x="27532" y="4137"/>
                  </a:cubicBezTo>
                  <a:cubicBezTo>
                    <a:pt x="21818" y="2298"/>
                    <a:pt x="16103" y="1379"/>
                    <a:pt x="10389" y="1379"/>
                  </a:cubicBezTo>
                  <a:cubicBezTo>
                    <a:pt x="6233" y="919"/>
                    <a:pt x="1558" y="0"/>
                    <a:pt x="1038" y="4597"/>
                  </a:cubicBezTo>
                  <a:cubicBezTo>
                    <a:pt x="0" y="9655"/>
                    <a:pt x="1558" y="15632"/>
                    <a:pt x="3116" y="20229"/>
                  </a:cubicBezTo>
                  <a:cubicBezTo>
                    <a:pt x="4155" y="22528"/>
                    <a:pt x="5194" y="24827"/>
                    <a:pt x="6753" y="26666"/>
                  </a:cubicBezTo>
                  <a:cubicBezTo>
                    <a:pt x="7272" y="27586"/>
                    <a:pt x="8311" y="28505"/>
                    <a:pt x="8311" y="29425"/>
                  </a:cubicBezTo>
                  <a:cubicBezTo>
                    <a:pt x="7792" y="30804"/>
                    <a:pt x="6753" y="32183"/>
                    <a:pt x="6753" y="33103"/>
                  </a:cubicBezTo>
                  <a:cubicBezTo>
                    <a:pt x="4155" y="38160"/>
                    <a:pt x="3116" y="43678"/>
                    <a:pt x="4155" y="49195"/>
                  </a:cubicBezTo>
                  <a:cubicBezTo>
                    <a:pt x="6233" y="58850"/>
                    <a:pt x="15064" y="66666"/>
                    <a:pt x="24935" y="71264"/>
                  </a:cubicBezTo>
                  <a:cubicBezTo>
                    <a:pt x="21818" y="76321"/>
                    <a:pt x="21298" y="82758"/>
                    <a:pt x="21298" y="88735"/>
                  </a:cubicBezTo>
                  <a:cubicBezTo>
                    <a:pt x="21818" y="94252"/>
                    <a:pt x="21818" y="99770"/>
                    <a:pt x="23376" y="105287"/>
                  </a:cubicBezTo>
                  <a:cubicBezTo>
                    <a:pt x="23896" y="108965"/>
                    <a:pt x="26493" y="117241"/>
                    <a:pt x="32207" y="116321"/>
                  </a:cubicBezTo>
                  <a:cubicBezTo>
                    <a:pt x="37922" y="115402"/>
                    <a:pt x="36363" y="107126"/>
                    <a:pt x="36883" y="103448"/>
                  </a:cubicBezTo>
                  <a:cubicBezTo>
                    <a:pt x="36883" y="100689"/>
                    <a:pt x="37922" y="98390"/>
                    <a:pt x="39480" y="96091"/>
                  </a:cubicBezTo>
                  <a:cubicBezTo>
                    <a:pt x="40519" y="93793"/>
                    <a:pt x="41038" y="93333"/>
                    <a:pt x="43636" y="94712"/>
                  </a:cubicBezTo>
                  <a:cubicBezTo>
                    <a:pt x="48831" y="96551"/>
                    <a:pt x="50389" y="102068"/>
                    <a:pt x="50389" y="106206"/>
                  </a:cubicBezTo>
                  <a:cubicBezTo>
                    <a:pt x="50389" y="109425"/>
                    <a:pt x="48831" y="120000"/>
                    <a:pt x="55064" y="120000"/>
                  </a:cubicBezTo>
                  <a:cubicBezTo>
                    <a:pt x="60259" y="120000"/>
                    <a:pt x="62337" y="112183"/>
                    <a:pt x="63376" y="108965"/>
                  </a:cubicBezTo>
                  <a:cubicBezTo>
                    <a:pt x="63896" y="106666"/>
                    <a:pt x="63896" y="104367"/>
                    <a:pt x="63896" y="102068"/>
                  </a:cubicBezTo>
                  <a:cubicBezTo>
                    <a:pt x="64415" y="100689"/>
                    <a:pt x="64415" y="99310"/>
                    <a:pt x="64415" y="98390"/>
                  </a:cubicBezTo>
                  <a:cubicBezTo>
                    <a:pt x="64415" y="98390"/>
                    <a:pt x="64415" y="97011"/>
                    <a:pt x="64935" y="96551"/>
                  </a:cubicBezTo>
                  <a:cubicBezTo>
                    <a:pt x="64935" y="96551"/>
                    <a:pt x="68051" y="96091"/>
                    <a:pt x="68571" y="96091"/>
                  </a:cubicBezTo>
                  <a:cubicBezTo>
                    <a:pt x="75844" y="94712"/>
                    <a:pt x="82597" y="91494"/>
                    <a:pt x="87272" y="86436"/>
                  </a:cubicBezTo>
                  <a:cubicBezTo>
                    <a:pt x="87792" y="91034"/>
                    <a:pt x="87792" y="95632"/>
                    <a:pt x="88831" y="100229"/>
                  </a:cubicBezTo>
                  <a:cubicBezTo>
                    <a:pt x="90389" y="103908"/>
                    <a:pt x="94025" y="105747"/>
                    <a:pt x="97142" y="102068"/>
                  </a:cubicBezTo>
                  <a:cubicBezTo>
                    <a:pt x="100259" y="99310"/>
                    <a:pt x="101298" y="93333"/>
                    <a:pt x="102337" y="89655"/>
                  </a:cubicBezTo>
                  <a:cubicBezTo>
                    <a:pt x="103896" y="84597"/>
                    <a:pt x="104935" y="79540"/>
                    <a:pt x="104935" y="74482"/>
                  </a:cubicBezTo>
                  <a:cubicBezTo>
                    <a:pt x="105454" y="71724"/>
                    <a:pt x="105454" y="69425"/>
                    <a:pt x="104935" y="66666"/>
                  </a:cubicBezTo>
                  <a:cubicBezTo>
                    <a:pt x="104935" y="65287"/>
                    <a:pt x="103376" y="61609"/>
                    <a:pt x="103896" y="60689"/>
                  </a:cubicBezTo>
                  <a:cubicBezTo>
                    <a:pt x="104415" y="59770"/>
                    <a:pt x="107012" y="58850"/>
                    <a:pt x="107532" y="57931"/>
                  </a:cubicBezTo>
                  <a:cubicBezTo>
                    <a:pt x="109610" y="57011"/>
                    <a:pt x="111168" y="55172"/>
                    <a:pt x="112727" y="53793"/>
                  </a:cubicBezTo>
                  <a:cubicBezTo>
                    <a:pt x="119999" y="45057"/>
                    <a:pt x="112207" y="36321"/>
                    <a:pt x="108051" y="28505"/>
                  </a:cubicBezTo>
                  <a:cubicBezTo>
                    <a:pt x="107012" y="26666"/>
                    <a:pt x="104935" y="23448"/>
                    <a:pt x="105454" y="21609"/>
                  </a:cubicBezTo>
                  <a:cubicBezTo>
                    <a:pt x="105974" y="19310"/>
                    <a:pt x="108051" y="20689"/>
                    <a:pt x="110129" y="21149"/>
                  </a:cubicBezTo>
                  <a:cubicBezTo>
                    <a:pt x="112727" y="21609"/>
                    <a:pt x="115844" y="21609"/>
                    <a:pt x="116883" y="19310"/>
                  </a:cubicBezTo>
                  <a:cubicBezTo>
                    <a:pt x="117922" y="17011"/>
                    <a:pt x="117402" y="13793"/>
                    <a:pt x="115324" y="12413"/>
                  </a:cubicBezTo>
                  <a:close/>
                </a:path>
              </a:pathLst>
            </a:custGeom>
            <a:solidFill>
              <a:srgbClr val="F4D7B7"/>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5" name="Shape 365"/>
            <p:cNvSpPr>
              <a:spLocks/>
            </p:cNvSpPr>
            <p:nvPr/>
          </p:nvSpPr>
          <p:spPr bwMode="auto">
            <a:xfrm>
              <a:off x="4224789" y="2781493"/>
              <a:ext cx="909883" cy="376008"/>
            </a:xfrm>
            <a:custGeom>
              <a:avLst/>
              <a:gdLst>
                <a:gd name="T0" fmla="*/ 112340 w 120000"/>
                <a:gd name="T1" fmla="*/ 14482 h 120000"/>
                <a:gd name="T2" fmla="*/ 111489 w 120000"/>
                <a:gd name="T3" fmla="*/ 20689 h 120000"/>
                <a:gd name="T4" fmla="*/ 109787 w 120000"/>
                <a:gd name="T5" fmla="*/ 24827 h 120000"/>
                <a:gd name="T6" fmla="*/ 108936 w 120000"/>
                <a:gd name="T7" fmla="*/ 22758 h 120000"/>
                <a:gd name="T8" fmla="*/ 108936 w 120000"/>
                <a:gd name="T9" fmla="*/ 22758 h 120000"/>
                <a:gd name="T10" fmla="*/ 108085 w 120000"/>
                <a:gd name="T11" fmla="*/ 14482 h 120000"/>
                <a:gd name="T12" fmla="*/ 79148 w 120000"/>
                <a:gd name="T13" fmla="*/ 14482 h 120000"/>
                <a:gd name="T14" fmla="*/ 57021 w 120000"/>
                <a:gd name="T15" fmla="*/ 8275 h 120000"/>
                <a:gd name="T16" fmla="*/ 51914 w 120000"/>
                <a:gd name="T17" fmla="*/ 84827 h 120000"/>
                <a:gd name="T18" fmla="*/ 47659 w 120000"/>
                <a:gd name="T19" fmla="*/ 93103 h 120000"/>
                <a:gd name="T20" fmla="*/ 46808 w 120000"/>
                <a:gd name="T21" fmla="*/ 93103 h 120000"/>
                <a:gd name="T22" fmla="*/ 45957 w 120000"/>
                <a:gd name="T23" fmla="*/ 93103 h 120000"/>
                <a:gd name="T24" fmla="*/ 44255 w 120000"/>
                <a:gd name="T25" fmla="*/ 68275 h 120000"/>
                <a:gd name="T26" fmla="*/ 43404 w 120000"/>
                <a:gd name="T27" fmla="*/ 28965 h 120000"/>
                <a:gd name="T28" fmla="*/ 11063 w 120000"/>
                <a:gd name="T29" fmla="*/ 57931 h 120000"/>
                <a:gd name="T30" fmla="*/ 10212 w 120000"/>
                <a:gd name="T31" fmla="*/ 74482 h 120000"/>
                <a:gd name="T32" fmla="*/ 8510 w 120000"/>
                <a:gd name="T33" fmla="*/ 80689 h 120000"/>
                <a:gd name="T34" fmla="*/ 7659 w 120000"/>
                <a:gd name="T35" fmla="*/ 80689 h 120000"/>
                <a:gd name="T36" fmla="*/ 7659 w 120000"/>
                <a:gd name="T37" fmla="*/ 78620 h 120000"/>
                <a:gd name="T38" fmla="*/ 3404 w 120000"/>
                <a:gd name="T39" fmla="*/ 68275 h 120000"/>
                <a:gd name="T40" fmla="*/ 0 w 120000"/>
                <a:gd name="T41" fmla="*/ 84827 h 120000"/>
                <a:gd name="T42" fmla="*/ 13617 w 120000"/>
                <a:gd name="T43" fmla="*/ 95172 h 120000"/>
                <a:gd name="T44" fmla="*/ 32340 w 120000"/>
                <a:gd name="T45" fmla="*/ 105517 h 120000"/>
                <a:gd name="T46" fmla="*/ 55319 w 120000"/>
                <a:gd name="T47" fmla="*/ 99310 h 120000"/>
                <a:gd name="T48" fmla="*/ 97021 w 120000"/>
                <a:gd name="T49" fmla="*/ 45517 h 120000"/>
                <a:gd name="T50" fmla="*/ 119148 w 120000"/>
                <a:gd name="T51" fmla="*/ 24827 h 120000"/>
                <a:gd name="T52" fmla="*/ 112340 w 120000"/>
                <a:gd name="T53" fmla="*/ 14482 h 120000"/>
                <a:gd name="T54" fmla="*/ 0 w 120000"/>
                <a:gd name="T55" fmla="*/ 0 h 120000"/>
                <a:gd name="T56" fmla="*/ 120000 w 120000"/>
                <a:gd name="T57" fmla="*/ 120000 h 1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T54" t="T55" r="T56" b="T57"/>
              <a:pathLst>
                <a:path w="120000" h="120000" extrusionOk="0">
                  <a:moveTo>
                    <a:pt x="112340" y="14482"/>
                  </a:moveTo>
                  <a:cubicBezTo>
                    <a:pt x="112340" y="16551"/>
                    <a:pt x="112340" y="18620"/>
                    <a:pt x="111489" y="20689"/>
                  </a:cubicBezTo>
                  <a:cubicBezTo>
                    <a:pt x="111489" y="22758"/>
                    <a:pt x="110638" y="24827"/>
                    <a:pt x="109787" y="24827"/>
                  </a:cubicBezTo>
                  <a:cubicBezTo>
                    <a:pt x="109787" y="24827"/>
                    <a:pt x="108936" y="24827"/>
                    <a:pt x="108936" y="22758"/>
                  </a:cubicBezTo>
                  <a:cubicBezTo>
                    <a:pt x="108936" y="22758"/>
                    <a:pt x="108936" y="22758"/>
                    <a:pt x="108936" y="22758"/>
                  </a:cubicBezTo>
                  <a:cubicBezTo>
                    <a:pt x="108085" y="18620"/>
                    <a:pt x="108085" y="16551"/>
                    <a:pt x="108085" y="14482"/>
                  </a:cubicBezTo>
                  <a:cubicBezTo>
                    <a:pt x="98723" y="18620"/>
                    <a:pt x="85957" y="24827"/>
                    <a:pt x="79148" y="14482"/>
                  </a:cubicBezTo>
                  <a:cubicBezTo>
                    <a:pt x="71489" y="4137"/>
                    <a:pt x="64680" y="0"/>
                    <a:pt x="57021" y="8275"/>
                  </a:cubicBezTo>
                  <a:cubicBezTo>
                    <a:pt x="57021" y="31034"/>
                    <a:pt x="55319" y="70344"/>
                    <a:pt x="51914" y="84827"/>
                  </a:cubicBezTo>
                  <a:cubicBezTo>
                    <a:pt x="51063" y="91034"/>
                    <a:pt x="49361" y="93103"/>
                    <a:pt x="47659" y="93103"/>
                  </a:cubicBezTo>
                  <a:cubicBezTo>
                    <a:pt x="47659" y="93103"/>
                    <a:pt x="46808" y="93103"/>
                    <a:pt x="46808" y="93103"/>
                  </a:cubicBezTo>
                  <a:cubicBezTo>
                    <a:pt x="46808" y="93103"/>
                    <a:pt x="45957" y="93103"/>
                    <a:pt x="45957" y="93103"/>
                  </a:cubicBezTo>
                  <a:cubicBezTo>
                    <a:pt x="44255" y="91034"/>
                    <a:pt x="44255" y="82758"/>
                    <a:pt x="44255" y="68275"/>
                  </a:cubicBezTo>
                  <a:cubicBezTo>
                    <a:pt x="44255" y="55862"/>
                    <a:pt x="44255" y="41379"/>
                    <a:pt x="43404" y="28965"/>
                  </a:cubicBezTo>
                  <a:cubicBezTo>
                    <a:pt x="34893" y="45517"/>
                    <a:pt x="20425" y="47586"/>
                    <a:pt x="11063" y="57931"/>
                  </a:cubicBezTo>
                  <a:cubicBezTo>
                    <a:pt x="11063" y="64137"/>
                    <a:pt x="11063" y="70344"/>
                    <a:pt x="10212" y="74482"/>
                  </a:cubicBezTo>
                  <a:cubicBezTo>
                    <a:pt x="9361" y="78620"/>
                    <a:pt x="8510" y="80689"/>
                    <a:pt x="8510" y="80689"/>
                  </a:cubicBezTo>
                  <a:cubicBezTo>
                    <a:pt x="8510" y="80689"/>
                    <a:pt x="7659" y="80689"/>
                    <a:pt x="7659" y="80689"/>
                  </a:cubicBezTo>
                  <a:cubicBezTo>
                    <a:pt x="7659" y="80689"/>
                    <a:pt x="7659" y="78620"/>
                    <a:pt x="7659" y="78620"/>
                  </a:cubicBezTo>
                  <a:cubicBezTo>
                    <a:pt x="5957" y="76551"/>
                    <a:pt x="4255" y="72413"/>
                    <a:pt x="3404" y="68275"/>
                  </a:cubicBezTo>
                  <a:cubicBezTo>
                    <a:pt x="1702" y="72413"/>
                    <a:pt x="0" y="76551"/>
                    <a:pt x="0" y="84827"/>
                  </a:cubicBezTo>
                  <a:cubicBezTo>
                    <a:pt x="0" y="84827"/>
                    <a:pt x="1702" y="103448"/>
                    <a:pt x="13617" y="95172"/>
                  </a:cubicBezTo>
                  <a:cubicBezTo>
                    <a:pt x="25531" y="88965"/>
                    <a:pt x="24680" y="95172"/>
                    <a:pt x="32340" y="105517"/>
                  </a:cubicBezTo>
                  <a:cubicBezTo>
                    <a:pt x="40000" y="115862"/>
                    <a:pt x="51063" y="120000"/>
                    <a:pt x="55319" y="99310"/>
                  </a:cubicBezTo>
                  <a:cubicBezTo>
                    <a:pt x="59574" y="80689"/>
                    <a:pt x="83404" y="53793"/>
                    <a:pt x="97021" y="45517"/>
                  </a:cubicBezTo>
                  <a:cubicBezTo>
                    <a:pt x="109787" y="39310"/>
                    <a:pt x="117446" y="49655"/>
                    <a:pt x="119148" y="24827"/>
                  </a:cubicBezTo>
                  <a:cubicBezTo>
                    <a:pt x="120000" y="16551"/>
                    <a:pt x="116595" y="14482"/>
                    <a:pt x="112340" y="14482"/>
                  </a:cubicBezTo>
                  <a:close/>
                </a:path>
              </a:pathLst>
            </a:custGeom>
            <a:solidFill>
              <a:srgbClr val="0D0138">
                <a:alpha val="1647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6" name="Shape 366"/>
            <p:cNvSpPr>
              <a:spLocks/>
            </p:cNvSpPr>
            <p:nvPr/>
          </p:nvSpPr>
          <p:spPr bwMode="auto">
            <a:xfrm>
              <a:off x="5102955" y="1601453"/>
              <a:ext cx="218055" cy="136730"/>
            </a:xfrm>
            <a:custGeom>
              <a:avLst/>
              <a:gdLst>
                <a:gd name="T0" fmla="*/ 109411 w 120000"/>
                <a:gd name="T1" fmla="*/ 40000 h 120000"/>
                <a:gd name="T2" fmla="*/ 109411 w 120000"/>
                <a:gd name="T3" fmla="*/ 34285 h 120000"/>
                <a:gd name="T4" fmla="*/ 109411 w 120000"/>
                <a:gd name="T5" fmla="*/ 28571 h 120000"/>
                <a:gd name="T6" fmla="*/ 105882 w 120000"/>
                <a:gd name="T7" fmla="*/ 22857 h 120000"/>
                <a:gd name="T8" fmla="*/ 95294 w 120000"/>
                <a:gd name="T9" fmla="*/ 17142 h 120000"/>
                <a:gd name="T10" fmla="*/ 14117 w 120000"/>
                <a:gd name="T11" fmla="*/ 51428 h 120000"/>
                <a:gd name="T12" fmla="*/ 42352 w 120000"/>
                <a:gd name="T13" fmla="*/ 91428 h 120000"/>
                <a:gd name="T14" fmla="*/ 77647 w 120000"/>
                <a:gd name="T15" fmla="*/ 74285 h 120000"/>
                <a:gd name="T16" fmla="*/ 81176 w 120000"/>
                <a:gd name="T17" fmla="*/ 74285 h 120000"/>
                <a:gd name="T18" fmla="*/ 109411 w 120000"/>
                <a:gd name="T19" fmla="*/ 80000 h 120000"/>
                <a:gd name="T20" fmla="*/ 109411 w 120000"/>
                <a:gd name="T21" fmla="*/ 40000 h 120000"/>
                <a:gd name="T22" fmla="*/ 0 w 120000"/>
                <a:gd name="T23" fmla="*/ 0 h 120000"/>
                <a:gd name="T24" fmla="*/ 120000 w 120000"/>
                <a:gd name="T25" fmla="*/ 120000 h 1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T22" t="T23" r="T24" b="T25"/>
              <a:pathLst>
                <a:path w="120000" h="120000" extrusionOk="0">
                  <a:moveTo>
                    <a:pt x="109411" y="40000"/>
                  </a:moveTo>
                  <a:cubicBezTo>
                    <a:pt x="109411" y="34285"/>
                    <a:pt x="109411" y="34285"/>
                    <a:pt x="109411" y="34285"/>
                  </a:cubicBezTo>
                  <a:cubicBezTo>
                    <a:pt x="109411" y="34285"/>
                    <a:pt x="109411" y="34285"/>
                    <a:pt x="109411" y="28571"/>
                  </a:cubicBezTo>
                  <a:cubicBezTo>
                    <a:pt x="109411" y="28571"/>
                    <a:pt x="98823" y="17142"/>
                    <a:pt x="105882" y="22857"/>
                  </a:cubicBezTo>
                  <a:cubicBezTo>
                    <a:pt x="102352" y="22857"/>
                    <a:pt x="98823" y="17142"/>
                    <a:pt x="95294" y="17142"/>
                  </a:cubicBezTo>
                  <a:cubicBezTo>
                    <a:pt x="67058" y="0"/>
                    <a:pt x="35294" y="11428"/>
                    <a:pt x="14117" y="51428"/>
                  </a:cubicBezTo>
                  <a:cubicBezTo>
                    <a:pt x="0" y="80000"/>
                    <a:pt x="28235" y="120000"/>
                    <a:pt x="42352" y="91428"/>
                  </a:cubicBezTo>
                  <a:cubicBezTo>
                    <a:pt x="52941" y="74285"/>
                    <a:pt x="67058" y="68571"/>
                    <a:pt x="77647" y="74285"/>
                  </a:cubicBezTo>
                  <a:cubicBezTo>
                    <a:pt x="81176" y="74285"/>
                    <a:pt x="81176" y="74285"/>
                    <a:pt x="81176" y="74285"/>
                  </a:cubicBezTo>
                  <a:cubicBezTo>
                    <a:pt x="88235" y="85714"/>
                    <a:pt x="98823" y="91428"/>
                    <a:pt x="109411" y="80000"/>
                  </a:cubicBezTo>
                  <a:cubicBezTo>
                    <a:pt x="120000" y="74285"/>
                    <a:pt x="120000" y="51428"/>
                    <a:pt x="109411" y="40000"/>
                  </a:cubicBezTo>
                  <a:close/>
                </a:path>
              </a:pathLst>
            </a:custGeom>
            <a:solidFill>
              <a:srgbClr val="0D0138">
                <a:alpha val="1647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7" name="Shape 367"/>
            <p:cNvSpPr>
              <a:spLocks/>
            </p:cNvSpPr>
            <p:nvPr/>
          </p:nvSpPr>
          <p:spPr bwMode="auto">
            <a:xfrm>
              <a:off x="4662881" y="1556867"/>
              <a:ext cx="368710" cy="349257"/>
            </a:xfrm>
            <a:custGeom>
              <a:avLst/>
              <a:gdLst>
                <a:gd name="T0" fmla="*/ 107368 w 120000"/>
                <a:gd name="T1" fmla="*/ 2222 h 120000"/>
                <a:gd name="T2" fmla="*/ 63157 w 120000"/>
                <a:gd name="T3" fmla="*/ 2222 h 120000"/>
                <a:gd name="T4" fmla="*/ 50526 w 120000"/>
                <a:gd name="T5" fmla="*/ 4444 h 120000"/>
                <a:gd name="T6" fmla="*/ 46315 w 120000"/>
                <a:gd name="T7" fmla="*/ 4444 h 120000"/>
                <a:gd name="T8" fmla="*/ 12631 w 120000"/>
                <a:gd name="T9" fmla="*/ 13333 h 120000"/>
                <a:gd name="T10" fmla="*/ 12631 w 120000"/>
                <a:gd name="T11" fmla="*/ 73333 h 120000"/>
                <a:gd name="T12" fmla="*/ 67368 w 120000"/>
                <a:gd name="T13" fmla="*/ 117777 h 120000"/>
                <a:gd name="T14" fmla="*/ 84210 w 120000"/>
                <a:gd name="T15" fmla="*/ 97777 h 120000"/>
                <a:gd name="T16" fmla="*/ 86315 w 120000"/>
                <a:gd name="T17" fmla="*/ 97777 h 120000"/>
                <a:gd name="T18" fmla="*/ 111578 w 120000"/>
                <a:gd name="T19" fmla="*/ 22222 h 120000"/>
                <a:gd name="T20" fmla="*/ 113684 w 120000"/>
                <a:gd name="T21" fmla="*/ 17777 h 120000"/>
                <a:gd name="T22" fmla="*/ 107368 w 120000"/>
                <a:gd name="T23" fmla="*/ 2222 h 120000"/>
                <a:gd name="T24" fmla="*/ 0 w 120000"/>
                <a:gd name="T25" fmla="*/ 0 h 120000"/>
                <a:gd name="T26" fmla="*/ 120000 w 120000"/>
                <a:gd name="T27" fmla="*/ 120000 h 1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T24" t="T25" r="T26" b="T27"/>
              <a:pathLst>
                <a:path w="120000" h="120000" extrusionOk="0">
                  <a:moveTo>
                    <a:pt x="107368" y="2222"/>
                  </a:moveTo>
                  <a:cubicBezTo>
                    <a:pt x="92631" y="0"/>
                    <a:pt x="77894" y="0"/>
                    <a:pt x="63157" y="2222"/>
                  </a:cubicBezTo>
                  <a:cubicBezTo>
                    <a:pt x="58947" y="2222"/>
                    <a:pt x="54736" y="2222"/>
                    <a:pt x="50526" y="4444"/>
                  </a:cubicBezTo>
                  <a:cubicBezTo>
                    <a:pt x="48421" y="4444"/>
                    <a:pt x="48421" y="4444"/>
                    <a:pt x="46315" y="4444"/>
                  </a:cubicBezTo>
                  <a:cubicBezTo>
                    <a:pt x="35789" y="0"/>
                    <a:pt x="25263" y="0"/>
                    <a:pt x="12631" y="13333"/>
                  </a:cubicBezTo>
                  <a:cubicBezTo>
                    <a:pt x="0" y="28888"/>
                    <a:pt x="6315" y="57777"/>
                    <a:pt x="12631" y="73333"/>
                  </a:cubicBezTo>
                  <a:cubicBezTo>
                    <a:pt x="21052" y="100000"/>
                    <a:pt x="42105" y="120000"/>
                    <a:pt x="67368" y="117777"/>
                  </a:cubicBezTo>
                  <a:cubicBezTo>
                    <a:pt x="80000" y="115555"/>
                    <a:pt x="84210" y="108888"/>
                    <a:pt x="84210" y="97777"/>
                  </a:cubicBezTo>
                  <a:cubicBezTo>
                    <a:pt x="86315" y="97777"/>
                    <a:pt x="86315" y="97777"/>
                    <a:pt x="86315" y="97777"/>
                  </a:cubicBezTo>
                  <a:cubicBezTo>
                    <a:pt x="94736" y="80000"/>
                    <a:pt x="119999" y="46666"/>
                    <a:pt x="111578" y="22222"/>
                  </a:cubicBezTo>
                  <a:cubicBezTo>
                    <a:pt x="111578" y="22222"/>
                    <a:pt x="113684" y="20000"/>
                    <a:pt x="113684" y="17777"/>
                  </a:cubicBezTo>
                  <a:cubicBezTo>
                    <a:pt x="115789" y="11111"/>
                    <a:pt x="113684" y="2222"/>
                    <a:pt x="107368" y="2222"/>
                  </a:cubicBezTo>
                  <a:close/>
                </a:path>
              </a:pathLst>
            </a:custGeom>
            <a:solidFill>
              <a:srgbClr val="0D0138">
                <a:alpha val="1647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8" name="Shape 368"/>
            <p:cNvSpPr>
              <a:spLocks/>
            </p:cNvSpPr>
            <p:nvPr/>
          </p:nvSpPr>
          <p:spPr bwMode="auto">
            <a:xfrm>
              <a:off x="3927442" y="1479585"/>
              <a:ext cx="354835" cy="374522"/>
            </a:xfrm>
            <a:custGeom>
              <a:avLst/>
              <a:gdLst>
                <a:gd name="T0" fmla="*/ 102545 w 120000"/>
                <a:gd name="T1" fmla="*/ 16551 h 120000"/>
                <a:gd name="T2" fmla="*/ 100363 w 120000"/>
                <a:gd name="T3" fmla="*/ 16551 h 120000"/>
                <a:gd name="T4" fmla="*/ 61090 w 120000"/>
                <a:gd name="T5" fmla="*/ 10344 h 120000"/>
                <a:gd name="T6" fmla="*/ 24000 w 120000"/>
                <a:gd name="T7" fmla="*/ 0 h 120000"/>
                <a:gd name="T8" fmla="*/ 15272 w 120000"/>
                <a:gd name="T9" fmla="*/ 6206 h 120000"/>
                <a:gd name="T10" fmla="*/ 10909 w 120000"/>
                <a:gd name="T11" fmla="*/ 8275 h 120000"/>
                <a:gd name="T12" fmla="*/ 28363 w 120000"/>
                <a:gd name="T13" fmla="*/ 97241 h 120000"/>
                <a:gd name="T14" fmla="*/ 37090 w 120000"/>
                <a:gd name="T15" fmla="*/ 105517 h 120000"/>
                <a:gd name="T16" fmla="*/ 43636 w 120000"/>
                <a:gd name="T17" fmla="*/ 120000 h 120000"/>
                <a:gd name="T18" fmla="*/ 120000 w 120000"/>
                <a:gd name="T19" fmla="*/ 31034 h 120000"/>
                <a:gd name="T20" fmla="*/ 102545 w 120000"/>
                <a:gd name="T21" fmla="*/ 16551 h 120000"/>
                <a:gd name="T22" fmla="*/ 0 w 120000"/>
                <a:gd name="T23" fmla="*/ 0 h 120000"/>
                <a:gd name="T24" fmla="*/ 120000 w 120000"/>
                <a:gd name="T25" fmla="*/ 120000 h 1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T22" t="T23" r="T24" b="T25"/>
              <a:pathLst>
                <a:path w="120000" h="120000" extrusionOk="0">
                  <a:moveTo>
                    <a:pt x="102545" y="16551"/>
                  </a:moveTo>
                  <a:cubicBezTo>
                    <a:pt x="100363" y="16551"/>
                    <a:pt x="100363" y="16551"/>
                    <a:pt x="100363" y="16551"/>
                  </a:cubicBezTo>
                  <a:cubicBezTo>
                    <a:pt x="87272" y="10344"/>
                    <a:pt x="74181" y="12413"/>
                    <a:pt x="61090" y="10344"/>
                  </a:cubicBezTo>
                  <a:cubicBezTo>
                    <a:pt x="48000" y="8275"/>
                    <a:pt x="37090" y="2068"/>
                    <a:pt x="24000" y="0"/>
                  </a:cubicBezTo>
                  <a:cubicBezTo>
                    <a:pt x="19636" y="0"/>
                    <a:pt x="17454" y="2068"/>
                    <a:pt x="15272" y="6206"/>
                  </a:cubicBezTo>
                  <a:cubicBezTo>
                    <a:pt x="13090" y="6206"/>
                    <a:pt x="10909" y="6206"/>
                    <a:pt x="10909" y="8275"/>
                  </a:cubicBezTo>
                  <a:cubicBezTo>
                    <a:pt x="0" y="37241"/>
                    <a:pt x="13090" y="72413"/>
                    <a:pt x="28363" y="97241"/>
                  </a:cubicBezTo>
                  <a:cubicBezTo>
                    <a:pt x="30545" y="101379"/>
                    <a:pt x="32727" y="103448"/>
                    <a:pt x="37090" y="105517"/>
                  </a:cubicBezTo>
                  <a:cubicBezTo>
                    <a:pt x="34909" y="111724"/>
                    <a:pt x="37090" y="120000"/>
                    <a:pt x="43636" y="120000"/>
                  </a:cubicBezTo>
                  <a:cubicBezTo>
                    <a:pt x="109090" y="117931"/>
                    <a:pt x="120000" y="60000"/>
                    <a:pt x="120000" y="31034"/>
                  </a:cubicBezTo>
                  <a:cubicBezTo>
                    <a:pt x="120000" y="20689"/>
                    <a:pt x="111272" y="16551"/>
                    <a:pt x="102545" y="16551"/>
                  </a:cubicBezTo>
                  <a:close/>
                </a:path>
              </a:pathLst>
            </a:custGeom>
            <a:solidFill>
              <a:srgbClr val="0D0138">
                <a:alpha val="1647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9" name="Shape 369"/>
            <p:cNvSpPr>
              <a:spLocks/>
            </p:cNvSpPr>
            <p:nvPr/>
          </p:nvSpPr>
          <p:spPr bwMode="auto">
            <a:xfrm>
              <a:off x="3915548" y="1433513"/>
              <a:ext cx="212108" cy="304670"/>
            </a:xfrm>
            <a:custGeom>
              <a:avLst/>
              <a:gdLst>
                <a:gd name="T0" fmla="*/ 69090 w 120000"/>
                <a:gd name="T1" fmla="*/ 120000 h 120000"/>
                <a:gd name="T2" fmla="*/ 120000 w 120000"/>
                <a:gd name="T3" fmla="*/ 68936 h 120000"/>
                <a:gd name="T4" fmla="*/ 69090 w 120000"/>
                <a:gd name="T5" fmla="*/ 120000 h 120000"/>
                <a:gd name="T6" fmla="*/ 0 w 120000"/>
                <a:gd name="T7" fmla="*/ 0 h 120000"/>
                <a:gd name="T8" fmla="*/ 120000 w 120000"/>
                <a:gd name="T9" fmla="*/ 120000 h 120000"/>
              </a:gdLst>
              <a:ahLst/>
              <a:cxnLst>
                <a:cxn ang="0">
                  <a:pos x="T0" y="T1"/>
                </a:cxn>
                <a:cxn ang="0">
                  <a:pos x="T2" y="T3"/>
                </a:cxn>
                <a:cxn ang="0">
                  <a:pos x="T4" y="T5"/>
                </a:cxn>
              </a:cxnLst>
              <a:rect l="T6" t="T7" r="T8" b="T9"/>
              <a:pathLst>
                <a:path w="120000" h="120000" extrusionOk="0">
                  <a:moveTo>
                    <a:pt x="69090" y="120000"/>
                  </a:moveTo>
                  <a:cubicBezTo>
                    <a:pt x="69090" y="120000"/>
                    <a:pt x="94545" y="84255"/>
                    <a:pt x="120000" y="68936"/>
                  </a:cubicBezTo>
                  <a:cubicBezTo>
                    <a:pt x="120000" y="68936"/>
                    <a:pt x="0" y="0"/>
                    <a:pt x="69090" y="120000"/>
                  </a:cubicBezTo>
                  <a:close/>
                </a:path>
              </a:pathLst>
            </a:custGeom>
            <a:solidFill>
              <a:srgbClr val="F4CCCC"/>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10" name="Shape 370"/>
            <p:cNvSpPr>
              <a:spLocks/>
            </p:cNvSpPr>
            <p:nvPr/>
          </p:nvSpPr>
          <p:spPr bwMode="auto">
            <a:xfrm>
              <a:off x="4831377" y="1498906"/>
              <a:ext cx="224002" cy="298725"/>
            </a:xfrm>
            <a:custGeom>
              <a:avLst/>
              <a:gdLst>
                <a:gd name="T0" fmla="*/ 37714 w 120000"/>
                <a:gd name="T1" fmla="*/ 120000 h 120000"/>
                <a:gd name="T2" fmla="*/ 0 w 120000"/>
                <a:gd name="T3" fmla="*/ 65217 h 120000"/>
                <a:gd name="T4" fmla="*/ 37714 w 120000"/>
                <a:gd name="T5" fmla="*/ 120000 h 120000"/>
                <a:gd name="T6" fmla="*/ 0 w 120000"/>
                <a:gd name="T7" fmla="*/ 0 h 120000"/>
                <a:gd name="T8" fmla="*/ 120000 w 120000"/>
                <a:gd name="T9" fmla="*/ 120000 h 120000"/>
              </a:gdLst>
              <a:ahLst/>
              <a:cxnLst>
                <a:cxn ang="0">
                  <a:pos x="T0" y="T1"/>
                </a:cxn>
                <a:cxn ang="0">
                  <a:pos x="T2" y="T3"/>
                </a:cxn>
                <a:cxn ang="0">
                  <a:pos x="T4" y="T5"/>
                </a:cxn>
              </a:cxnLst>
              <a:rect l="T6" t="T7" r="T8" b="T9"/>
              <a:pathLst>
                <a:path w="120000" h="120000" extrusionOk="0">
                  <a:moveTo>
                    <a:pt x="37714" y="120000"/>
                  </a:moveTo>
                  <a:cubicBezTo>
                    <a:pt x="37714" y="120000"/>
                    <a:pt x="20571" y="80869"/>
                    <a:pt x="0" y="65217"/>
                  </a:cubicBezTo>
                  <a:cubicBezTo>
                    <a:pt x="0" y="65217"/>
                    <a:pt x="120000" y="0"/>
                    <a:pt x="37714" y="120000"/>
                  </a:cubicBezTo>
                  <a:close/>
                </a:path>
              </a:pathLst>
            </a:custGeom>
            <a:solidFill>
              <a:srgbClr val="F4CCCC"/>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11" name="Shape 371"/>
            <p:cNvSpPr>
              <a:spLocks/>
            </p:cNvSpPr>
            <p:nvPr/>
          </p:nvSpPr>
          <p:spPr bwMode="auto">
            <a:xfrm>
              <a:off x="4204966" y="2820134"/>
              <a:ext cx="116957" cy="214012"/>
            </a:xfrm>
            <a:custGeom>
              <a:avLst/>
              <a:gdLst>
                <a:gd name="T0" fmla="*/ 120000 w 120000"/>
                <a:gd name="T1" fmla="*/ 40000 h 120000"/>
                <a:gd name="T2" fmla="*/ 106666 w 120000"/>
                <a:gd name="T3" fmla="*/ 18181 h 120000"/>
                <a:gd name="T4" fmla="*/ 100000 w 120000"/>
                <a:gd name="T5" fmla="*/ 10909 h 120000"/>
                <a:gd name="T6" fmla="*/ 26666 w 120000"/>
                <a:gd name="T7" fmla="*/ 3636 h 120000"/>
                <a:gd name="T8" fmla="*/ 6666 w 120000"/>
                <a:gd name="T9" fmla="*/ 29090 h 120000"/>
                <a:gd name="T10" fmla="*/ 13333 w 120000"/>
                <a:gd name="T11" fmla="*/ 50909 h 120000"/>
                <a:gd name="T12" fmla="*/ 46666 w 120000"/>
                <a:gd name="T13" fmla="*/ 105454 h 120000"/>
                <a:gd name="T14" fmla="*/ 106666 w 120000"/>
                <a:gd name="T15" fmla="*/ 101818 h 120000"/>
                <a:gd name="T16" fmla="*/ 120000 w 120000"/>
                <a:gd name="T17" fmla="*/ 40000 h 120000"/>
                <a:gd name="T18" fmla="*/ 0 w 120000"/>
                <a:gd name="T19" fmla="*/ 0 h 120000"/>
                <a:gd name="T20" fmla="*/ 120000 w 120000"/>
                <a:gd name="T21" fmla="*/ 120000 h 1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T18" t="T19" r="T20" b="T21"/>
              <a:pathLst>
                <a:path w="120000" h="120000" extrusionOk="0">
                  <a:moveTo>
                    <a:pt x="120000" y="40000"/>
                  </a:moveTo>
                  <a:cubicBezTo>
                    <a:pt x="120000" y="29090"/>
                    <a:pt x="113333" y="21818"/>
                    <a:pt x="106666" y="18181"/>
                  </a:cubicBezTo>
                  <a:cubicBezTo>
                    <a:pt x="106666" y="14545"/>
                    <a:pt x="106666" y="14545"/>
                    <a:pt x="100000" y="10909"/>
                  </a:cubicBezTo>
                  <a:cubicBezTo>
                    <a:pt x="86666" y="0"/>
                    <a:pt x="53333" y="0"/>
                    <a:pt x="26666" y="3636"/>
                  </a:cubicBezTo>
                  <a:cubicBezTo>
                    <a:pt x="6666" y="7272"/>
                    <a:pt x="0" y="18181"/>
                    <a:pt x="6666" y="29090"/>
                  </a:cubicBezTo>
                  <a:cubicBezTo>
                    <a:pt x="6666" y="36363"/>
                    <a:pt x="13333" y="43636"/>
                    <a:pt x="13333" y="50909"/>
                  </a:cubicBezTo>
                  <a:cubicBezTo>
                    <a:pt x="20000" y="69090"/>
                    <a:pt x="26666" y="90909"/>
                    <a:pt x="46666" y="105454"/>
                  </a:cubicBezTo>
                  <a:cubicBezTo>
                    <a:pt x="60000" y="120000"/>
                    <a:pt x="106666" y="116363"/>
                    <a:pt x="106666" y="101818"/>
                  </a:cubicBezTo>
                  <a:cubicBezTo>
                    <a:pt x="113333" y="80000"/>
                    <a:pt x="120000" y="58181"/>
                    <a:pt x="120000" y="40000"/>
                  </a:cubicBezTo>
                  <a:close/>
                </a:path>
              </a:pathLst>
            </a:custGeom>
            <a:solidFill>
              <a:srgbClr val="0D0138">
                <a:alpha val="1647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12" name="Shape 372"/>
            <p:cNvSpPr>
              <a:spLocks/>
            </p:cNvSpPr>
            <p:nvPr/>
          </p:nvSpPr>
          <p:spPr bwMode="auto">
            <a:xfrm>
              <a:off x="4539978" y="2839455"/>
              <a:ext cx="109027" cy="246709"/>
            </a:xfrm>
            <a:custGeom>
              <a:avLst/>
              <a:gdLst>
                <a:gd name="T0" fmla="*/ 98823 w 120000"/>
                <a:gd name="T1" fmla="*/ 9473 h 120000"/>
                <a:gd name="T2" fmla="*/ 70588 w 120000"/>
                <a:gd name="T3" fmla="*/ 3157 h 120000"/>
                <a:gd name="T4" fmla="*/ 28235 w 120000"/>
                <a:gd name="T5" fmla="*/ 9473 h 120000"/>
                <a:gd name="T6" fmla="*/ 7058 w 120000"/>
                <a:gd name="T7" fmla="*/ 85263 h 120000"/>
                <a:gd name="T8" fmla="*/ 21176 w 120000"/>
                <a:gd name="T9" fmla="*/ 94736 h 120000"/>
                <a:gd name="T10" fmla="*/ 21176 w 120000"/>
                <a:gd name="T11" fmla="*/ 101052 h 120000"/>
                <a:gd name="T12" fmla="*/ 21176 w 120000"/>
                <a:gd name="T13" fmla="*/ 104210 h 120000"/>
                <a:gd name="T14" fmla="*/ 28235 w 120000"/>
                <a:gd name="T15" fmla="*/ 113684 h 120000"/>
                <a:gd name="T16" fmla="*/ 77647 w 120000"/>
                <a:gd name="T17" fmla="*/ 113684 h 120000"/>
                <a:gd name="T18" fmla="*/ 91764 w 120000"/>
                <a:gd name="T19" fmla="*/ 94736 h 120000"/>
                <a:gd name="T20" fmla="*/ 112941 w 120000"/>
                <a:gd name="T21" fmla="*/ 56842 h 120000"/>
                <a:gd name="T22" fmla="*/ 98823 w 120000"/>
                <a:gd name="T23" fmla="*/ 9473 h 120000"/>
                <a:gd name="T24" fmla="*/ 0 w 120000"/>
                <a:gd name="T25" fmla="*/ 0 h 120000"/>
                <a:gd name="T26" fmla="*/ 120000 w 120000"/>
                <a:gd name="T27" fmla="*/ 120000 h 1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T24" t="T25" r="T26" b="T27"/>
              <a:pathLst>
                <a:path w="120000" h="120000" extrusionOk="0">
                  <a:moveTo>
                    <a:pt x="98823" y="9473"/>
                  </a:moveTo>
                  <a:cubicBezTo>
                    <a:pt x="84705" y="6315"/>
                    <a:pt x="77647" y="3157"/>
                    <a:pt x="70588" y="3157"/>
                  </a:cubicBezTo>
                  <a:cubicBezTo>
                    <a:pt x="56470" y="0"/>
                    <a:pt x="35294" y="3157"/>
                    <a:pt x="28235" y="9473"/>
                  </a:cubicBezTo>
                  <a:cubicBezTo>
                    <a:pt x="0" y="31578"/>
                    <a:pt x="7058" y="60000"/>
                    <a:pt x="7058" y="85263"/>
                  </a:cubicBezTo>
                  <a:cubicBezTo>
                    <a:pt x="14117" y="88421"/>
                    <a:pt x="14117" y="91578"/>
                    <a:pt x="21176" y="94736"/>
                  </a:cubicBezTo>
                  <a:cubicBezTo>
                    <a:pt x="21176" y="97894"/>
                    <a:pt x="21176" y="97894"/>
                    <a:pt x="21176" y="101052"/>
                  </a:cubicBezTo>
                  <a:cubicBezTo>
                    <a:pt x="21176" y="101052"/>
                    <a:pt x="21176" y="101052"/>
                    <a:pt x="21176" y="104210"/>
                  </a:cubicBezTo>
                  <a:cubicBezTo>
                    <a:pt x="21176" y="107368"/>
                    <a:pt x="21176" y="110526"/>
                    <a:pt x="28235" y="113684"/>
                  </a:cubicBezTo>
                  <a:cubicBezTo>
                    <a:pt x="42352" y="120000"/>
                    <a:pt x="63529" y="120000"/>
                    <a:pt x="77647" y="113684"/>
                  </a:cubicBezTo>
                  <a:cubicBezTo>
                    <a:pt x="84705" y="107368"/>
                    <a:pt x="84705" y="101052"/>
                    <a:pt x="91764" y="94736"/>
                  </a:cubicBezTo>
                  <a:cubicBezTo>
                    <a:pt x="105882" y="85263"/>
                    <a:pt x="112941" y="72631"/>
                    <a:pt x="112941" y="56842"/>
                  </a:cubicBezTo>
                  <a:cubicBezTo>
                    <a:pt x="120000" y="41052"/>
                    <a:pt x="120000" y="22105"/>
                    <a:pt x="98823" y="9473"/>
                  </a:cubicBezTo>
                  <a:close/>
                </a:path>
              </a:pathLst>
            </a:custGeom>
            <a:solidFill>
              <a:srgbClr val="0D0138">
                <a:alpha val="1647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13" name="Shape 373"/>
            <p:cNvSpPr>
              <a:spLocks/>
            </p:cNvSpPr>
            <p:nvPr/>
          </p:nvSpPr>
          <p:spPr bwMode="auto">
            <a:xfrm>
              <a:off x="5017715" y="2638818"/>
              <a:ext cx="103080" cy="219957"/>
            </a:xfrm>
            <a:custGeom>
              <a:avLst/>
              <a:gdLst>
                <a:gd name="T0" fmla="*/ 105000 w 120000"/>
                <a:gd name="T1" fmla="*/ 14117 h 120000"/>
                <a:gd name="T2" fmla="*/ 45000 w 120000"/>
                <a:gd name="T3" fmla="*/ 10588 h 120000"/>
                <a:gd name="T4" fmla="*/ 0 w 120000"/>
                <a:gd name="T5" fmla="*/ 70588 h 120000"/>
                <a:gd name="T6" fmla="*/ 15000 w 120000"/>
                <a:gd name="T7" fmla="*/ 105882 h 120000"/>
                <a:gd name="T8" fmla="*/ 45000 w 120000"/>
                <a:gd name="T9" fmla="*/ 120000 h 120000"/>
                <a:gd name="T10" fmla="*/ 52500 w 120000"/>
                <a:gd name="T11" fmla="*/ 116470 h 120000"/>
                <a:gd name="T12" fmla="*/ 60000 w 120000"/>
                <a:gd name="T13" fmla="*/ 116470 h 120000"/>
                <a:gd name="T14" fmla="*/ 75000 w 120000"/>
                <a:gd name="T15" fmla="*/ 109411 h 120000"/>
                <a:gd name="T16" fmla="*/ 112500 w 120000"/>
                <a:gd name="T17" fmla="*/ 63529 h 120000"/>
                <a:gd name="T18" fmla="*/ 105000 w 120000"/>
                <a:gd name="T19" fmla="*/ 14117 h 120000"/>
                <a:gd name="T20" fmla="*/ 0 w 120000"/>
                <a:gd name="T21" fmla="*/ 0 h 120000"/>
                <a:gd name="T22" fmla="*/ 120000 w 120000"/>
                <a:gd name="T23" fmla="*/ 120000 h 1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120000" h="120000" extrusionOk="0">
                  <a:moveTo>
                    <a:pt x="105000" y="14117"/>
                  </a:moveTo>
                  <a:cubicBezTo>
                    <a:pt x="97500" y="3529"/>
                    <a:pt x="67500" y="0"/>
                    <a:pt x="45000" y="10588"/>
                  </a:cubicBezTo>
                  <a:cubicBezTo>
                    <a:pt x="7500" y="24705"/>
                    <a:pt x="0" y="49411"/>
                    <a:pt x="0" y="70588"/>
                  </a:cubicBezTo>
                  <a:cubicBezTo>
                    <a:pt x="0" y="84705"/>
                    <a:pt x="7500" y="95294"/>
                    <a:pt x="15000" y="105882"/>
                  </a:cubicBezTo>
                  <a:cubicBezTo>
                    <a:pt x="22500" y="116470"/>
                    <a:pt x="30000" y="116470"/>
                    <a:pt x="45000" y="120000"/>
                  </a:cubicBezTo>
                  <a:cubicBezTo>
                    <a:pt x="45000" y="120000"/>
                    <a:pt x="52500" y="120000"/>
                    <a:pt x="52500" y="116470"/>
                  </a:cubicBezTo>
                  <a:cubicBezTo>
                    <a:pt x="52500" y="116470"/>
                    <a:pt x="52500" y="116470"/>
                    <a:pt x="60000" y="116470"/>
                  </a:cubicBezTo>
                  <a:cubicBezTo>
                    <a:pt x="60000" y="112941"/>
                    <a:pt x="67500" y="112941"/>
                    <a:pt x="75000" y="109411"/>
                  </a:cubicBezTo>
                  <a:cubicBezTo>
                    <a:pt x="97500" y="98823"/>
                    <a:pt x="105000" y="77647"/>
                    <a:pt x="112500" y="63529"/>
                  </a:cubicBezTo>
                  <a:cubicBezTo>
                    <a:pt x="120000" y="45882"/>
                    <a:pt x="120000" y="28235"/>
                    <a:pt x="105000" y="14117"/>
                  </a:cubicBezTo>
                  <a:close/>
                </a:path>
              </a:pathLst>
            </a:custGeom>
            <a:solidFill>
              <a:srgbClr val="0D0138">
                <a:alpha val="1647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14" name="Shape 374"/>
            <p:cNvSpPr>
              <a:spLocks/>
            </p:cNvSpPr>
            <p:nvPr/>
          </p:nvSpPr>
          <p:spPr bwMode="auto">
            <a:xfrm>
              <a:off x="4056293" y="2093384"/>
              <a:ext cx="949528" cy="402759"/>
            </a:xfrm>
            <a:custGeom>
              <a:avLst/>
              <a:gdLst>
                <a:gd name="T0" fmla="*/ 110204 w 120000"/>
                <a:gd name="T1" fmla="*/ 11612 h 120000"/>
                <a:gd name="T2" fmla="*/ 108571 w 120000"/>
                <a:gd name="T3" fmla="*/ 15483 h 120000"/>
                <a:gd name="T4" fmla="*/ 51428 w 120000"/>
                <a:gd name="T5" fmla="*/ 87096 h 120000"/>
                <a:gd name="T6" fmla="*/ 23673 w 120000"/>
                <a:gd name="T7" fmla="*/ 81290 h 120000"/>
                <a:gd name="T8" fmla="*/ 0 w 120000"/>
                <a:gd name="T9" fmla="*/ 44516 h 120000"/>
                <a:gd name="T10" fmla="*/ 0 w 120000"/>
                <a:gd name="T11" fmla="*/ 44516 h 120000"/>
                <a:gd name="T12" fmla="*/ 19591 w 120000"/>
                <a:gd name="T13" fmla="*/ 89032 h 120000"/>
                <a:gd name="T14" fmla="*/ 48979 w 120000"/>
                <a:gd name="T15" fmla="*/ 106451 h 120000"/>
                <a:gd name="T16" fmla="*/ 78367 w 120000"/>
                <a:gd name="T17" fmla="*/ 92903 h 120000"/>
                <a:gd name="T18" fmla="*/ 72653 w 120000"/>
                <a:gd name="T19" fmla="*/ 98709 h 120000"/>
                <a:gd name="T20" fmla="*/ 50612 w 120000"/>
                <a:gd name="T21" fmla="*/ 112258 h 120000"/>
                <a:gd name="T22" fmla="*/ 37551 w 120000"/>
                <a:gd name="T23" fmla="*/ 108387 h 120000"/>
                <a:gd name="T24" fmla="*/ 26122 w 120000"/>
                <a:gd name="T25" fmla="*/ 100645 h 120000"/>
                <a:gd name="T26" fmla="*/ 24489 w 120000"/>
                <a:gd name="T27" fmla="*/ 102580 h 120000"/>
                <a:gd name="T28" fmla="*/ 46530 w 120000"/>
                <a:gd name="T29" fmla="*/ 120000 h 120000"/>
                <a:gd name="T30" fmla="*/ 75102 w 120000"/>
                <a:gd name="T31" fmla="*/ 114193 h 120000"/>
                <a:gd name="T32" fmla="*/ 102857 w 120000"/>
                <a:gd name="T33" fmla="*/ 79354 h 120000"/>
                <a:gd name="T34" fmla="*/ 118367 w 120000"/>
                <a:gd name="T35" fmla="*/ 17419 h 120000"/>
                <a:gd name="T36" fmla="*/ 110204 w 120000"/>
                <a:gd name="T37" fmla="*/ 11612 h 120000"/>
                <a:gd name="T38" fmla="*/ 0 w 120000"/>
                <a:gd name="T39" fmla="*/ 0 h 120000"/>
                <a:gd name="T40" fmla="*/ 120000 w 120000"/>
                <a:gd name="T41" fmla="*/ 120000 h 1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T38" t="T39" r="T40" b="T41"/>
              <a:pathLst>
                <a:path w="120000" h="120000" extrusionOk="0">
                  <a:moveTo>
                    <a:pt x="110204" y="11612"/>
                  </a:moveTo>
                  <a:cubicBezTo>
                    <a:pt x="109387" y="13548"/>
                    <a:pt x="108571" y="13548"/>
                    <a:pt x="108571" y="15483"/>
                  </a:cubicBezTo>
                  <a:cubicBezTo>
                    <a:pt x="95510" y="65806"/>
                    <a:pt x="74285" y="83225"/>
                    <a:pt x="51428" y="87096"/>
                  </a:cubicBezTo>
                  <a:cubicBezTo>
                    <a:pt x="42448" y="89032"/>
                    <a:pt x="32653" y="85161"/>
                    <a:pt x="23673" y="81290"/>
                  </a:cubicBezTo>
                  <a:cubicBezTo>
                    <a:pt x="14693" y="75483"/>
                    <a:pt x="6530" y="58064"/>
                    <a:pt x="0" y="44516"/>
                  </a:cubicBezTo>
                  <a:cubicBezTo>
                    <a:pt x="0" y="44516"/>
                    <a:pt x="0" y="44516"/>
                    <a:pt x="0" y="44516"/>
                  </a:cubicBezTo>
                  <a:cubicBezTo>
                    <a:pt x="4897" y="63870"/>
                    <a:pt x="11428" y="77419"/>
                    <a:pt x="19591" y="89032"/>
                  </a:cubicBezTo>
                  <a:cubicBezTo>
                    <a:pt x="29387" y="102580"/>
                    <a:pt x="37551" y="106451"/>
                    <a:pt x="48979" y="106451"/>
                  </a:cubicBezTo>
                  <a:cubicBezTo>
                    <a:pt x="59591" y="104516"/>
                    <a:pt x="69387" y="100645"/>
                    <a:pt x="78367" y="92903"/>
                  </a:cubicBezTo>
                  <a:cubicBezTo>
                    <a:pt x="76734" y="94838"/>
                    <a:pt x="75102" y="96774"/>
                    <a:pt x="72653" y="98709"/>
                  </a:cubicBezTo>
                  <a:cubicBezTo>
                    <a:pt x="65306" y="106451"/>
                    <a:pt x="57959" y="110322"/>
                    <a:pt x="50612" y="112258"/>
                  </a:cubicBezTo>
                  <a:cubicBezTo>
                    <a:pt x="45714" y="112258"/>
                    <a:pt x="41632" y="108387"/>
                    <a:pt x="37551" y="108387"/>
                  </a:cubicBezTo>
                  <a:cubicBezTo>
                    <a:pt x="33469" y="106451"/>
                    <a:pt x="30204" y="102580"/>
                    <a:pt x="26122" y="100645"/>
                  </a:cubicBezTo>
                  <a:cubicBezTo>
                    <a:pt x="25306" y="100645"/>
                    <a:pt x="24489" y="100645"/>
                    <a:pt x="24489" y="102580"/>
                  </a:cubicBezTo>
                  <a:cubicBezTo>
                    <a:pt x="29387" y="116129"/>
                    <a:pt x="39183" y="120000"/>
                    <a:pt x="46530" y="120000"/>
                  </a:cubicBezTo>
                  <a:cubicBezTo>
                    <a:pt x="55510" y="120000"/>
                    <a:pt x="66122" y="120000"/>
                    <a:pt x="75102" y="114193"/>
                  </a:cubicBezTo>
                  <a:cubicBezTo>
                    <a:pt x="84897" y="106451"/>
                    <a:pt x="94693" y="94838"/>
                    <a:pt x="102857" y="79354"/>
                  </a:cubicBezTo>
                  <a:cubicBezTo>
                    <a:pt x="111836" y="61935"/>
                    <a:pt x="115102" y="42580"/>
                    <a:pt x="118367" y="17419"/>
                  </a:cubicBezTo>
                  <a:cubicBezTo>
                    <a:pt x="120000" y="3870"/>
                    <a:pt x="111836" y="0"/>
                    <a:pt x="110204" y="11612"/>
                  </a:cubicBezTo>
                  <a:close/>
                </a:path>
              </a:pathLst>
            </a:custGeom>
            <a:solidFill>
              <a:srgbClr val="0D0138">
                <a:alpha val="1647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15" name="Shape 375"/>
            <p:cNvSpPr>
              <a:spLocks/>
            </p:cNvSpPr>
            <p:nvPr/>
          </p:nvSpPr>
          <p:spPr bwMode="auto">
            <a:xfrm>
              <a:off x="4345711" y="2470878"/>
              <a:ext cx="103080" cy="102547"/>
            </a:xfrm>
            <a:custGeom>
              <a:avLst/>
              <a:gdLst>
                <a:gd name="T0" fmla="*/ 7500 w 120000"/>
                <a:gd name="T1" fmla="*/ 67500 h 120000"/>
                <a:gd name="T2" fmla="*/ 60000 w 120000"/>
                <a:gd name="T3" fmla="*/ 7500 h 120000"/>
                <a:gd name="T4" fmla="*/ 120000 w 120000"/>
                <a:gd name="T5" fmla="*/ 60000 h 120000"/>
                <a:gd name="T6" fmla="*/ 67500 w 120000"/>
                <a:gd name="T7" fmla="*/ 120000 h 120000"/>
                <a:gd name="T8" fmla="*/ 7500 w 120000"/>
                <a:gd name="T9" fmla="*/ 67500 h 120000"/>
                <a:gd name="T10" fmla="*/ 0 w 120000"/>
                <a:gd name="T11" fmla="*/ 0 h 120000"/>
                <a:gd name="T12" fmla="*/ 120000 w 120000"/>
                <a:gd name="T13" fmla="*/ 120000 h 120000"/>
              </a:gdLst>
              <a:ahLst/>
              <a:cxnLst>
                <a:cxn ang="0">
                  <a:pos x="T0" y="T1"/>
                </a:cxn>
                <a:cxn ang="0">
                  <a:pos x="T2" y="T3"/>
                </a:cxn>
                <a:cxn ang="0">
                  <a:pos x="T4" y="T5"/>
                </a:cxn>
                <a:cxn ang="0">
                  <a:pos x="T6" y="T7"/>
                </a:cxn>
                <a:cxn ang="0">
                  <a:pos x="T8" y="T9"/>
                </a:cxn>
              </a:cxnLst>
              <a:rect l="T10" t="T11" r="T12" b="T13"/>
              <a:pathLst>
                <a:path w="120000" h="120000" extrusionOk="0">
                  <a:moveTo>
                    <a:pt x="7500" y="67500"/>
                  </a:moveTo>
                  <a:cubicBezTo>
                    <a:pt x="0" y="30000"/>
                    <a:pt x="30000" y="7500"/>
                    <a:pt x="60000" y="7500"/>
                  </a:cubicBezTo>
                  <a:cubicBezTo>
                    <a:pt x="90000" y="0"/>
                    <a:pt x="120000" y="30000"/>
                    <a:pt x="120000" y="60000"/>
                  </a:cubicBezTo>
                  <a:cubicBezTo>
                    <a:pt x="120000" y="90000"/>
                    <a:pt x="97500" y="120000"/>
                    <a:pt x="67500" y="120000"/>
                  </a:cubicBezTo>
                  <a:cubicBezTo>
                    <a:pt x="30000" y="120000"/>
                    <a:pt x="7500" y="97500"/>
                    <a:pt x="7500" y="67500"/>
                  </a:cubicBezTo>
                  <a:close/>
                </a:path>
              </a:pathLst>
            </a:custGeom>
            <a:solidFill>
              <a:srgbClr val="FFE59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16" name="Shape 376"/>
            <p:cNvSpPr>
              <a:spLocks/>
            </p:cNvSpPr>
            <p:nvPr/>
          </p:nvSpPr>
          <p:spPr bwMode="auto">
            <a:xfrm>
              <a:off x="4662881" y="2463447"/>
              <a:ext cx="354834" cy="318046"/>
            </a:xfrm>
            <a:custGeom>
              <a:avLst/>
              <a:gdLst>
                <a:gd name="T0" fmla="*/ 93818 w 120000"/>
                <a:gd name="T1" fmla="*/ 19591 h 120000"/>
                <a:gd name="T2" fmla="*/ 6545 w 120000"/>
                <a:gd name="T3" fmla="*/ 95510 h 120000"/>
                <a:gd name="T4" fmla="*/ 4363 w 120000"/>
                <a:gd name="T5" fmla="*/ 107755 h 120000"/>
                <a:gd name="T6" fmla="*/ 117818 w 120000"/>
                <a:gd name="T7" fmla="*/ 22040 h 120000"/>
                <a:gd name="T8" fmla="*/ 93818 w 120000"/>
                <a:gd name="T9" fmla="*/ 19591 h 120000"/>
                <a:gd name="T10" fmla="*/ 0 w 120000"/>
                <a:gd name="T11" fmla="*/ 0 h 120000"/>
                <a:gd name="T12" fmla="*/ 120000 w 120000"/>
                <a:gd name="T13" fmla="*/ 120000 h 120000"/>
              </a:gdLst>
              <a:ahLst/>
              <a:cxnLst>
                <a:cxn ang="0">
                  <a:pos x="T0" y="T1"/>
                </a:cxn>
                <a:cxn ang="0">
                  <a:pos x="T2" y="T3"/>
                </a:cxn>
                <a:cxn ang="0">
                  <a:pos x="T4" y="T5"/>
                </a:cxn>
                <a:cxn ang="0">
                  <a:pos x="T6" y="T7"/>
                </a:cxn>
                <a:cxn ang="0">
                  <a:pos x="T8" y="T9"/>
                </a:cxn>
              </a:cxnLst>
              <a:rect l="T10" t="T11" r="T12" b="T13"/>
              <a:pathLst>
                <a:path w="120000" h="120000" extrusionOk="0">
                  <a:moveTo>
                    <a:pt x="93818" y="19591"/>
                  </a:moveTo>
                  <a:cubicBezTo>
                    <a:pt x="91636" y="61224"/>
                    <a:pt x="37090" y="90612"/>
                    <a:pt x="6545" y="95510"/>
                  </a:cubicBezTo>
                  <a:cubicBezTo>
                    <a:pt x="0" y="95510"/>
                    <a:pt x="0" y="105306"/>
                    <a:pt x="4363" y="107755"/>
                  </a:cubicBezTo>
                  <a:cubicBezTo>
                    <a:pt x="54545" y="119999"/>
                    <a:pt x="104727" y="73469"/>
                    <a:pt x="117818" y="22040"/>
                  </a:cubicBezTo>
                  <a:cubicBezTo>
                    <a:pt x="120000" y="4897"/>
                    <a:pt x="96000" y="0"/>
                    <a:pt x="93818" y="19591"/>
                  </a:cubicBezTo>
                  <a:close/>
                </a:path>
              </a:pathLst>
            </a:custGeom>
            <a:solidFill>
              <a:srgbClr val="0D0138">
                <a:alpha val="1647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17" name="Shape 377"/>
            <p:cNvSpPr>
              <a:spLocks/>
            </p:cNvSpPr>
            <p:nvPr/>
          </p:nvSpPr>
          <p:spPr bwMode="auto">
            <a:xfrm>
              <a:off x="5063308" y="1874913"/>
              <a:ext cx="239859" cy="380466"/>
            </a:xfrm>
            <a:custGeom>
              <a:avLst/>
              <a:gdLst>
                <a:gd name="T0" fmla="*/ 87567 w 120000"/>
                <a:gd name="T1" fmla="*/ 10169 h 120000"/>
                <a:gd name="T2" fmla="*/ 74594 w 120000"/>
                <a:gd name="T3" fmla="*/ 6101 h 120000"/>
                <a:gd name="T4" fmla="*/ 94054 w 120000"/>
                <a:gd name="T5" fmla="*/ 63050 h 120000"/>
                <a:gd name="T6" fmla="*/ 55135 w 120000"/>
                <a:gd name="T7" fmla="*/ 95593 h 120000"/>
                <a:gd name="T8" fmla="*/ 9729 w 120000"/>
                <a:gd name="T9" fmla="*/ 81355 h 120000"/>
                <a:gd name="T10" fmla="*/ 0 w 120000"/>
                <a:gd name="T11" fmla="*/ 85423 h 120000"/>
                <a:gd name="T12" fmla="*/ 35675 w 120000"/>
                <a:gd name="T13" fmla="*/ 107796 h 120000"/>
                <a:gd name="T14" fmla="*/ 55135 w 120000"/>
                <a:gd name="T15" fmla="*/ 115932 h 120000"/>
                <a:gd name="T16" fmla="*/ 116756 w 120000"/>
                <a:gd name="T17" fmla="*/ 69152 h 120000"/>
                <a:gd name="T18" fmla="*/ 87567 w 120000"/>
                <a:gd name="T19" fmla="*/ 10169 h 120000"/>
                <a:gd name="T20" fmla="*/ 0 w 120000"/>
                <a:gd name="T21" fmla="*/ 0 h 120000"/>
                <a:gd name="T22" fmla="*/ 120000 w 120000"/>
                <a:gd name="T23" fmla="*/ 120000 h 1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120000" h="120000" extrusionOk="0">
                  <a:moveTo>
                    <a:pt x="87567" y="10169"/>
                  </a:moveTo>
                  <a:cubicBezTo>
                    <a:pt x="84324" y="6101"/>
                    <a:pt x="74594" y="0"/>
                    <a:pt x="74594" y="6101"/>
                  </a:cubicBezTo>
                  <a:cubicBezTo>
                    <a:pt x="84324" y="22372"/>
                    <a:pt x="94054" y="46779"/>
                    <a:pt x="94054" y="63050"/>
                  </a:cubicBezTo>
                  <a:cubicBezTo>
                    <a:pt x="97297" y="81355"/>
                    <a:pt x="74594" y="87457"/>
                    <a:pt x="55135" y="95593"/>
                  </a:cubicBezTo>
                  <a:cubicBezTo>
                    <a:pt x="45405" y="85423"/>
                    <a:pt x="25945" y="73220"/>
                    <a:pt x="9729" y="81355"/>
                  </a:cubicBezTo>
                  <a:cubicBezTo>
                    <a:pt x="9729" y="81355"/>
                    <a:pt x="0" y="85423"/>
                    <a:pt x="0" y="85423"/>
                  </a:cubicBezTo>
                  <a:cubicBezTo>
                    <a:pt x="3243" y="93559"/>
                    <a:pt x="32432" y="97627"/>
                    <a:pt x="35675" y="107796"/>
                  </a:cubicBezTo>
                  <a:cubicBezTo>
                    <a:pt x="35675" y="115932"/>
                    <a:pt x="45405" y="120000"/>
                    <a:pt x="55135" y="115932"/>
                  </a:cubicBezTo>
                  <a:cubicBezTo>
                    <a:pt x="84324" y="105762"/>
                    <a:pt x="113513" y="87457"/>
                    <a:pt x="116756" y="69152"/>
                  </a:cubicBezTo>
                  <a:cubicBezTo>
                    <a:pt x="120000" y="48813"/>
                    <a:pt x="97297" y="28474"/>
                    <a:pt x="87567" y="10169"/>
                  </a:cubicBezTo>
                  <a:close/>
                </a:path>
              </a:pathLst>
            </a:custGeom>
            <a:solidFill>
              <a:srgbClr val="0D0138">
                <a:alpha val="1647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18" name="Shape 378"/>
            <p:cNvSpPr>
              <a:spLocks/>
            </p:cNvSpPr>
            <p:nvPr/>
          </p:nvSpPr>
          <p:spPr bwMode="auto">
            <a:xfrm>
              <a:off x="4095939" y="2146887"/>
              <a:ext cx="160567" cy="83227"/>
            </a:xfrm>
            <a:custGeom>
              <a:avLst/>
              <a:gdLst>
                <a:gd name="T0" fmla="*/ 100800 w 120000"/>
                <a:gd name="T1" fmla="*/ 18461 h 120000"/>
                <a:gd name="T2" fmla="*/ 57600 w 120000"/>
                <a:gd name="T3" fmla="*/ 9230 h 120000"/>
                <a:gd name="T4" fmla="*/ 9600 w 120000"/>
                <a:gd name="T5" fmla="*/ 18461 h 120000"/>
                <a:gd name="T6" fmla="*/ 9600 w 120000"/>
                <a:gd name="T7" fmla="*/ 73846 h 120000"/>
                <a:gd name="T8" fmla="*/ 48000 w 120000"/>
                <a:gd name="T9" fmla="*/ 101538 h 120000"/>
                <a:gd name="T10" fmla="*/ 96000 w 120000"/>
                <a:gd name="T11" fmla="*/ 110769 h 120000"/>
                <a:gd name="T12" fmla="*/ 100800 w 120000"/>
                <a:gd name="T13" fmla="*/ 18461 h 120000"/>
                <a:gd name="T14" fmla="*/ 0 w 120000"/>
                <a:gd name="T15" fmla="*/ 0 h 120000"/>
                <a:gd name="T16" fmla="*/ 120000 w 120000"/>
                <a:gd name="T17" fmla="*/ 120000 h 120000"/>
              </a:gdLst>
              <a:ahLst/>
              <a:cxnLst>
                <a:cxn ang="0">
                  <a:pos x="T0" y="T1"/>
                </a:cxn>
                <a:cxn ang="0">
                  <a:pos x="T2" y="T3"/>
                </a:cxn>
                <a:cxn ang="0">
                  <a:pos x="T4" y="T5"/>
                </a:cxn>
                <a:cxn ang="0">
                  <a:pos x="T6" y="T7"/>
                </a:cxn>
                <a:cxn ang="0">
                  <a:pos x="T8" y="T9"/>
                </a:cxn>
                <a:cxn ang="0">
                  <a:pos x="T10" y="T11"/>
                </a:cxn>
                <a:cxn ang="0">
                  <a:pos x="T12" y="T13"/>
                </a:cxn>
              </a:cxnLst>
              <a:rect l="T14" t="T15" r="T16" b="T17"/>
              <a:pathLst>
                <a:path w="120000" h="120000" extrusionOk="0">
                  <a:moveTo>
                    <a:pt x="100800" y="18461"/>
                  </a:moveTo>
                  <a:cubicBezTo>
                    <a:pt x="86400" y="9230"/>
                    <a:pt x="72000" y="9230"/>
                    <a:pt x="57600" y="9230"/>
                  </a:cubicBezTo>
                  <a:cubicBezTo>
                    <a:pt x="43200" y="9230"/>
                    <a:pt x="24000" y="0"/>
                    <a:pt x="9600" y="18461"/>
                  </a:cubicBezTo>
                  <a:cubicBezTo>
                    <a:pt x="0" y="36923"/>
                    <a:pt x="0" y="55384"/>
                    <a:pt x="9600" y="73846"/>
                  </a:cubicBezTo>
                  <a:cubicBezTo>
                    <a:pt x="19200" y="92307"/>
                    <a:pt x="33600" y="92307"/>
                    <a:pt x="48000" y="101538"/>
                  </a:cubicBezTo>
                  <a:cubicBezTo>
                    <a:pt x="62400" y="110769"/>
                    <a:pt x="81600" y="120000"/>
                    <a:pt x="96000" y="110769"/>
                  </a:cubicBezTo>
                  <a:cubicBezTo>
                    <a:pt x="115200" y="101538"/>
                    <a:pt x="120000" y="36923"/>
                    <a:pt x="100800" y="18461"/>
                  </a:cubicBezTo>
                  <a:close/>
                </a:path>
              </a:pathLst>
            </a:custGeom>
            <a:solidFill>
              <a:srgbClr val="F8BAB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19" name="Shape 379"/>
            <p:cNvSpPr>
              <a:spLocks/>
            </p:cNvSpPr>
            <p:nvPr/>
          </p:nvSpPr>
          <p:spPr bwMode="auto">
            <a:xfrm>
              <a:off x="4579624" y="2192959"/>
              <a:ext cx="166514" cy="83227"/>
            </a:xfrm>
            <a:custGeom>
              <a:avLst/>
              <a:gdLst>
                <a:gd name="T0" fmla="*/ 78461 w 120000"/>
                <a:gd name="T1" fmla="*/ 18461 h 120000"/>
                <a:gd name="T2" fmla="*/ 4615 w 120000"/>
                <a:gd name="T3" fmla="*/ 46153 h 120000"/>
                <a:gd name="T4" fmla="*/ 9230 w 120000"/>
                <a:gd name="T5" fmla="*/ 92307 h 120000"/>
                <a:gd name="T6" fmla="*/ 41538 w 120000"/>
                <a:gd name="T7" fmla="*/ 120000 h 120000"/>
                <a:gd name="T8" fmla="*/ 87692 w 120000"/>
                <a:gd name="T9" fmla="*/ 110769 h 120000"/>
                <a:gd name="T10" fmla="*/ 78461 w 120000"/>
                <a:gd name="T11" fmla="*/ 18461 h 120000"/>
                <a:gd name="T12" fmla="*/ 0 w 120000"/>
                <a:gd name="T13" fmla="*/ 0 h 120000"/>
                <a:gd name="T14" fmla="*/ 120000 w 120000"/>
                <a:gd name="T15" fmla="*/ 120000 h 120000"/>
              </a:gdLst>
              <a:ahLst/>
              <a:cxnLst>
                <a:cxn ang="0">
                  <a:pos x="T0" y="T1"/>
                </a:cxn>
                <a:cxn ang="0">
                  <a:pos x="T2" y="T3"/>
                </a:cxn>
                <a:cxn ang="0">
                  <a:pos x="T4" y="T5"/>
                </a:cxn>
                <a:cxn ang="0">
                  <a:pos x="T6" y="T7"/>
                </a:cxn>
                <a:cxn ang="0">
                  <a:pos x="T8" y="T9"/>
                </a:cxn>
                <a:cxn ang="0">
                  <a:pos x="T10" y="T11"/>
                </a:cxn>
              </a:cxnLst>
              <a:rect l="T12" t="T13" r="T14" b="T15"/>
              <a:pathLst>
                <a:path w="120000" h="120000" extrusionOk="0">
                  <a:moveTo>
                    <a:pt x="78461" y="18461"/>
                  </a:moveTo>
                  <a:cubicBezTo>
                    <a:pt x="55384" y="18461"/>
                    <a:pt x="23076" y="0"/>
                    <a:pt x="4615" y="46153"/>
                  </a:cubicBezTo>
                  <a:cubicBezTo>
                    <a:pt x="0" y="55384"/>
                    <a:pt x="4615" y="83076"/>
                    <a:pt x="9230" y="92307"/>
                  </a:cubicBezTo>
                  <a:cubicBezTo>
                    <a:pt x="18461" y="110769"/>
                    <a:pt x="32307" y="110769"/>
                    <a:pt x="41538" y="120000"/>
                  </a:cubicBezTo>
                  <a:cubicBezTo>
                    <a:pt x="60000" y="120000"/>
                    <a:pt x="73846" y="120000"/>
                    <a:pt x="87692" y="110769"/>
                  </a:cubicBezTo>
                  <a:cubicBezTo>
                    <a:pt x="120000" y="101538"/>
                    <a:pt x="110769" y="9230"/>
                    <a:pt x="78461" y="18461"/>
                  </a:cubicBezTo>
                  <a:close/>
                </a:path>
              </a:pathLst>
            </a:custGeom>
            <a:solidFill>
              <a:srgbClr val="F8BAB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20" name="Shape 380"/>
            <p:cNvSpPr>
              <a:spLocks/>
            </p:cNvSpPr>
            <p:nvPr/>
          </p:nvSpPr>
          <p:spPr bwMode="auto">
            <a:xfrm>
              <a:off x="4767943" y="2093384"/>
              <a:ext cx="109028" cy="40127"/>
            </a:xfrm>
            <a:custGeom>
              <a:avLst/>
              <a:gdLst>
                <a:gd name="T0" fmla="*/ 14117 w 120000"/>
                <a:gd name="T1" fmla="*/ 120000 h 120000"/>
                <a:gd name="T2" fmla="*/ 105882 w 120000"/>
                <a:gd name="T3" fmla="*/ 40000 h 120000"/>
                <a:gd name="T4" fmla="*/ 42352 w 120000"/>
                <a:gd name="T5" fmla="*/ 40000 h 120000"/>
                <a:gd name="T6" fmla="*/ 7058 w 120000"/>
                <a:gd name="T7" fmla="*/ 60000 h 120000"/>
                <a:gd name="T8" fmla="*/ 14117 w 120000"/>
                <a:gd name="T9" fmla="*/ 120000 h 120000"/>
                <a:gd name="T10" fmla="*/ 14117 w 120000"/>
                <a:gd name="T11" fmla="*/ 120000 h 120000"/>
                <a:gd name="T12" fmla="*/ 0 w 120000"/>
                <a:gd name="T13" fmla="*/ 0 h 120000"/>
                <a:gd name="T14" fmla="*/ 120000 w 120000"/>
                <a:gd name="T15" fmla="*/ 120000 h 120000"/>
              </a:gdLst>
              <a:ahLst/>
              <a:cxnLst>
                <a:cxn ang="0">
                  <a:pos x="T0" y="T1"/>
                </a:cxn>
                <a:cxn ang="0">
                  <a:pos x="T2" y="T3"/>
                </a:cxn>
                <a:cxn ang="0">
                  <a:pos x="T4" y="T5"/>
                </a:cxn>
                <a:cxn ang="0">
                  <a:pos x="T6" y="T7"/>
                </a:cxn>
                <a:cxn ang="0">
                  <a:pos x="T8" y="T9"/>
                </a:cxn>
                <a:cxn ang="0">
                  <a:pos x="T10" y="T11"/>
                </a:cxn>
              </a:cxnLst>
              <a:rect l="T12" t="T13" r="T14" b="T15"/>
              <a:pathLst>
                <a:path w="120000" h="120000" extrusionOk="0">
                  <a:moveTo>
                    <a:pt x="14117" y="120000"/>
                  </a:moveTo>
                  <a:cubicBezTo>
                    <a:pt x="28235" y="120000"/>
                    <a:pt x="120000" y="100000"/>
                    <a:pt x="105882" y="40000"/>
                  </a:cubicBezTo>
                  <a:cubicBezTo>
                    <a:pt x="98823" y="0"/>
                    <a:pt x="56470" y="20000"/>
                    <a:pt x="42352" y="40000"/>
                  </a:cubicBezTo>
                  <a:cubicBezTo>
                    <a:pt x="35294" y="40000"/>
                    <a:pt x="21176" y="40000"/>
                    <a:pt x="7058" y="60000"/>
                  </a:cubicBezTo>
                  <a:cubicBezTo>
                    <a:pt x="0" y="60000"/>
                    <a:pt x="0" y="120000"/>
                    <a:pt x="14117" y="120000"/>
                  </a:cubicBezTo>
                  <a:cubicBezTo>
                    <a:pt x="14117" y="120000"/>
                    <a:pt x="7058" y="120000"/>
                    <a:pt x="14117" y="120000"/>
                  </a:cubicBezTo>
                  <a:close/>
                </a:path>
              </a:pathLst>
            </a:custGeom>
            <a:solidFill>
              <a:srgbClr val="3E4A6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21" name="Shape 381"/>
            <p:cNvSpPr>
              <a:spLocks/>
            </p:cNvSpPr>
            <p:nvPr/>
          </p:nvSpPr>
          <p:spPr bwMode="auto">
            <a:xfrm>
              <a:off x="4760014" y="2158777"/>
              <a:ext cx="89205" cy="52016"/>
            </a:xfrm>
            <a:custGeom>
              <a:avLst/>
              <a:gdLst>
                <a:gd name="T0" fmla="*/ 17142 w 120000"/>
                <a:gd name="T1" fmla="*/ 60000 h 120000"/>
                <a:gd name="T2" fmla="*/ 94285 w 120000"/>
                <a:gd name="T3" fmla="*/ 120000 h 120000"/>
                <a:gd name="T4" fmla="*/ 102857 w 120000"/>
                <a:gd name="T5" fmla="*/ 75000 h 120000"/>
                <a:gd name="T6" fmla="*/ 25714 w 120000"/>
                <a:gd name="T7" fmla="*/ 15000 h 120000"/>
                <a:gd name="T8" fmla="*/ 17142 w 120000"/>
                <a:gd name="T9" fmla="*/ 60000 h 120000"/>
                <a:gd name="T10" fmla="*/ 17142 w 120000"/>
                <a:gd name="T11" fmla="*/ 60000 h 120000"/>
                <a:gd name="T12" fmla="*/ 0 w 120000"/>
                <a:gd name="T13" fmla="*/ 0 h 120000"/>
                <a:gd name="T14" fmla="*/ 120000 w 120000"/>
                <a:gd name="T15" fmla="*/ 120000 h 120000"/>
              </a:gdLst>
              <a:ahLst/>
              <a:cxnLst>
                <a:cxn ang="0">
                  <a:pos x="T0" y="T1"/>
                </a:cxn>
                <a:cxn ang="0">
                  <a:pos x="T2" y="T3"/>
                </a:cxn>
                <a:cxn ang="0">
                  <a:pos x="T4" y="T5"/>
                </a:cxn>
                <a:cxn ang="0">
                  <a:pos x="T6" y="T7"/>
                </a:cxn>
                <a:cxn ang="0">
                  <a:pos x="T8" y="T9"/>
                </a:cxn>
                <a:cxn ang="0">
                  <a:pos x="T10" y="T11"/>
                </a:cxn>
              </a:cxnLst>
              <a:rect l="T12" t="T13" r="T14" b="T15"/>
              <a:pathLst>
                <a:path w="120000" h="120000" extrusionOk="0">
                  <a:moveTo>
                    <a:pt x="17142" y="60000"/>
                  </a:moveTo>
                  <a:cubicBezTo>
                    <a:pt x="42857" y="75000"/>
                    <a:pt x="68571" y="90000"/>
                    <a:pt x="94285" y="120000"/>
                  </a:cubicBezTo>
                  <a:cubicBezTo>
                    <a:pt x="111428" y="120000"/>
                    <a:pt x="119999" y="75000"/>
                    <a:pt x="102857" y="75000"/>
                  </a:cubicBezTo>
                  <a:cubicBezTo>
                    <a:pt x="77142" y="60000"/>
                    <a:pt x="51428" y="30000"/>
                    <a:pt x="25714" y="15000"/>
                  </a:cubicBezTo>
                  <a:cubicBezTo>
                    <a:pt x="8571" y="0"/>
                    <a:pt x="0" y="45000"/>
                    <a:pt x="17142" y="60000"/>
                  </a:cubicBezTo>
                  <a:cubicBezTo>
                    <a:pt x="25714" y="60000"/>
                    <a:pt x="8571" y="45000"/>
                    <a:pt x="17142" y="60000"/>
                  </a:cubicBezTo>
                  <a:close/>
                </a:path>
              </a:pathLst>
            </a:custGeom>
            <a:solidFill>
              <a:srgbClr val="3E4A6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22" name="Shape 382"/>
            <p:cNvSpPr>
              <a:spLocks/>
            </p:cNvSpPr>
            <p:nvPr/>
          </p:nvSpPr>
          <p:spPr bwMode="auto">
            <a:xfrm>
              <a:off x="4740191" y="2224170"/>
              <a:ext cx="71363" cy="52016"/>
            </a:xfrm>
            <a:custGeom>
              <a:avLst/>
              <a:gdLst>
                <a:gd name="T0" fmla="*/ 21818 w 120000"/>
                <a:gd name="T1" fmla="*/ 60000 h 120000"/>
                <a:gd name="T2" fmla="*/ 87272 w 120000"/>
                <a:gd name="T3" fmla="*/ 105000 h 120000"/>
                <a:gd name="T4" fmla="*/ 98181 w 120000"/>
                <a:gd name="T5" fmla="*/ 60000 h 120000"/>
                <a:gd name="T6" fmla="*/ 43636 w 120000"/>
                <a:gd name="T7" fmla="*/ 15000 h 120000"/>
                <a:gd name="T8" fmla="*/ 21818 w 120000"/>
                <a:gd name="T9" fmla="*/ 60000 h 120000"/>
                <a:gd name="T10" fmla="*/ 21818 w 120000"/>
                <a:gd name="T11" fmla="*/ 60000 h 120000"/>
                <a:gd name="T12" fmla="*/ 0 w 120000"/>
                <a:gd name="T13" fmla="*/ 0 h 120000"/>
                <a:gd name="T14" fmla="*/ 120000 w 120000"/>
                <a:gd name="T15" fmla="*/ 120000 h 120000"/>
              </a:gdLst>
              <a:ahLst/>
              <a:cxnLst>
                <a:cxn ang="0">
                  <a:pos x="T0" y="T1"/>
                </a:cxn>
                <a:cxn ang="0">
                  <a:pos x="T2" y="T3"/>
                </a:cxn>
                <a:cxn ang="0">
                  <a:pos x="T4" y="T5"/>
                </a:cxn>
                <a:cxn ang="0">
                  <a:pos x="T6" y="T7"/>
                </a:cxn>
                <a:cxn ang="0">
                  <a:pos x="T8" y="T9"/>
                </a:cxn>
                <a:cxn ang="0">
                  <a:pos x="T10" y="T11"/>
                </a:cxn>
              </a:cxnLst>
              <a:rect l="T12" t="T13" r="T14" b="T15"/>
              <a:pathLst>
                <a:path w="120000" h="120000" extrusionOk="0">
                  <a:moveTo>
                    <a:pt x="21818" y="60000"/>
                  </a:moveTo>
                  <a:cubicBezTo>
                    <a:pt x="43636" y="75000"/>
                    <a:pt x="65454" y="105000"/>
                    <a:pt x="87272" y="105000"/>
                  </a:cubicBezTo>
                  <a:cubicBezTo>
                    <a:pt x="109090" y="120000"/>
                    <a:pt x="120000" y="75000"/>
                    <a:pt x="98181" y="60000"/>
                  </a:cubicBezTo>
                  <a:cubicBezTo>
                    <a:pt x="76363" y="60000"/>
                    <a:pt x="65454" y="30000"/>
                    <a:pt x="43636" y="15000"/>
                  </a:cubicBezTo>
                  <a:cubicBezTo>
                    <a:pt x="21818" y="0"/>
                    <a:pt x="0" y="45000"/>
                    <a:pt x="21818" y="60000"/>
                  </a:cubicBezTo>
                  <a:cubicBezTo>
                    <a:pt x="32727" y="60000"/>
                    <a:pt x="10909" y="45000"/>
                    <a:pt x="21818" y="60000"/>
                  </a:cubicBezTo>
                  <a:close/>
                </a:path>
              </a:pathLst>
            </a:custGeom>
            <a:solidFill>
              <a:srgbClr val="3E4A6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23" name="Shape 383"/>
            <p:cNvSpPr>
              <a:spLocks/>
            </p:cNvSpPr>
            <p:nvPr/>
          </p:nvSpPr>
          <p:spPr bwMode="auto">
            <a:xfrm>
              <a:off x="4004753" y="1990836"/>
              <a:ext cx="103080" cy="65393"/>
            </a:xfrm>
            <a:custGeom>
              <a:avLst/>
              <a:gdLst>
                <a:gd name="T0" fmla="*/ 22500 w 120000"/>
                <a:gd name="T1" fmla="*/ 0 h 120000"/>
                <a:gd name="T2" fmla="*/ 15000 w 120000"/>
                <a:gd name="T3" fmla="*/ 48000 h 120000"/>
                <a:gd name="T4" fmla="*/ 90000 w 120000"/>
                <a:gd name="T5" fmla="*/ 108000 h 120000"/>
                <a:gd name="T6" fmla="*/ 105000 w 120000"/>
                <a:gd name="T7" fmla="*/ 72000 h 120000"/>
                <a:gd name="T8" fmla="*/ 22500 w 120000"/>
                <a:gd name="T9" fmla="*/ 0 h 120000"/>
                <a:gd name="T10" fmla="*/ 22500 w 120000"/>
                <a:gd name="T11" fmla="*/ 0 h 120000"/>
                <a:gd name="T12" fmla="*/ 0 w 120000"/>
                <a:gd name="T13" fmla="*/ 0 h 120000"/>
                <a:gd name="T14" fmla="*/ 120000 w 120000"/>
                <a:gd name="T15" fmla="*/ 120000 h 120000"/>
              </a:gdLst>
              <a:ahLst/>
              <a:cxnLst>
                <a:cxn ang="0">
                  <a:pos x="T0" y="T1"/>
                </a:cxn>
                <a:cxn ang="0">
                  <a:pos x="T2" y="T3"/>
                </a:cxn>
                <a:cxn ang="0">
                  <a:pos x="T4" y="T5"/>
                </a:cxn>
                <a:cxn ang="0">
                  <a:pos x="T6" y="T7"/>
                </a:cxn>
                <a:cxn ang="0">
                  <a:pos x="T8" y="T9"/>
                </a:cxn>
                <a:cxn ang="0">
                  <a:pos x="T10" y="T11"/>
                </a:cxn>
              </a:cxnLst>
              <a:rect l="T12" t="T13" r="T14" b="T15"/>
              <a:pathLst>
                <a:path w="120000" h="120000" extrusionOk="0">
                  <a:moveTo>
                    <a:pt x="22500" y="0"/>
                  </a:moveTo>
                  <a:cubicBezTo>
                    <a:pt x="7500" y="0"/>
                    <a:pt x="0" y="36000"/>
                    <a:pt x="15000" y="48000"/>
                  </a:cubicBezTo>
                  <a:cubicBezTo>
                    <a:pt x="45000" y="60000"/>
                    <a:pt x="67500" y="72000"/>
                    <a:pt x="90000" y="108000"/>
                  </a:cubicBezTo>
                  <a:cubicBezTo>
                    <a:pt x="97500" y="120000"/>
                    <a:pt x="120000" y="96000"/>
                    <a:pt x="105000" y="72000"/>
                  </a:cubicBezTo>
                  <a:cubicBezTo>
                    <a:pt x="82500" y="36000"/>
                    <a:pt x="52500" y="24000"/>
                    <a:pt x="22500" y="0"/>
                  </a:cubicBezTo>
                  <a:cubicBezTo>
                    <a:pt x="15000" y="0"/>
                    <a:pt x="52500" y="24000"/>
                    <a:pt x="22500" y="0"/>
                  </a:cubicBezTo>
                  <a:close/>
                </a:path>
              </a:pathLst>
            </a:custGeom>
            <a:solidFill>
              <a:srgbClr val="3E4A6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24" name="Shape 384"/>
            <p:cNvSpPr>
              <a:spLocks/>
            </p:cNvSpPr>
            <p:nvPr/>
          </p:nvSpPr>
          <p:spPr bwMode="auto">
            <a:xfrm>
              <a:off x="4004753" y="2062174"/>
              <a:ext cx="103080" cy="44586"/>
            </a:xfrm>
            <a:custGeom>
              <a:avLst/>
              <a:gdLst>
                <a:gd name="T0" fmla="*/ 82500 w 120000"/>
                <a:gd name="T1" fmla="*/ 119999 h 120000"/>
                <a:gd name="T2" fmla="*/ 30000 w 120000"/>
                <a:gd name="T3" fmla="*/ 34285 h 120000"/>
                <a:gd name="T4" fmla="*/ 82500 w 120000"/>
                <a:gd name="T5" fmla="*/ 119999 h 120000"/>
                <a:gd name="T6" fmla="*/ 82500 w 120000"/>
                <a:gd name="T7" fmla="*/ 119999 h 120000"/>
                <a:gd name="T8" fmla="*/ 0 w 120000"/>
                <a:gd name="T9" fmla="*/ 0 h 120000"/>
                <a:gd name="T10" fmla="*/ 120000 w 120000"/>
                <a:gd name="T11" fmla="*/ 120000 h 120000"/>
              </a:gdLst>
              <a:ahLst/>
              <a:cxnLst>
                <a:cxn ang="0">
                  <a:pos x="T0" y="T1"/>
                </a:cxn>
                <a:cxn ang="0">
                  <a:pos x="T2" y="T3"/>
                </a:cxn>
                <a:cxn ang="0">
                  <a:pos x="T4" y="T5"/>
                </a:cxn>
                <a:cxn ang="0">
                  <a:pos x="T6" y="T7"/>
                </a:cxn>
              </a:cxnLst>
              <a:rect l="T8" t="T9" r="T10" b="T11"/>
              <a:pathLst>
                <a:path w="120000" h="120000" extrusionOk="0">
                  <a:moveTo>
                    <a:pt x="82500" y="119999"/>
                  </a:moveTo>
                  <a:cubicBezTo>
                    <a:pt x="120000" y="119999"/>
                    <a:pt x="52500" y="0"/>
                    <a:pt x="30000" y="34285"/>
                  </a:cubicBezTo>
                  <a:cubicBezTo>
                    <a:pt x="0" y="68571"/>
                    <a:pt x="75000" y="119999"/>
                    <a:pt x="82500" y="119999"/>
                  </a:cubicBezTo>
                  <a:cubicBezTo>
                    <a:pt x="90000" y="119999"/>
                    <a:pt x="82500" y="119999"/>
                    <a:pt x="82500" y="119999"/>
                  </a:cubicBezTo>
                  <a:close/>
                </a:path>
              </a:pathLst>
            </a:custGeom>
            <a:solidFill>
              <a:srgbClr val="3E4A6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25" name="Shape 385"/>
            <p:cNvSpPr>
              <a:spLocks/>
            </p:cNvSpPr>
            <p:nvPr/>
          </p:nvSpPr>
          <p:spPr bwMode="auto">
            <a:xfrm>
              <a:off x="4036470" y="2139456"/>
              <a:ext cx="65416" cy="32696"/>
            </a:xfrm>
            <a:custGeom>
              <a:avLst/>
              <a:gdLst>
                <a:gd name="T0" fmla="*/ 96000 w 120000"/>
                <a:gd name="T1" fmla="*/ 0 h 120000"/>
                <a:gd name="T2" fmla="*/ 12000 w 120000"/>
                <a:gd name="T3" fmla="*/ 48000 h 120000"/>
                <a:gd name="T4" fmla="*/ 24000 w 120000"/>
                <a:gd name="T5" fmla="*/ 120000 h 120000"/>
                <a:gd name="T6" fmla="*/ 96000 w 120000"/>
                <a:gd name="T7" fmla="*/ 72000 h 120000"/>
                <a:gd name="T8" fmla="*/ 96000 w 120000"/>
                <a:gd name="T9" fmla="*/ 0 h 120000"/>
                <a:gd name="T10" fmla="*/ 96000 w 120000"/>
                <a:gd name="T11" fmla="*/ 0 h 120000"/>
                <a:gd name="T12" fmla="*/ 0 w 120000"/>
                <a:gd name="T13" fmla="*/ 0 h 120000"/>
                <a:gd name="T14" fmla="*/ 120000 w 120000"/>
                <a:gd name="T15" fmla="*/ 120000 h 120000"/>
              </a:gdLst>
              <a:ahLst/>
              <a:cxnLst>
                <a:cxn ang="0">
                  <a:pos x="T0" y="T1"/>
                </a:cxn>
                <a:cxn ang="0">
                  <a:pos x="T2" y="T3"/>
                </a:cxn>
                <a:cxn ang="0">
                  <a:pos x="T4" y="T5"/>
                </a:cxn>
                <a:cxn ang="0">
                  <a:pos x="T6" y="T7"/>
                </a:cxn>
                <a:cxn ang="0">
                  <a:pos x="T8" y="T9"/>
                </a:cxn>
                <a:cxn ang="0">
                  <a:pos x="T10" y="T11"/>
                </a:cxn>
              </a:cxnLst>
              <a:rect l="T12" t="T13" r="T14" b="T15"/>
              <a:pathLst>
                <a:path w="120000" h="120000" extrusionOk="0">
                  <a:moveTo>
                    <a:pt x="96000" y="0"/>
                  </a:moveTo>
                  <a:cubicBezTo>
                    <a:pt x="72000" y="24000"/>
                    <a:pt x="24000" y="0"/>
                    <a:pt x="12000" y="48000"/>
                  </a:cubicBezTo>
                  <a:cubicBezTo>
                    <a:pt x="0" y="72000"/>
                    <a:pt x="12000" y="120000"/>
                    <a:pt x="24000" y="120000"/>
                  </a:cubicBezTo>
                  <a:cubicBezTo>
                    <a:pt x="48000" y="96000"/>
                    <a:pt x="84000" y="96000"/>
                    <a:pt x="96000" y="72000"/>
                  </a:cubicBezTo>
                  <a:cubicBezTo>
                    <a:pt x="120000" y="72000"/>
                    <a:pt x="120000" y="0"/>
                    <a:pt x="96000" y="0"/>
                  </a:cubicBezTo>
                  <a:cubicBezTo>
                    <a:pt x="84000" y="0"/>
                    <a:pt x="108000" y="0"/>
                    <a:pt x="96000" y="0"/>
                  </a:cubicBezTo>
                  <a:close/>
                </a:path>
              </a:pathLst>
            </a:custGeom>
            <a:solidFill>
              <a:srgbClr val="3E4A6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26" name="Shape 386"/>
            <p:cNvSpPr>
              <a:spLocks/>
            </p:cNvSpPr>
            <p:nvPr/>
          </p:nvSpPr>
          <p:spPr bwMode="auto">
            <a:xfrm>
              <a:off x="4313994" y="2164722"/>
              <a:ext cx="200213" cy="78768"/>
            </a:xfrm>
            <a:custGeom>
              <a:avLst/>
              <a:gdLst>
                <a:gd name="T0" fmla="*/ 81290 w 120000"/>
                <a:gd name="T1" fmla="*/ 120000 h 120000"/>
                <a:gd name="T2" fmla="*/ 77419 w 120000"/>
                <a:gd name="T3" fmla="*/ 120000 h 120000"/>
                <a:gd name="T4" fmla="*/ 61935 w 120000"/>
                <a:gd name="T5" fmla="*/ 100000 h 120000"/>
                <a:gd name="T6" fmla="*/ 46451 w 120000"/>
                <a:gd name="T7" fmla="*/ 120000 h 120000"/>
                <a:gd name="T8" fmla="*/ 38709 w 120000"/>
                <a:gd name="T9" fmla="*/ 120000 h 120000"/>
                <a:gd name="T10" fmla="*/ 11612 w 120000"/>
                <a:gd name="T11" fmla="*/ 70000 h 120000"/>
                <a:gd name="T12" fmla="*/ 7741 w 120000"/>
                <a:gd name="T13" fmla="*/ 10000 h 120000"/>
                <a:gd name="T14" fmla="*/ 15483 w 120000"/>
                <a:gd name="T15" fmla="*/ 0 h 120000"/>
                <a:gd name="T16" fmla="*/ 23225 w 120000"/>
                <a:gd name="T17" fmla="*/ 10000 h 120000"/>
                <a:gd name="T18" fmla="*/ 23225 w 120000"/>
                <a:gd name="T19" fmla="*/ 30000 h 120000"/>
                <a:gd name="T20" fmla="*/ 27096 w 120000"/>
                <a:gd name="T21" fmla="*/ 60000 h 120000"/>
                <a:gd name="T22" fmla="*/ 38709 w 120000"/>
                <a:gd name="T23" fmla="*/ 70000 h 120000"/>
                <a:gd name="T24" fmla="*/ 46451 w 120000"/>
                <a:gd name="T25" fmla="*/ 70000 h 120000"/>
                <a:gd name="T26" fmla="*/ 54193 w 120000"/>
                <a:gd name="T27" fmla="*/ 50000 h 120000"/>
                <a:gd name="T28" fmla="*/ 61935 w 120000"/>
                <a:gd name="T29" fmla="*/ 40000 h 120000"/>
                <a:gd name="T30" fmla="*/ 73548 w 120000"/>
                <a:gd name="T31" fmla="*/ 60000 h 120000"/>
                <a:gd name="T32" fmla="*/ 85161 w 120000"/>
                <a:gd name="T33" fmla="*/ 80000 h 120000"/>
                <a:gd name="T34" fmla="*/ 100645 w 120000"/>
                <a:gd name="T35" fmla="*/ 50000 h 120000"/>
                <a:gd name="T36" fmla="*/ 100645 w 120000"/>
                <a:gd name="T37" fmla="*/ 50000 h 120000"/>
                <a:gd name="T38" fmla="*/ 108387 w 120000"/>
                <a:gd name="T39" fmla="*/ 10000 h 120000"/>
                <a:gd name="T40" fmla="*/ 116129 w 120000"/>
                <a:gd name="T41" fmla="*/ 20000 h 120000"/>
                <a:gd name="T42" fmla="*/ 116129 w 120000"/>
                <a:gd name="T43" fmla="*/ 70000 h 120000"/>
                <a:gd name="T44" fmla="*/ 85161 w 120000"/>
                <a:gd name="T45" fmla="*/ 120000 h 120000"/>
                <a:gd name="T46" fmla="*/ 81290 w 120000"/>
                <a:gd name="T47" fmla="*/ 120000 h 120000"/>
                <a:gd name="T48" fmla="*/ 0 w 120000"/>
                <a:gd name="T49" fmla="*/ 0 h 120000"/>
                <a:gd name="T50" fmla="*/ 120000 w 120000"/>
                <a:gd name="T51" fmla="*/ 120000 h 1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T48" t="T49" r="T50" b="T51"/>
              <a:pathLst>
                <a:path w="120000" h="120000" extrusionOk="0">
                  <a:moveTo>
                    <a:pt x="81290" y="120000"/>
                  </a:moveTo>
                  <a:cubicBezTo>
                    <a:pt x="81290" y="120000"/>
                    <a:pt x="77419" y="120000"/>
                    <a:pt x="77419" y="120000"/>
                  </a:cubicBezTo>
                  <a:cubicBezTo>
                    <a:pt x="69677" y="120000"/>
                    <a:pt x="65806" y="110000"/>
                    <a:pt x="61935" y="100000"/>
                  </a:cubicBezTo>
                  <a:cubicBezTo>
                    <a:pt x="54193" y="110000"/>
                    <a:pt x="50322" y="110000"/>
                    <a:pt x="46451" y="120000"/>
                  </a:cubicBezTo>
                  <a:cubicBezTo>
                    <a:pt x="42580" y="120000"/>
                    <a:pt x="42580" y="120000"/>
                    <a:pt x="38709" y="120000"/>
                  </a:cubicBezTo>
                  <a:cubicBezTo>
                    <a:pt x="27096" y="120000"/>
                    <a:pt x="15483" y="100000"/>
                    <a:pt x="11612" y="70000"/>
                  </a:cubicBezTo>
                  <a:cubicBezTo>
                    <a:pt x="7741" y="60000"/>
                    <a:pt x="0" y="30000"/>
                    <a:pt x="7741" y="10000"/>
                  </a:cubicBezTo>
                  <a:cubicBezTo>
                    <a:pt x="11612" y="0"/>
                    <a:pt x="11612" y="0"/>
                    <a:pt x="15483" y="0"/>
                  </a:cubicBezTo>
                  <a:cubicBezTo>
                    <a:pt x="15483" y="0"/>
                    <a:pt x="19354" y="10000"/>
                    <a:pt x="23225" y="10000"/>
                  </a:cubicBezTo>
                  <a:cubicBezTo>
                    <a:pt x="23225" y="10000"/>
                    <a:pt x="23225" y="20000"/>
                    <a:pt x="23225" y="30000"/>
                  </a:cubicBezTo>
                  <a:cubicBezTo>
                    <a:pt x="23225" y="40000"/>
                    <a:pt x="27096" y="50000"/>
                    <a:pt x="27096" y="60000"/>
                  </a:cubicBezTo>
                  <a:cubicBezTo>
                    <a:pt x="30967" y="70000"/>
                    <a:pt x="34838" y="70000"/>
                    <a:pt x="38709" y="70000"/>
                  </a:cubicBezTo>
                  <a:cubicBezTo>
                    <a:pt x="42580" y="70000"/>
                    <a:pt x="46451" y="70000"/>
                    <a:pt x="46451" y="70000"/>
                  </a:cubicBezTo>
                  <a:cubicBezTo>
                    <a:pt x="50322" y="60000"/>
                    <a:pt x="54193" y="60000"/>
                    <a:pt x="54193" y="50000"/>
                  </a:cubicBezTo>
                  <a:cubicBezTo>
                    <a:pt x="58064" y="50000"/>
                    <a:pt x="58064" y="40000"/>
                    <a:pt x="61935" y="40000"/>
                  </a:cubicBezTo>
                  <a:cubicBezTo>
                    <a:pt x="65806" y="40000"/>
                    <a:pt x="69677" y="50000"/>
                    <a:pt x="73548" y="60000"/>
                  </a:cubicBezTo>
                  <a:cubicBezTo>
                    <a:pt x="73548" y="70000"/>
                    <a:pt x="77419" y="80000"/>
                    <a:pt x="85161" y="80000"/>
                  </a:cubicBezTo>
                  <a:cubicBezTo>
                    <a:pt x="89032" y="80000"/>
                    <a:pt x="96774" y="70000"/>
                    <a:pt x="100645" y="50000"/>
                  </a:cubicBezTo>
                  <a:cubicBezTo>
                    <a:pt x="100645" y="50000"/>
                    <a:pt x="100645" y="50000"/>
                    <a:pt x="100645" y="50000"/>
                  </a:cubicBezTo>
                  <a:cubicBezTo>
                    <a:pt x="100645" y="30000"/>
                    <a:pt x="104516" y="10000"/>
                    <a:pt x="108387" y="10000"/>
                  </a:cubicBezTo>
                  <a:cubicBezTo>
                    <a:pt x="112258" y="10000"/>
                    <a:pt x="112258" y="20000"/>
                    <a:pt x="116129" y="20000"/>
                  </a:cubicBezTo>
                  <a:cubicBezTo>
                    <a:pt x="120000" y="30000"/>
                    <a:pt x="120000" y="50000"/>
                    <a:pt x="116129" y="70000"/>
                  </a:cubicBezTo>
                  <a:cubicBezTo>
                    <a:pt x="108387" y="100000"/>
                    <a:pt x="96774" y="120000"/>
                    <a:pt x="85161" y="120000"/>
                  </a:cubicBezTo>
                  <a:cubicBezTo>
                    <a:pt x="85161" y="120000"/>
                    <a:pt x="81290" y="120000"/>
                    <a:pt x="81290" y="120000"/>
                  </a:cubicBezTo>
                  <a:close/>
                </a:path>
              </a:pathLst>
            </a:custGeom>
            <a:solidFill>
              <a:srgbClr val="3E4A6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27" name="Shape 387"/>
            <p:cNvSpPr>
              <a:spLocks/>
            </p:cNvSpPr>
            <p:nvPr/>
          </p:nvSpPr>
          <p:spPr bwMode="auto">
            <a:xfrm>
              <a:off x="4153426" y="2048798"/>
              <a:ext cx="114974" cy="129299"/>
            </a:xfrm>
            <a:custGeom>
              <a:avLst/>
              <a:gdLst>
                <a:gd name="T0" fmla="*/ 60000 w 120000"/>
                <a:gd name="T1" fmla="*/ 0 h 120000"/>
                <a:gd name="T2" fmla="*/ 53333 w 120000"/>
                <a:gd name="T3" fmla="*/ 0 h 120000"/>
                <a:gd name="T4" fmla="*/ 60000 w 120000"/>
                <a:gd name="T5" fmla="*/ 18000 h 120000"/>
                <a:gd name="T6" fmla="*/ 40000 w 120000"/>
                <a:gd name="T7" fmla="*/ 42000 h 120000"/>
                <a:gd name="T8" fmla="*/ 13333 w 120000"/>
                <a:gd name="T9" fmla="*/ 24000 h 120000"/>
                <a:gd name="T10" fmla="*/ 0 w 120000"/>
                <a:gd name="T11" fmla="*/ 60000 h 120000"/>
                <a:gd name="T12" fmla="*/ 53333 w 120000"/>
                <a:gd name="T13" fmla="*/ 120000 h 120000"/>
                <a:gd name="T14" fmla="*/ 113333 w 120000"/>
                <a:gd name="T15" fmla="*/ 60000 h 120000"/>
                <a:gd name="T16" fmla="*/ 60000 w 120000"/>
                <a:gd name="T17" fmla="*/ 0 h 120000"/>
                <a:gd name="T18" fmla="*/ 0 w 120000"/>
                <a:gd name="T19" fmla="*/ 0 h 120000"/>
                <a:gd name="T20" fmla="*/ 120000 w 120000"/>
                <a:gd name="T21" fmla="*/ 120000 h 1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T18" t="T19" r="T20" b="T21"/>
              <a:pathLst>
                <a:path w="120000" h="120000" extrusionOk="0">
                  <a:moveTo>
                    <a:pt x="60000" y="0"/>
                  </a:moveTo>
                  <a:cubicBezTo>
                    <a:pt x="60000" y="0"/>
                    <a:pt x="53333" y="0"/>
                    <a:pt x="53333" y="0"/>
                  </a:cubicBezTo>
                  <a:cubicBezTo>
                    <a:pt x="60000" y="6000"/>
                    <a:pt x="60000" y="12000"/>
                    <a:pt x="60000" y="18000"/>
                  </a:cubicBezTo>
                  <a:cubicBezTo>
                    <a:pt x="60000" y="30000"/>
                    <a:pt x="53333" y="42000"/>
                    <a:pt x="40000" y="42000"/>
                  </a:cubicBezTo>
                  <a:cubicBezTo>
                    <a:pt x="26666" y="42000"/>
                    <a:pt x="20000" y="30000"/>
                    <a:pt x="13333" y="24000"/>
                  </a:cubicBezTo>
                  <a:cubicBezTo>
                    <a:pt x="6666" y="30000"/>
                    <a:pt x="0" y="42000"/>
                    <a:pt x="0" y="60000"/>
                  </a:cubicBezTo>
                  <a:cubicBezTo>
                    <a:pt x="0" y="90000"/>
                    <a:pt x="20000" y="120000"/>
                    <a:pt x="53333" y="120000"/>
                  </a:cubicBezTo>
                  <a:cubicBezTo>
                    <a:pt x="86666" y="120000"/>
                    <a:pt x="113333" y="96000"/>
                    <a:pt x="113333" y="60000"/>
                  </a:cubicBezTo>
                  <a:cubicBezTo>
                    <a:pt x="120000" y="30000"/>
                    <a:pt x="93333" y="0"/>
                    <a:pt x="60000" y="0"/>
                  </a:cubicBezTo>
                  <a:close/>
                </a:path>
              </a:pathLst>
            </a:custGeom>
            <a:solidFill>
              <a:srgbClr val="3E4A6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28" name="Shape 388"/>
            <p:cNvSpPr>
              <a:spLocks/>
            </p:cNvSpPr>
            <p:nvPr/>
          </p:nvSpPr>
          <p:spPr bwMode="auto">
            <a:xfrm>
              <a:off x="4321923" y="2457502"/>
              <a:ext cx="160567" cy="121868"/>
            </a:xfrm>
            <a:custGeom>
              <a:avLst/>
              <a:gdLst>
                <a:gd name="T0" fmla="*/ 62400 w 120000"/>
                <a:gd name="T1" fmla="*/ 120000 h 120000"/>
                <a:gd name="T2" fmla="*/ 57600 w 120000"/>
                <a:gd name="T3" fmla="*/ 0 h 120000"/>
                <a:gd name="T4" fmla="*/ 62400 w 120000"/>
                <a:gd name="T5" fmla="*/ 120000 h 120000"/>
                <a:gd name="T6" fmla="*/ 62400 w 120000"/>
                <a:gd name="T7" fmla="*/ 120000 h 120000"/>
                <a:gd name="T8" fmla="*/ 57600 w 120000"/>
                <a:gd name="T9" fmla="*/ 18947 h 120000"/>
                <a:gd name="T10" fmla="*/ 62400 w 120000"/>
                <a:gd name="T11" fmla="*/ 94736 h 120000"/>
                <a:gd name="T12" fmla="*/ 57600 w 120000"/>
                <a:gd name="T13" fmla="*/ 18947 h 120000"/>
                <a:gd name="T14" fmla="*/ 57600 w 120000"/>
                <a:gd name="T15" fmla="*/ 18947 h 120000"/>
                <a:gd name="T16" fmla="*/ 0 w 120000"/>
                <a:gd name="T17" fmla="*/ 0 h 120000"/>
                <a:gd name="T18" fmla="*/ 120000 w 120000"/>
                <a:gd name="T19" fmla="*/ 120000 h 1200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120000" h="120000" extrusionOk="0">
                  <a:moveTo>
                    <a:pt x="62400" y="120000"/>
                  </a:moveTo>
                  <a:cubicBezTo>
                    <a:pt x="4800" y="120000"/>
                    <a:pt x="0" y="6315"/>
                    <a:pt x="57600" y="0"/>
                  </a:cubicBezTo>
                  <a:cubicBezTo>
                    <a:pt x="115200" y="0"/>
                    <a:pt x="120000" y="113684"/>
                    <a:pt x="62400" y="120000"/>
                  </a:cubicBezTo>
                  <a:cubicBezTo>
                    <a:pt x="38400" y="120000"/>
                    <a:pt x="62400" y="120000"/>
                    <a:pt x="62400" y="120000"/>
                  </a:cubicBezTo>
                  <a:close/>
                  <a:moveTo>
                    <a:pt x="57600" y="18947"/>
                  </a:moveTo>
                  <a:cubicBezTo>
                    <a:pt x="19200" y="25263"/>
                    <a:pt x="24000" y="101052"/>
                    <a:pt x="62400" y="94736"/>
                  </a:cubicBezTo>
                  <a:cubicBezTo>
                    <a:pt x="96000" y="94736"/>
                    <a:pt x="96000" y="18947"/>
                    <a:pt x="57600" y="18947"/>
                  </a:cubicBezTo>
                  <a:cubicBezTo>
                    <a:pt x="43200" y="25263"/>
                    <a:pt x="57600" y="18947"/>
                    <a:pt x="57600" y="18947"/>
                  </a:cubicBezTo>
                  <a:close/>
                </a:path>
              </a:pathLst>
            </a:custGeom>
            <a:solidFill>
              <a:srgbClr val="E6913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29" name="Shape 389"/>
            <p:cNvSpPr>
              <a:spLocks/>
            </p:cNvSpPr>
            <p:nvPr/>
          </p:nvSpPr>
          <p:spPr bwMode="auto">
            <a:xfrm>
              <a:off x="4353640" y="2488713"/>
              <a:ext cx="83257" cy="59448"/>
            </a:xfrm>
            <a:custGeom>
              <a:avLst/>
              <a:gdLst>
                <a:gd name="T0" fmla="*/ 64615 w 120000"/>
                <a:gd name="T1" fmla="*/ 120000 h 120000"/>
                <a:gd name="T2" fmla="*/ 36923 w 120000"/>
                <a:gd name="T3" fmla="*/ 66666 h 120000"/>
                <a:gd name="T4" fmla="*/ 83076 w 120000"/>
                <a:gd name="T5" fmla="*/ 40000 h 120000"/>
                <a:gd name="T6" fmla="*/ 110769 w 120000"/>
                <a:gd name="T7" fmla="*/ 26666 h 120000"/>
                <a:gd name="T8" fmla="*/ 64615 w 120000"/>
                <a:gd name="T9" fmla="*/ 120000 h 120000"/>
                <a:gd name="T10" fmla="*/ 64615 w 120000"/>
                <a:gd name="T11" fmla="*/ 120000 h 120000"/>
                <a:gd name="T12" fmla="*/ 0 w 120000"/>
                <a:gd name="T13" fmla="*/ 0 h 120000"/>
                <a:gd name="T14" fmla="*/ 120000 w 120000"/>
                <a:gd name="T15" fmla="*/ 120000 h 120000"/>
              </a:gdLst>
              <a:ahLst/>
              <a:cxnLst>
                <a:cxn ang="0">
                  <a:pos x="T0" y="T1"/>
                </a:cxn>
                <a:cxn ang="0">
                  <a:pos x="T2" y="T3"/>
                </a:cxn>
                <a:cxn ang="0">
                  <a:pos x="T4" y="T5"/>
                </a:cxn>
                <a:cxn ang="0">
                  <a:pos x="T6" y="T7"/>
                </a:cxn>
                <a:cxn ang="0">
                  <a:pos x="T8" y="T9"/>
                </a:cxn>
                <a:cxn ang="0">
                  <a:pos x="T10" y="T11"/>
                </a:cxn>
              </a:cxnLst>
              <a:rect l="T12" t="T13" r="T14" b="T15"/>
              <a:pathLst>
                <a:path w="120000" h="120000" extrusionOk="0">
                  <a:moveTo>
                    <a:pt x="64615" y="120000"/>
                  </a:moveTo>
                  <a:cubicBezTo>
                    <a:pt x="46153" y="120000"/>
                    <a:pt x="0" y="80000"/>
                    <a:pt x="36923" y="66666"/>
                  </a:cubicBezTo>
                  <a:cubicBezTo>
                    <a:pt x="55384" y="66666"/>
                    <a:pt x="92307" y="93333"/>
                    <a:pt x="83076" y="40000"/>
                  </a:cubicBezTo>
                  <a:cubicBezTo>
                    <a:pt x="73846" y="13333"/>
                    <a:pt x="101538" y="0"/>
                    <a:pt x="110769" y="26666"/>
                  </a:cubicBezTo>
                  <a:cubicBezTo>
                    <a:pt x="120000" y="66666"/>
                    <a:pt x="92307" y="120000"/>
                    <a:pt x="64615" y="120000"/>
                  </a:cubicBezTo>
                  <a:cubicBezTo>
                    <a:pt x="55384" y="120000"/>
                    <a:pt x="64615" y="120000"/>
                    <a:pt x="64615" y="120000"/>
                  </a:cubicBezTo>
                  <a:close/>
                </a:path>
              </a:pathLst>
            </a:custGeom>
            <a:solidFill>
              <a:srgbClr val="E6913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30" name="Shape 390"/>
            <p:cNvSpPr>
              <a:spLocks/>
            </p:cNvSpPr>
            <p:nvPr/>
          </p:nvSpPr>
          <p:spPr bwMode="auto">
            <a:xfrm>
              <a:off x="3895725" y="1433513"/>
              <a:ext cx="1490700" cy="1691292"/>
            </a:xfrm>
            <a:custGeom>
              <a:avLst/>
              <a:gdLst>
                <a:gd name="T0" fmla="*/ 100779 w 120000"/>
                <a:gd name="T1" fmla="*/ 11494 h 120000"/>
                <a:gd name="T2" fmla="*/ 96623 w 120000"/>
                <a:gd name="T3" fmla="*/ 33103 h 120000"/>
                <a:gd name="T4" fmla="*/ 87792 w 120000"/>
                <a:gd name="T5" fmla="*/ 46436 h 120000"/>
                <a:gd name="T6" fmla="*/ 85194 w 120000"/>
                <a:gd name="T7" fmla="*/ 40459 h 120000"/>
                <a:gd name="T8" fmla="*/ 88311 w 120000"/>
                <a:gd name="T9" fmla="*/ 27586 h 120000"/>
                <a:gd name="T10" fmla="*/ 90909 w 120000"/>
                <a:gd name="T11" fmla="*/ 6896 h 120000"/>
                <a:gd name="T12" fmla="*/ 66493 w 120000"/>
                <a:gd name="T13" fmla="*/ 7816 h 120000"/>
                <a:gd name="T14" fmla="*/ 42597 w 120000"/>
                <a:gd name="T15" fmla="*/ 2298 h 120000"/>
                <a:gd name="T16" fmla="*/ 27532 w 120000"/>
                <a:gd name="T17" fmla="*/ 4137 h 120000"/>
                <a:gd name="T18" fmla="*/ 1038 w 120000"/>
                <a:gd name="T19" fmla="*/ 4597 h 120000"/>
                <a:gd name="T20" fmla="*/ 6753 w 120000"/>
                <a:gd name="T21" fmla="*/ 26666 h 120000"/>
                <a:gd name="T22" fmla="*/ 6753 w 120000"/>
                <a:gd name="T23" fmla="*/ 33103 h 120000"/>
                <a:gd name="T24" fmla="*/ 24935 w 120000"/>
                <a:gd name="T25" fmla="*/ 71264 h 120000"/>
                <a:gd name="T26" fmla="*/ 23376 w 120000"/>
                <a:gd name="T27" fmla="*/ 105287 h 120000"/>
                <a:gd name="T28" fmla="*/ 36883 w 120000"/>
                <a:gd name="T29" fmla="*/ 103448 h 120000"/>
                <a:gd name="T30" fmla="*/ 43636 w 120000"/>
                <a:gd name="T31" fmla="*/ 94712 h 120000"/>
                <a:gd name="T32" fmla="*/ 55064 w 120000"/>
                <a:gd name="T33" fmla="*/ 120000 h 120000"/>
                <a:gd name="T34" fmla="*/ 63896 w 120000"/>
                <a:gd name="T35" fmla="*/ 102068 h 120000"/>
                <a:gd name="T36" fmla="*/ 64935 w 120000"/>
                <a:gd name="T37" fmla="*/ 96551 h 120000"/>
                <a:gd name="T38" fmla="*/ 87272 w 120000"/>
                <a:gd name="T39" fmla="*/ 86436 h 120000"/>
                <a:gd name="T40" fmla="*/ 97142 w 120000"/>
                <a:gd name="T41" fmla="*/ 102068 h 120000"/>
                <a:gd name="T42" fmla="*/ 104935 w 120000"/>
                <a:gd name="T43" fmla="*/ 74482 h 120000"/>
                <a:gd name="T44" fmla="*/ 103896 w 120000"/>
                <a:gd name="T45" fmla="*/ 60689 h 120000"/>
                <a:gd name="T46" fmla="*/ 112727 w 120000"/>
                <a:gd name="T47" fmla="*/ 53793 h 120000"/>
                <a:gd name="T48" fmla="*/ 105454 w 120000"/>
                <a:gd name="T49" fmla="*/ 21609 h 120000"/>
                <a:gd name="T50" fmla="*/ 116883 w 120000"/>
                <a:gd name="T51" fmla="*/ 19310 h 120000"/>
                <a:gd name="T52" fmla="*/ 115324 w 120000"/>
                <a:gd name="T53" fmla="*/ 12413 h 120000"/>
                <a:gd name="T54" fmla="*/ 101298 w 120000"/>
                <a:gd name="T55" fmla="*/ 57471 h 120000"/>
                <a:gd name="T56" fmla="*/ 103376 w 120000"/>
                <a:gd name="T57" fmla="*/ 46436 h 120000"/>
                <a:gd name="T58" fmla="*/ 98701 w 120000"/>
                <a:gd name="T59" fmla="*/ 17931 h 120000"/>
                <a:gd name="T60" fmla="*/ 113766 w 120000"/>
                <a:gd name="T61" fmla="*/ 17011 h 120000"/>
                <a:gd name="T62" fmla="*/ 109610 w 120000"/>
                <a:gd name="T63" fmla="*/ 38620 h 120000"/>
                <a:gd name="T64" fmla="*/ 93506 w 120000"/>
                <a:gd name="T65" fmla="*/ 100229 h 120000"/>
                <a:gd name="T66" fmla="*/ 90909 w 120000"/>
                <a:gd name="T67" fmla="*/ 77701 h 120000"/>
                <a:gd name="T68" fmla="*/ 87792 w 120000"/>
                <a:gd name="T69" fmla="*/ 76781 h 120000"/>
                <a:gd name="T70" fmla="*/ 63376 w 120000"/>
                <a:gd name="T71" fmla="*/ 92873 h 120000"/>
                <a:gd name="T72" fmla="*/ 60779 w 120000"/>
                <a:gd name="T73" fmla="*/ 92873 h 120000"/>
                <a:gd name="T74" fmla="*/ 54545 w 120000"/>
                <a:gd name="T75" fmla="*/ 114482 h 120000"/>
                <a:gd name="T76" fmla="*/ 45194 w 120000"/>
                <a:gd name="T77" fmla="*/ 91034 h 120000"/>
                <a:gd name="T78" fmla="*/ 36883 w 120000"/>
                <a:gd name="T79" fmla="*/ 92413 h 120000"/>
                <a:gd name="T80" fmla="*/ 30649 w 120000"/>
                <a:gd name="T81" fmla="*/ 112183 h 120000"/>
                <a:gd name="T82" fmla="*/ 32207 w 120000"/>
                <a:gd name="T83" fmla="*/ 71724 h 120000"/>
                <a:gd name="T84" fmla="*/ 73766 w 120000"/>
                <a:gd name="T85" fmla="*/ 65287 h 120000"/>
                <a:gd name="T86" fmla="*/ 82077 w 120000"/>
                <a:gd name="T87" fmla="*/ 55632 h 120000"/>
                <a:gd name="T88" fmla="*/ 92987 w 120000"/>
                <a:gd name="T89" fmla="*/ 51954 h 120000"/>
                <a:gd name="T90" fmla="*/ 100779 w 120000"/>
                <a:gd name="T91" fmla="*/ 76781 h 120000"/>
                <a:gd name="T92" fmla="*/ 94025 w 120000"/>
                <a:gd name="T93" fmla="*/ 100229 h 120000"/>
                <a:gd name="T94" fmla="*/ 14545 w 120000"/>
                <a:gd name="T95" fmla="*/ 25747 h 120000"/>
                <a:gd name="T96" fmla="*/ 11428 w 120000"/>
                <a:gd name="T97" fmla="*/ 26206 h 120000"/>
                <a:gd name="T98" fmla="*/ 5194 w 120000"/>
                <a:gd name="T99" fmla="*/ 5517 h 120000"/>
                <a:gd name="T100" fmla="*/ 27012 w 120000"/>
                <a:gd name="T101" fmla="*/ 7816 h 120000"/>
                <a:gd name="T102" fmla="*/ 30649 w 120000"/>
                <a:gd name="T103" fmla="*/ 8735 h 120000"/>
                <a:gd name="T104" fmla="*/ 62337 w 120000"/>
                <a:gd name="T105" fmla="*/ 10114 h 120000"/>
                <a:gd name="T106" fmla="*/ 69610 w 120000"/>
                <a:gd name="T107" fmla="*/ 15172 h 120000"/>
                <a:gd name="T108" fmla="*/ 81038 w 120000"/>
                <a:gd name="T109" fmla="*/ 9655 h 120000"/>
                <a:gd name="T110" fmla="*/ 86753 w 120000"/>
                <a:gd name="T111" fmla="*/ 20229 h 120000"/>
                <a:gd name="T112" fmla="*/ 78961 w 120000"/>
                <a:gd name="T113" fmla="*/ 26666 h 120000"/>
                <a:gd name="T114" fmla="*/ 79480 w 120000"/>
                <a:gd name="T115" fmla="*/ 34942 h 120000"/>
                <a:gd name="T116" fmla="*/ 64935 w 120000"/>
                <a:gd name="T117" fmla="*/ 67586 h 120000"/>
                <a:gd name="T118" fmla="*/ 11428 w 120000"/>
                <a:gd name="T119" fmla="*/ 31724 h 120000"/>
                <a:gd name="T120" fmla="*/ 0 w 120000"/>
                <a:gd name="T121" fmla="*/ 0 h 120000"/>
                <a:gd name="T122" fmla="*/ 120000 w 120000"/>
                <a:gd name="T123" fmla="*/ 120000 h 1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T120" t="T121" r="T122" b="T123"/>
              <a:pathLst>
                <a:path w="120000" h="120000" extrusionOk="0">
                  <a:moveTo>
                    <a:pt x="115324" y="12413"/>
                  </a:moveTo>
                  <a:cubicBezTo>
                    <a:pt x="111688" y="9195"/>
                    <a:pt x="105454" y="9195"/>
                    <a:pt x="100779" y="11494"/>
                  </a:cubicBezTo>
                  <a:cubicBezTo>
                    <a:pt x="96103" y="13333"/>
                    <a:pt x="94025" y="17471"/>
                    <a:pt x="94025" y="22068"/>
                  </a:cubicBezTo>
                  <a:cubicBezTo>
                    <a:pt x="94025" y="25747"/>
                    <a:pt x="95064" y="29425"/>
                    <a:pt x="96623" y="33103"/>
                  </a:cubicBezTo>
                  <a:cubicBezTo>
                    <a:pt x="97662" y="35862"/>
                    <a:pt x="101298" y="40459"/>
                    <a:pt x="100259" y="43678"/>
                  </a:cubicBezTo>
                  <a:cubicBezTo>
                    <a:pt x="99220" y="47816"/>
                    <a:pt x="90909" y="47356"/>
                    <a:pt x="87792" y="46436"/>
                  </a:cubicBezTo>
                  <a:cubicBezTo>
                    <a:pt x="85714" y="45977"/>
                    <a:pt x="86233" y="46436"/>
                    <a:pt x="86233" y="44597"/>
                  </a:cubicBezTo>
                  <a:cubicBezTo>
                    <a:pt x="85714" y="43218"/>
                    <a:pt x="85714" y="41839"/>
                    <a:pt x="85194" y="40459"/>
                  </a:cubicBezTo>
                  <a:cubicBezTo>
                    <a:pt x="84675" y="38160"/>
                    <a:pt x="83116" y="34942"/>
                    <a:pt x="84155" y="33103"/>
                  </a:cubicBezTo>
                  <a:cubicBezTo>
                    <a:pt x="84675" y="31264"/>
                    <a:pt x="87272" y="28965"/>
                    <a:pt x="88311" y="27586"/>
                  </a:cubicBezTo>
                  <a:cubicBezTo>
                    <a:pt x="89350" y="24827"/>
                    <a:pt x="90909" y="22528"/>
                    <a:pt x="91428" y="19770"/>
                  </a:cubicBezTo>
                  <a:cubicBezTo>
                    <a:pt x="92467" y="16551"/>
                    <a:pt x="95064" y="9195"/>
                    <a:pt x="90909" y="6896"/>
                  </a:cubicBezTo>
                  <a:cubicBezTo>
                    <a:pt x="87272" y="5057"/>
                    <a:pt x="79480" y="5977"/>
                    <a:pt x="74805" y="6436"/>
                  </a:cubicBezTo>
                  <a:cubicBezTo>
                    <a:pt x="72207" y="6436"/>
                    <a:pt x="69090" y="7816"/>
                    <a:pt x="66493" y="7816"/>
                  </a:cubicBezTo>
                  <a:cubicBezTo>
                    <a:pt x="63896" y="7356"/>
                    <a:pt x="62337" y="5977"/>
                    <a:pt x="60259" y="5057"/>
                  </a:cubicBezTo>
                  <a:cubicBezTo>
                    <a:pt x="54545" y="3218"/>
                    <a:pt x="48831" y="2298"/>
                    <a:pt x="42597" y="2298"/>
                  </a:cubicBezTo>
                  <a:cubicBezTo>
                    <a:pt x="40000" y="2298"/>
                    <a:pt x="36883" y="2758"/>
                    <a:pt x="34285" y="3678"/>
                  </a:cubicBezTo>
                  <a:cubicBezTo>
                    <a:pt x="31168" y="4137"/>
                    <a:pt x="30129" y="5057"/>
                    <a:pt x="27532" y="4137"/>
                  </a:cubicBezTo>
                  <a:cubicBezTo>
                    <a:pt x="21818" y="2298"/>
                    <a:pt x="16103" y="1379"/>
                    <a:pt x="10389" y="1379"/>
                  </a:cubicBezTo>
                  <a:cubicBezTo>
                    <a:pt x="6233" y="919"/>
                    <a:pt x="1558" y="0"/>
                    <a:pt x="1038" y="4597"/>
                  </a:cubicBezTo>
                  <a:cubicBezTo>
                    <a:pt x="0" y="9655"/>
                    <a:pt x="1558" y="15632"/>
                    <a:pt x="3116" y="20229"/>
                  </a:cubicBezTo>
                  <a:cubicBezTo>
                    <a:pt x="4155" y="22528"/>
                    <a:pt x="5194" y="24827"/>
                    <a:pt x="6753" y="26666"/>
                  </a:cubicBezTo>
                  <a:cubicBezTo>
                    <a:pt x="7272" y="27586"/>
                    <a:pt x="8311" y="28505"/>
                    <a:pt x="8311" y="29425"/>
                  </a:cubicBezTo>
                  <a:cubicBezTo>
                    <a:pt x="7792" y="30804"/>
                    <a:pt x="6753" y="32183"/>
                    <a:pt x="6753" y="33103"/>
                  </a:cubicBezTo>
                  <a:cubicBezTo>
                    <a:pt x="4155" y="38160"/>
                    <a:pt x="3116" y="43678"/>
                    <a:pt x="4155" y="49195"/>
                  </a:cubicBezTo>
                  <a:cubicBezTo>
                    <a:pt x="6233" y="58850"/>
                    <a:pt x="15064" y="66666"/>
                    <a:pt x="24935" y="71264"/>
                  </a:cubicBezTo>
                  <a:cubicBezTo>
                    <a:pt x="21818" y="76321"/>
                    <a:pt x="21298" y="82758"/>
                    <a:pt x="21298" y="88735"/>
                  </a:cubicBezTo>
                  <a:cubicBezTo>
                    <a:pt x="21818" y="94252"/>
                    <a:pt x="21818" y="99770"/>
                    <a:pt x="23376" y="105287"/>
                  </a:cubicBezTo>
                  <a:cubicBezTo>
                    <a:pt x="23896" y="108965"/>
                    <a:pt x="26493" y="117241"/>
                    <a:pt x="32207" y="116321"/>
                  </a:cubicBezTo>
                  <a:cubicBezTo>
                    <a:pt x="37922" y="115402"/>
                    <a:pt x="36363" y="107126"/>
                    <a:pt x="36883" y="103448"/>
                  </a:cubicBezTo>
                  <a:cubicBezTo>
                    <a:pt x="36883" y="100689"/>
                    <a:pt x="37922" y="98390"/>
                    <a:pt x="39480" y="96091"/>
                  </a:cubicBezTo>
                  <a:cubicBezTo>
                    <a:pt x="40519" y="93793"/>
                    <a:pt x="41038" y="93333"/>
                    <a:pt x="43636" y="94712"/>
                  </a:cubicBezTo>
                  <a:cubicBezTo>
                    <a:pt x="48831" y="96551"/>
                    <a:pt x="50389" y="102068"/>
                    <a:pt x="50389" y="106206"/>
                  </a:cubicBezTo>
                  <a:cubicBezTo>
                    <a:pt x="50389" y="109425"/>
                    <a:pt x="48831" y="120000"/>
                    <a:pt x="55064" y="120000"/>
                  </a:cubicBezTo>
                  <a:cubicBezTo>
                    <a:pt x="60259" y="120000"/>
                    <a:pt x="62337" y="112183"/>
                    <a:pt x="63376" y="108965"/>
                  </a:cubicBezTo>
                  <a:cubicBezTo>
                    <a:pt x="63896" y="106666"/>
                    <a:pt x="63896" y="104367"/>
                    <a:pt x="63896" y="102068"/>
                  </a:cubicBezTo>
                  <a:cubicBezTo>
                    <a:pt x="64415" y="100689"/>
                    <a:pt x="64415" y="99310"/>
                    <a:pt x="64415" y="98390"/>
                  </a:cubicBezTo>
                  <a:cubicBezTo>
                    <a:pt x="64415" y="98390"/>
                    <a:pt x="64415" y="97011"/>
                    <a:pt x="64935" y="96551"/>
                  </a:cubicBezTo>
                  <a:cubicBezTo>
                    <a:pt x="64935" y="96551"/>
                    <a:pt x="68051" y="96091"/>
                    <a:pt x="68571" y="96091"/>
                  </a:cubicBezTo>
                  <a:cubicBezTo>
                    <a:pt x="75844" y="94712"/>
                    <a:pt x="82597" y="91494"/>
                    <a:pt x="87272" y="86436"/>
                  </a:cubicBezTo>
                  <a:cubicBezTo>
                    <a:pt x="87792" y="91034"/>
                    <a:pt x="87792" y="95632"/>
                    <a:pt x="88831" y="100229"/>
                  </a:cubicBezTo>
                  <a:cubicBezTo>
                    <a:pt x="90389" y="103908"/>
                    <a:pt x="94025" y="105747"/>
                    <a:pt x="97142" y="102068"/>
                  </a:cubicBezTo>
                  <a:cubicBezTo>
                    <a:pt x="100259" y="99310"/>
                    <a:pt x="101298" y="93333"/>
                    <a:pt x="102337" y="89655"/>
                  </a:cubicBezTo>
                  <a:cubicBezTo>
                    <a:pt x="103896" y="84597"/>
                    <a:pt x="104935" y="79540"/>
                    <a:pt x="104935" y="74482"/>
                  </a:cubicBezTo>
                  <a:cubicBezTo>
                    <a:pt x="105454" y="71724"/>
                    <a:pt x="105454" y="69425"/>
                    <a:pt x="104935" y="66666"/>
                  </a:cubicBezTo>
                  <a:cubicBezTo>
                    <a:pt x="104935" y="65287"/>
                    <a:pt x="103376" y="61609"/>
                    <a:pt x="103896" y="60689"/>
                  </a:cubicBezTo>
                  <a:cubicBezTo>
                    <a:pt x="104415" y="59770"/>
                    <a:pt x="107012" y="58850"/>
                    <a:pt x="107532" y="57931"/>
                  </a:cubicBezTo>
                  <a:cubicBezTo>
                    <a:pt x="109610" y="57011"/>
                    <a:pt x="111168" y="55172"/>
                    <a:pt x="112727" y="53793"/>
                  </a:cubicBezTo>
                  <a:cubicBezTo>
                    <a:pt x="119999" y="45057"/>
                    <a:pt x="112207" y="36321"/>
                    <a:pt x="108051" y="28505"/>
                  </a:cubicBezTo>
                  <a:cubicBezTo>
                    <a:pt x="107012" y="26666"/>
                    <a:pt x="104935" y="23448"/>
                    <a:pt x="105454" y="21609"/>
                  </a:cubicBezTo>
                  <a:cubicBezTo>
                    <a:pt x="105974" y="19310"/>
                    <a:pt x="108051" y="20689"/>
                    <a:pt x="110129" y="21149"/>
                  </a:cubicBezTo>
                  <a:cubicBezTo>
                    <a:pt x="112727" y="21609"/>
                    <a:pt x="115844" y="21609"/>
                    <a:pt x="116883" y="19310"/>
                  </a:cubicBezTo>
                  <a:cubicBezTo>
                    <a:pt x="117922" y="17011"/>
                    <a:pt x="117402" y="13793"/>
                    <a:pt x="115324" y="12413"/>
                  </a:cubicBezTo>
                  <a:cubicBezTo>
                    <a:pt x="113246" y="10574"/>
                    <a:pt x="116883" y="13793"/>
                    <a:pt x="115324" y="12413"/>
                  </a:cubicBezTo>
                  <a:close/>
                  <a:moveTo>
                    <a:pt x="109610" y="38620"/>
                  </a:moveTo>
                  <a:cubicBezTo>
                    <a:pt x="114285" y="47356"/>
                    <a:pt x="109610" y="53333"/>
                    <a:pt x="101298" y="57471"/>
                  </a:cubicBezTo>
                  <a:cubicBezTo>
                    <a:pt x="100259" y="54712"/>
                    <a:pt x="97662" y="51954"/>
                    <a:pt x="95064" y="50574"/>
                  </a:cubicBezTo>
                  <a:cubicBezTo>
                    <a:pt x="98181" y="50114"/>
                    <a:pt x="101818" y="48735"/>
                    <a:pt x="103376" y="46436"/>
                  </a:cubicBezTo>
                  <a:cubicBezTo>
                    <a:pt x="105454" y="43678"/>
                    <a:pt x="103896" y="40459"/>
                    <a:pt x="102857" y="37701"/>
                  </a:cubicBezTo>
                  <a:cubicBezTo>
                    <a:pt x="100779" y="32183"/>
                    <a:pt x="95584" y="23908"/>
                    <a:pt x="98701" y="17931"/>
                  </a:cubicBezTo>
                  <a:cubicBezTo>
                    <a:pt x="100259" y="15172"/>
                    <a:pt x="103896" y="13793"/>
                    <a:pt x="107532" y="13793"/>
                  </a:cubicBezTo>
                  <a:cubicBezTo>
                    <a:pt x="109090" y="13793"/>
                    <a:pt x="114285" y="14712"/>
                    <a:pt x="113766" y="17011"/>
                  </a:cubicBezTo>
                  <a:cubicBezTo>
                    <a:pt x="112207" y="20229"/>
                    <a:pt x="103896" y="14252"/>
                    <a:pt x="101818" y="18850"/>
                  </a:cubicBezTo>
                  <a:cubicBezTo>
                    <a:pt x="99740" y="23908"/>
                    <a:pt x="106493" y="33103"/>
                    <a:pt x="109610" y="38620"/>
                  </a:cubicBezTo>
                  <a:close/>
                  <a:moveTo>
                    <a:pt x="94025" y="100229"/>
                  </a:moveTo>
                  <a:cubicBezTo>
                    <a:pt x="94025" y="100229"/>
                    <a:pt x="94025" y="100229"/>
                    <a:pt x="93506" y="100229"/>
                  </a:cubicBezTo>
                  <a:cubicBezTo>
                    <a:pt x="92987" y="100689"/>
                    <a:pt x="91948" y="90574"/>
                    <a:pt x="91428" y="89655"/>
                  </a:cubicBezTo>
                  <a:cubicBezTo>
                    <a:pt x="91428" y="85977"/>
                    <a:pt x="91948" y="81379"/>
                    <a:pt x="90909" y="77701"/>
                  </a:cubicBezTo>
                  <a:cubicBezTo>
                    <a:pt x="89870" y="75402"/>
                    <a:pt x="86753" y="71724"/>
                    <a:pt x="83636" y="73563"/>
                  </a:cubicBezTo>
                  <a:cubicBezTo>
                    <a:pt x="80519" y="75862"/>
                    <a:pt x="86753" y="75862"/>
                    <a:pt x="87792" y="76781"/>
                  </a:cubicBezTo>
                  <a:cubicBezTo>
                    <a:pt x="90909" y="80000"/>
                    <a:pt x="83636" y="85057"/>
                    <a:pt x="81558" y="86896"/>
                  </a:cubicBezTo>
                  <a:cubicBezTo>
                    <a:pt x="76363" y="90574"/>
                    <a:pt x="70129" y="92873"/>
                    <a:pt x="63376" y="92873"/>
                  </a:cubicBezTo>
                  <a:cubicBezTo>
                    <a:pt x="63376" y="91494"/>
                    <a:pt x="63376" y="85057"/>
                    <a:pt x="61298" y="84597"/>
                  </a:cubicBezTo>
                  <a:cubicBezTo>
                    <a:pt x="59740" y="84137"/>
                    <a:pt x="60259" y="91954"/>
                    <a:pt x="60779" y="92873"/>
                  </a:cubicBezTo>
                  <a:cubicBezTo>
                    <a:pt x="61298" y="98850"/>
                    <a:pt x="60779" y="107586"/>
                    <a:pt x="58181" y="113563"/>
                  </a:cubicBezTo>
                  <a:cubicBezTo>
                    <a:pt x="57142" y="115402"/>
                    <a:pt x="55064" y="117241"/>
                    <a:pt x="54545" y="114482"/>
                  </a:cubicBezTo>
                  <a:cubicBezTo>
                    <a:pt x="53506" y="110804"/>
                    <a:pt x="54545" y="106206"/>
                    <a:pt x="54025" y="102528"/>
                  </a:cubicBezTo>
                  <a:cubicBezTo>
                    <a:pt x="52987" y="97471"/>
                    <a:pt x="50389" y="92873"/>
                    <a:pt x="45194" y="91034"/>
                  </a:cubicBezTo>
                  <a:cubicBezTo>
                    <a:pt x="42597" y="90114"/>
                    <a:pt x="37922" y="89195"/>
                    <a:pt x="35324" y="90574"/>
                  </a:cubicBezTo>
                  <a:cubicBezTo>
                    <a:pt x="32727" y="91954"/>
                    <a:pt x="34805" y="92873"/>
                    <a:pt x="36883" y="92413"/>
                  </a:cubicBezTo>
                  <a:cubicBezTo>
                    <a:pt x="33246" y="97931"/>
                    <a:pt x="32727" y="103448"/>
                    <a:pt x="32207" y="109425"/>
                  </a:cubicBezTo>
                  <a:cubicBezTo>
                    <a:pt x="32207" y="110804"/>
                    <a:pt x="32727" y="113103"/>
                    <a:pt x="30649" y="112183"/>
                  </a:cubicBezTo>
                  <a:cubicBezTo>
                    <a:pt x="28571" y="110804"/>
                    <a:pt x="28051" y="107586"/>
                    <a:pt x="27532" y="105287"/>
                  </a:cubicBezTo>
                  <a:cubicBezTo>
                    <a:pt x="26493" y="100689"/>
                    <a:pt x="21818" y="69425"/>
                    <a:pt x="32207" y="71724"/>
                  </a:cubicBezTo>
                  <a:cubicBezTo>
                    <a:pt x="39480" y="73563"/>
                    <a:pt x="46233" y="74482"/>
                    <a:pt x="54025" y="73103"/>
                  </a:cubicBezTo>
                  <a:cubicBezTo>
                    <a:pt x="60779" y="72183"/>
                    <a:pt x="68051" y="69425"/>
                    <a:pt x="73766" y="65287"/>
                  </a:cubicBezTo>
                  <a:cubicBezTo>
                    <a:pt x="75844" y="63908"/>
                    <a:pt x="77922" y="61609"/>
                    <a:pt x="80000" y="59310"/>
                  </a:cubicBezTo>
                  <a:cubicBezTo>
                    <a:pt x="81038" y="58390"/>
                    <a:pt x="81558" y="57011"/>
                    <a:pt x="82077" y="55632"/>
                  </a:cubicBezTo>
                  <a:cubicBezTo>
                    <a:pt x="82597" y="54712"/>
                    <a:pt x="83116" y="50574"/>
                    <a:pt x="84155" y="50114"/>
                  </a:cubicBezTo>
                  <a:cubicBezTo>
                    <a:pt x="85714" y="48735"/>
                    <a:pt x="91428" y="51034"/>
                    <a:pt x="92987" y="51954"/>
                  </a:cubicBezTo>
                  <a:cubicBezTo>
                    <a:pt x="95584" y="53333"/>
                    <a:pt x="97662" y="55632"/>
                    <a:pt x="99220" y="58390"/>
                  </a:cubicBezTo>
                  <a:cubicBezTo>
                    <a:pt x="101818" y="63908"/>
                    <a:pt x="101298" y="70804"/>
                    <a:pt x="100779" y="76781"/>
                  </a:cubicBezTo>
                  <a:cubicBezTo>
                    <a:pt x="99740" y="84597"/>
                    <a:pt x="97142" y="92413"/>
                    <a:pt x="94025" y="100229"/>
                  </a:cubicBezTo>
                  <a:cubicBezTo>
                    <a:pt x="94025" y="100689"/>
                    <a:pt x="97142" y="92873"/>
                    <a:pt x="94025" y="100229"/>
                  </a:cubicBezTo>
                  <a:close/>
                  <a:moveTo>
                    <a:pt x="11428" y="31724"/>
                  </a:moveTo>
                  <a:cubicBezTo>
                    <a:pt x="12467" y="29885"/>
                    <a:pt x="13506" y="27586"/>
                    <a:pt x="14545" y="25747"/>
                  </a:cubicBezTo>
                  <a:cubicBezTo>
                    <a:pt x="14545" y="25287"/>
                    <a:pt x="15584" y="23908"/>
                    <a:pt x="15584" y="22988"/>
                  </a:cubicBezTo>
                  <a:cubicBezTo>
                    <a:pt x="14545" y="19770"/>
                    <a:pt x="11948" y="25747"/>
                    <a:pt x="11428" y="26206"/>
                  </a:cubicBezTo>
                  <a:cubicBezTo>
                    <a:pt x="8831" y="23448"/>
                    <a:pt x="7272" y="20229"/>
                    <a:pt x="6233" y="16551"/>
                  </a:cubicBezTo>
                  <a:cubicBezTo>
                    <a:pt x="5714" y="13793"/>
                    <a:pt x="4155" y="8735"/>
                    <a:pt x="5194" y="5517"/>
                  </a:cubicBezTo>
                  <a:cubicBezTo>
                    <a:pt x="6233" y="3678"/>
                    <a:pt x="10909" y="5057"/>
                    <a:pt x="12987" y="5057"/>
                  </a:cubicBezTo>
                  <a:cubicBezTo>
                    <a:pt x="17662" y="5517"/>
                    <a:pt x="22337" y="6436"/>
                    <a:pt x="27012" y="7816"/>
                  </a:cubicBezTo>
                  <a:cubicBezTo>
                    <a:pt x="25454" y="8735"/>
                    <a:pt x="20259" y="13333"/>
                    <a:pt x="24935" y="11954"/>
                  </a:cubicBezTo>
                  <a:cubicBezTo>
                    <a:pt x="27012" y="11494"/>
                    <a:pt x="28571" y="9655"/>
                    <a:pt x="30649" y="8735"/>
                  </a:cubicBezTo>
                  <a:cubicBezTo>
                    <a:pt x="33766" y="6896"/>
                    <a:pt x="37922" y="6436"/>
                    <a:pt x="41558" y="5977"/>
                  </a:cubicBezTo>
                  <a:cubicBezTo>
                    <a:pt x="48311" y="5517"/>
                    <a:pt x="56103" y="7356"/>
                    <a:pt x="62337" y="10114"/>
                  </a:cubicBezTo>
                  <a:cubicBezTo>
                    <a:pt x="63376" y="11034"/>
                    <a:pt x="64935" y="11954"/>
                    <a:pt x="66493" y="12873"/>
                  </a:cubicBezTo>
                  <a:cubicBezTo>
                    <a:pt x="67012" y="13333"/>
                    <a:pt x="68571" y="15172"/>
                    <a:pt x="69610" y="15172"/>
                  </a:cubicBezTo>
                  <a:cubicBezTo>
                    <a:pt x="73766" y="15632"/>
                    <a:pt x="68571" y="11494"/>
                    <a:pt x="68051" y="11034"/>
                  </a:cubicBezTo>
                  <a:cubicBezTo>
                    <a:pt x="72207" y="10114"/>
                    <a:pt x="76363" y="9655"/>
                    <a:pt x="81038" y="9655"/>
                  </a:cubicBezTo>
                  <a:cubicBezTo>
                    <a:pt x="82597" y="9655"/>
                    <a:pt x="87792" y="9195"/>
                    <a:pt x="88831" y="11034"/>
                  </a:cubicBezTo>
                  <a:cubicBezTo>
                    <a:pt x="89870" y="12873"/>
                    <a:pt x="87792" y="18390"/>
                    <a:pt x="86753" y="20229"/>
                  </a:cubicBezTo>
                  <a:cubicBezTo>
                    <a:pt x="85714" y="23908"/>
                    <a:pt x="83636" y="27586"/>
                    <a:pt x="81038" y="30344"/>
                  </a:cubicBezTo>
                  <a:cubicBezTo>
                    <a:pt x="80519" y="29425"/>
                    <a:pt x="80000" y="27126"/>
                    <a:pt x="78961" y="26666"/>
                  </a:cubicBezTo>
                  <a:cubicBezTo>
                    <a:pt x="77402" y="26206"/>
                    <a:pt x="77402" y="28045"/>
                    <a:pt x="77922" y="29425"/>
                  </a:cubicBezTo>
                  <a:cubicBezTo>
                    <a:pt x="77922" y="31264"/>
                    <a:pt x="78961" y="33103"/>
                    <a:pt x="79480" y="34942"/>
                  </a:cubicBezTo>
                  <a:cubicBezTo>
                    <a:pt x="80519" y="37701"/>
                    <a:pt x="81558" y="41379"/>
                    <a:pt x="82077" y="44597"/>
                  </a:cubicBezTo>
                  <a:cubicBezTo>
                    <a:pt x="82597" y="54712"/>
                    <a:pt x="75324" y="63448"/>
                    <a:pt x="64935" y="67586"/>
                  </a:cubicBezTo>
                  <a:cubicBezTo>
                    <a:pt x="47272" y="75402"/>
                    <a:pt x="22857" y="71724"/>
                    <a:pt x="11948" y="56091"/>
                  </a:cubicBezTo>
                  <a:cubicBezTo>
                    <a:pt x="7272" y="49655"/>
                    <a:pt x="7792" y="40000"/>
                    <a:pt x="11428" y="31724"/>
                  </a:cubicBezTo>
                  <a:close/>
                </a:path>
              </a:pathLst>
            </a:custGeom>
            <a:solidFill>
              <a:srgbClr val="3E4A6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31" name="Shape 391"/>
            <p:cNvSpPr>
              <a:spLocks/>
            </p:cNvSpPr>
            <p:nvPr/>
          </p:nvSpPr>
          <p:spPr bwMode="auto">
            <a:xfrm>
              <a:off x="4585570" y="2087439"/>
              <a:ext cx="122903" cy="136730"/>
            </a:xfrm>
            <a:custGeom>
              <a:avLst/>
              <a:gdLst>
                <a:gd name="T0" fmla="*/ 69473 w 120000"/>
                <a:gd name="T1" fmla="*/ 0 h 120000"/>
                <a:gd name="T2" fmla="*/ 50526 w 120000"/>
                <a:gd name="T3" fmla="*/ 5714 h 120000"/>
                <a:gd name="T4" fmla="*/ 63157 w 120000"/>
                <a:gd name="T5" fmla="*/ 22857 h 120000"/>
                <a:gd name="T6" fmla="*/ 44210 w 120000"/>
                <a:gd name="T7" fmla="*/ 45714 h 120000"/>
                <a:gd name="T8" fmla="*/ 18947 w 120000"/>
                <a:gd name="T9" fmla="*/ 22857 h 120000"/>
                <a:gd name="T10" fmla="*/ 18947 w 120000"/>
                <a:gd name="T11" fmla="*/ 22857 h 120000"/>
                <a:gd name="T12" fmla="*/ 6315 w 120000"/>
                <a:gd name="T13" fmla="*/ 51428 h 120000"/>
                <a:gd name="T14" fmla="*/ 50526 w 120000"/>
                <a:gd name="T15" fmla="*/ 114285 h 120000"/>
                <a:gd name="T16" fmla="*/ 113684 w 120000"/>
                <a:gd name="T17" fmla="*/ 62857 h 120000"/>
                <a:gd name="T18" fmla="*/ 69473 w 120000"/>
                <a:gd name="T19" fmla="*/ 0 h 120000"/>
                <a:gd name="T20" fmla="*/ 0 w 120000"/>
                <a:gd name="T21" fmla="*/ 0 h 120000"/>
                <a:gd name="T22" fmla="*/ 120000 w 120000"/>
                <a:gd name="T23" fmla="*/ 120000 h 1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120000" h="120000" extrusionOk="0">
                  <a:moveTo>
                    <a:pt x="69473" y="0"/>
                  </a:moveTo>
                  <a:cubicBezTo>
                    <a:pt x="63157" y="0"/>
                    <a:pt x="56842" y="0"/>
                    <a:pt x="50526" y="5714"/>
                  </a:cubicBezTo>
                  <a:cubicBezTo>
                    <a:pt x="56842" y="5714"/>
                    <a:pt x="63157" y="11428"/>
                    <a:pt x="63157" y="22857"/>
                  </a:cubicBezTo>
                  <a:cubicBezTo>
                    <a:pt x="63157" y="34285"/>
                    <a:pt x="56842" y="45714"/>
                    <a:pt x="44210" y="45714"/>
                  </a:cubicBezTo>
                  <a:cubicBezTo>
                    <a:pt x="31578" y="45714"/>
                    <a:pt x="18947" y="34285"/>
                    <a:pt x="18947" y="22857"/>
                  </a:cubicBezTo>
                  <a:cubicBezTo>
                    <a:pt x="18947" y="22857"/>
                    <a:pt x="18947" y="22857"/>
                    <a:pt x="18947" y="22857"/>
                  </a:cubicBezTo>
                  <a:cubicBezTo>
                    <a:pt x="12631" y="28571"/>
                    <a:pt x="6315" y="40000"/>
                    <a:pt x="6315" y="51428"/>
                  </a:cubicBezTo>
                  <a:cubicBezTo>
                    <a:pt x="0" y="85714"/>
                    <a:pt x="18947" y="114285"/>
                    <a:pt x="50526" y="114285"/>
                  </a:cubicBezTo>
                  <a:cubicBezTo>
                    <a:pt x="82105" y="120000"/>
                    <a:pt x="107368" y="97142"/>
                    <a:pt x="113684" y="62857"/>
                  </a:cubicBezTo>
                  <a:cubicBezTo>
                    <a:pt x="120000" y="34285"/>
                    <a:pt x="101052" y="5714"/>
                    <a:pt x="69473" y="0"/>
                  </a:cubicBezTo>
                  <a:close/>
                </a:path>
              </a:pathLst>
            </a:custGeom>
            <a:solidFill>
              <a:srgbClr val="3E4A6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grpSp>
    </p:spTree>
    <p:extLst>
      <p:ext uri="{BB962C8B-B14F-4D97-AF65-F5344CB8AC3E}">
        <p14:creationId xmlns:p14="http://schemas.microsoft.com/office/powerpoint/2010/main" val="3827056113"/>
      </p:ext>
    </p:extLst>
  </p:cSld>
  <p:clrMapOvr>
    <a:masterClrMapping/>
  </p:clrMapOvr>
  <p:transition spd="slow">
    <p:push dir="u"/>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Blank (Hamster)">
    <p:spTree>
      <p:nvGrpSpPr>
        <p:cNvPr id="1" name="Shape 392"/>
        <p:cNvGrpSpPr/>
        <p:nvPr/>
      </p:nvGrpSpPr>
      <p:grpSpPr>
        <a:xfrm>
          <a:off x="0" y="0"/>
          <a:ext cx="0" cy="0"/>
          <a:chOff x="0" y="0"/>
          <a:chExt cx="0" cy="0"/>
        </a:xfrm>
      </p:grpSpPr>
      <p:sp>
        <p:nvSpPr>
          <p:cNvPr id="2" name="Shape 393"/>
          <p:cNvSpPr>
            <a:spLocks noChangeArrowheads="1"/>
          </p:cNvSpPr>
          <p:nvPr/>
        </p:nvSpPr>
        <p:spPr bwMode="auto">
          <a:xfrm>
            <a:off x="0" y="6076950"/>
            <a:ext cx="9144000" cy="781050"/>
          </a:xfrm>
          <a:prstGeom prst="rect">
            <a:avLst/>
          </a:prstGeom>
          <a:solidFill>
            <a:srgbClr val="B6D7A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sz="1400">
                <a:solidFill>
                  <a:schemeClr val="bg1"/>
                </a:solidFill>
                <a:latin typeface="Times New Roman" pitchFamily="18" charset="0"/>
                <a:ea typeface="Gulim" pitchFamily="34" charset="-127"/>
              </a:defRPr>
            </a:lvl1pPr>
            <a:lvl2pPr marL="742950" indent="-285750" eaLnBrk="0" hangingPunct="0">
              <a:defRPr sz="1400">
                <a:solidFill>
                  <a:schemeClr val="bg1"/>
                </a:solidFill>
                <a:latin typeface="Times New Roman" pitchFamily="18" charset="0"/>
                <a:ea typeface="Gulim" pitchFamily="34" charset="-127"/>
              </a:defRPr>
            </a:lvl2pPr>
            <a:lvl3pPr marL="1143000" indent="-228600" eaLnBrk="0" hangingPunct="0">
              <a:defRPr sz="1400">
                <a:solidFill>
                  <a:schemeClr val="bg1"/>
                </a:solidFill>
                <a:latin typeface="Times New Roman" pitchFamily="18" charset="0"/>
                <a:ea typeface="Gulim" pitchFamily="34" charset="-127"/>
              </a:defRPr>
            </a:lvl3pPr>
            <a:lvl4pPr marL="1600200" indent="-228600" eaLnBrk="0" hangingPunct="0">
              <a:defRPr sz="1400">
                <a:solidFill>
                  <a:schemeClr val="bg1"/>
                </a:solidFill>
                <a:latin typeface="Times New Roman" pitchFamily="18" charset="0"/>
                <a:ea typeface="Gulim" pitchFamily="34" charset="-127"/>
              </a:defRPr>
            </a:lvl4pPr>
            <a:lvl5pPr marL="2057400" indent="-228600" eaLnBrk="0" hangingPunct="0">
              <a:defRPr sz="1400">
                <a:solidFill>
                  <a:schemeClr val="bg1"/>
                </a:solidFill>
                <a:latin typeface="Times New Roman" pitchFamily="18" charset="0"/>
                <a:ea typeface="Gulim" pitchFamily="34" charset="-127"/>
              </a:defRPr>
            </a:lvl5pPr>
            <a:lvl6pPr marL="2514600" indent="-228600" algn="ctr" eaLnBrk="0" fontAlgn="base" hangingPunct="0">
              <a:spcBef>
                <a:spcPct val="0"/>
              </a:spcBef>
              <a:spcAft>
                <a:spcPct val="0"/>
              </a:spcAft>
              <a:defRPr sz="1400">
                <a:solidFill>
                  <a:schemeClr val="bg1"/>
                </a:solidFill>
                <a:latin typeface="Times New Roman" pitchFamily="18" charset="0"/>
                <a:ea typeface="Gulim" pitchFamily="34" charset="-127"/>
              </a:defRPr>
            </a:lvl6pPr>
            <a:lvl7pPr marL="2971800" indent="-228600" algn="ctr" eaLnBrk="0" fontAlgn="base" hangingPunct="0">
              <a:spcBef>
                <a:spcPct val="0"/>
              </a:spcBef>
              <a:spcAft>
                <a:spcPct val="0"/>
              </a:spcAft>
              <a:defRPr sz="1400">
                <a:solidFill>
                  <a:schemeClr val="bg1"/>
                </a:solidFill>
                <a:latin typeface="Times New Roman" pitchFamily="18" charset="0"/>
                <a:ea typeface="Gulim" pitchFamily="34" charset="-127"/>
              </a:defRPr>
            </a:lvl7pPr>
            <a:lvl8pPr marL="3429000" indent="-228600" algn="ctr" eaLnBrk="0" fontAlgn="base" hangingPunct="0">
              <a:spcBef>
                <a:spcPct val="0"/>
              </a:spcBef>
              <a:spcAft>
                <a:spcPct val="0"/>
              </a:spcAft>
              <a:defRPr sz="1400">
                <a:solidFill>
                  <a:schemeClr val="bg1"/>
                </a:solidFill>
                <a:latin typeface="Times New Roman" pitchFamily="18" charset="0"/>
                <a:ea typeface="Gulim" pitchFamily="34" charset="-127"/>
              </a:defRPr>
            </a:lvl8pPr>
            <a:lvl9pPr marL="3886200" indent="-228600" algn="ctr" eaLnBrk="0" fontAlgn="base" hangingPunct="0">
              <a:spcBef>
                <a:spcPct val="0"/>
              </a:spcBef>
              <a:spcAft>
                <a:spcPct val="0"/>
              </a:spcAft>
              <a:defRPr sz="1400">
                <a:solidFill>
                  <a:schemeClr val="bg1"/>
                </a:solidFill>
                <a:latin typeface="Times New Roman" pitchFamily="18" charset="0"/>
                <a:ea typeface="Gulim" pitchFamily="34" charset="-127"/>
              </a:defRPr>
            </a:lvl9pPr>
          </a:lstStyle>
          <a:p>
            <a:pPr algn="l" eaLnBrk="1" hangingPunct="1">
              <a:defRPr/>
            </a:pPr>
            <a:endParaRPr lang="en-US" altLang="en-US">
              <a:solidFill>
                <a:srgbClr val="000000"/>
              </a:solidFill>
              <a:effectLst/>
              <a:latin typeface="Arial" pitchFamily="34" charset="0"/>
              <a:cs typeface="Arial" pitchFamily="34" charset="0"/>
              <a:sym typeface="Arial" pitchFamily="34" charset="0"/>
            </a:endParaRPr>
          </a:p>
        </p:txBody>
      </p:sp>
      <p:grpSp>
        <p:nvGrpSpPr>
          <p:cNvPr id="3" name="Shape 394"/>
          <p:cNvGrpSpPr>
            <a:grpSpLocks/>
          </p:cNvGrpSpPr>
          <p:nvPr/>
        </p:nvGrpSpPr>
        <p:grpSpPr bwMode="auto">
          <a:xfrm>
            <a:off x="7521575" y="4567238"/>
            <a:ext cx="1195388" cy="2032000"/>
            <a:chOff x="1300163" y="3487738"/>
            <a:chExt cx="1549500" cy="1976425"/>
          </a:xfrm>
        </p:grpSpPr>
        <p:sp>
          <p:nvSpPr>
            <p:cNvPr id="4" name="Shape 395"/>
            <p:cNvSpPr>
              <a:spLocks/>
            </p:cNvSpPr>
            <p:nvPr/>
          </p:nvSpPr>
          <p:spPr bwMode="auto">
            <a:xfrm>
              <a:off x="2674752" y="3643690"/>
              <a:ext cx="53502" cy="37058"/>
            </a:xfrm>
            <a:custGeom>
              <a:avLst/>
              <a:gdLst>
                <a:gd name="T0" fmla="*/ 60000 w 120000"/>
                <a:gd name="T1" fmla="*/ 60000 h 120000"/>
                <a:gd name="T2" fmla="*/ 120000 w 120000"/>
                <a:gd name="T3" fmla="*/ 120000 h 120000"/>
                <a:gd name="T4" fmla="*/ 60000 w 120000"/>
                <a:gd name="T5" fmla="*/ 60000 h 120000"/>
                <a:gd name="T6" fmla="*/ 0 w 120000"/>
                <a:gd name="T7" fmla="*/ 0 h 120000"/>
                <a:gd name="T8" fmla="*/ 120000 w 120000"/>
                <a:gd name="T9" fmla="*/ 120000 h 120000"/>
              </a:gdLst>
              <a:ahLst/>
              <a:cxnLst>
                <a:cxn ang="0">
                  <a:pos x="T0" y="T1"/>
                </a:cxn>
                <a:cxn ang="0">
                  <a:pos x="T2" y="T3"/>
                </a:cxn>
                <a:cxn ang="0">
                  <a:pos x="T4" y="T5"/>
                </a:cxn>
              </a:cxnLst>
              <a:rect l="T6" t="T7" r="T8" b="T9"/>
              <a:pathLst>
                <a:path w="120000" h="120000" extrusionOk="0">
                  <a:moveTo>
                    <a:pt x="60000" y="60000"/>
                  </a:moveTo>
                  <a:cubicBezTo>
                    <a:pt x="75000" y="80000"/>
                    <a:pt x="105000" y="100000"/>
                    <a:pt x="120000" y="120000"/>
                  </a:cubicBezTo>
                  <a:cubicBezTo>
                    <a:pt x="75000" y="80000"/>
                    <a:pt x="0" y="0"/>
                    <a:pt x="60000" y="60000"/>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5" name="Shape 396"/>
            <p:cNvSpPr>
              <a:spLocks/>
            </p:cNvSpPr>
            <p:nvPr/>
          </p:nvSpPr>
          <p:spPr bwMode="auto">
            <a:xfrm>
              <a:off x="2728254" y="3680748"/>
              <a:ext cx="0" cy="0"/>
            </a:xfrm>
            <a:custGeom>
              <a:avLst/>
              <a:gdLst>
                <a:gd name="T0" fmla="*/ 0 w 120000"/>
                <a:gd name="T1" fmla="*/ 0 h 120000"/>
                <a:gd name="T2" fmla="*/ 0 w 120000"/>
                <a:gd name="T3" fmla="*/ 0 h 120000"/>
                <a:gd name="T4" fmla="*/ 0 w 120000"/>
                <a:gd name="T5" fmla="*/ 0 h 120000"/>
                <a:gd name="T6" fmla="*/ 0 w 120000"/>
                <a:gd name="T7" fmla="*/ 0 h 120000"/>
                <a:gd name="T8" fmla="*/ 120000 w 120000"/>
                <a:gd name="T9" fmla="*/ 120000 h 120000"/>
              </a:gdLst>
              <a:ahLst/>
              <a:cxnLst>
                <a:cxn ang="0">
                  <a:pos x="T0" y="T1"/>
                </a:cxn>
                <a:cxn ang="0">
                  <a:pos x="T2" y="T3"/>
                </a:cxn>
                <a:cxn ang="0">
                  <a:pos x="T4" y="T5"/>
                </a:cxn>
              </a:cxnLst>
              <a:rect l="T6" t="T7" r="T8" b="T9"/>
              <a:pathLst>
                <a:path w="120000" h="120000" extrusionOk="0">
                  <a:moveTo>
                    <a:pt x="0" y="0"/>
                  </a:moveTo>
                  <a:cubicBezTo>
                    <a:pt x="0" y="0"/>
                    <a:pt x="0" y="0"/>
                    <a:pt x="0" y="0"/>
                  </a:cubicBezTo>
                  <a:cubicBezTo>
                    <a:pt x="0" y="0"/>
                    <a:pt x="0" y="0"/>
                    <a:pt x="0" y="0"/>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6" name="Shape 397"/>
            <p:cNvSpPr>
              <a:spLocks/>
            </p:cNvSpPr>
            <p:nvPr/>
          </p:nvSpPr>
          <p:spPr bwMode="auto">
            <a:xfrm>
              <a:off x="2728254" y="3680748"/>
              <a:ext cx="12347" cy="7721"/>
            </a:xfrm>
            <a:custGeom>
              <a:avLst/>
              <a:gdLst>
                <a:gd name="T0" fmla="*/ 0 w 120000"/>
                <a:gd name="T1" fmla="*/ 0 h 120000"/>
                <a:gd name="T2" fmla="*/ 0 w 120000"/>
                <a:gd name="T3" fmla="*/ 0 h 120000"/>
                <a:gd name="T4" fmla="*/ 0 w 120000"/>
                <a:gd name="T5" fmla="*/ 0 h 120000"/>
                <a:gd name="T6" fmla="*/ 120000 w 120000"/>
                <a:gd name="T7" fmla="*/ 120000 h 120000"/>
              </a:gdLst>
              <a:ahLst/>
              <a:cxnLst>
                <a:cxn ang="0">
                  <a:pos x="T0" y="T1"/>
                </a:cxn>
                <a:cxn ang="0">
                  <a:pos x="T2" y="T3"/>
                </a:cxn>
              </a:cxnLst>
              <a:rect l="T4" t="T5" r="T6" b="T7"/>
              <a:pathLst>
                <a:path w="120000" h="120000" extrusionOk="0">
                  <a:moveTo>
                    <a:pt x="0" y="0"/>
                  </a:moveTo>
                  <a:cubicBezTo>
                    <a:pt x="120000" y="120000"/>
                    <a:pt x="60000" y="120000"/>
                    <a:pt x="0" y="0"/>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7" name="Shape 398"/>
            <p:cNvSpPr>
              <a:spLocks/>
            </p:cNvSpPr>
            <p:nvPr/>
          </p:nvSpPr>
          <p:spPr bwMode="auto">
            <a:xfrm>
              <a:off x="1300163" y="3487738"/>
              <a:ext cx="1549500" cy="1917750"/>
            </a:xfrm>
            <a:custGeom>
              <a:avLst/>
              <a:gdLst>
                <a:gd name="T0" fmla="*/ 108500 w 120000"/>
                <a:gd name="T1" fmla="*/ 10945 h 120000"/>
                <a:gd name="T2" fmla="*/ 89000 w 120000"/>
                <a:gd name="T3" fmla="*/ 6891 h 120000"/>
                <a:gd name="T4" fmla="*/ 81000 w 120000"/>
                <a:gd name="T5" fmla="*/ 10945 h 120000"/>
                <a:gd name="T6" fmla="*/ 78000 w 120000"/>
                <a:gd name="T7" fmla="*/ 13783 h 120000"/>
                <a:gd name="T8" fmla="*/ 77000 w 120000"/>
                <a:gd name="T9" fmla="*/ 14594 h 120000"/>
                <a:gd name="T10" fmla="*/ 76000 w 120000"/>
                <a:gd name="T11" fmla="*/ 14594 h 120000"/>
                <a:gd name="T12" fmla="*/ 73000 w 120000"/>
                <a:gd name="T13" fmla="*/ 13378 h 120000"/>
                <a:gd name="T14" fmla="*/ 51500 w 120000"/>
                <a:gd name="T15" fmla="*/ 12567 h 120000"/>
                <a:gd name="T16" fmla="*/ 48000 w 120000"/>
                <a:gd name="T17" fmla="*/ 13378 h 120000"/>
                <a:gd name="T18" fmla="*/ 45500 w 120000"/>
                <a:gd name="T19" fmla="*/ 12972 h 120000"/>
                <a:gd name="T20" fmla="*/ 40500 w 120000"/>
                <a:gd name="T21" fmla="*/ 7702 h 120000"/>
                <a:gd name="T22" fmla="*/ 7500 w 120000"/>
                <a:gd name="T23" fmla="*/ 16216 h 120000"/>
                <a:gd name="T24" fmla="*/ 20500 w 120000"/>
                <a:gd name="T25" fmla="*/ 42567 h 120000"/>
                <a:gd name="T26" fmla="*/ 22000 w 120000"/>
                <a:gd name="T27" fmla="*/ 43378 h 120000"/>
                <a:gd name="T28" fmla="*/ 21500 w 120000"/>
                <a:gd name="T29" fmla="*/ 46216 h 120000"/>
                <a:gd name="T30" fmla="*/ 21500 w 120000"/>
                <a:gd name="T31" fmla="*/ 51081 h 120000"/>
                <a:gd name="T32" fmla="*/ 25000 w 120000"/>
                <a:gd name="T33" fmla="*/ 60000 h 120000"/>
                <a:gd name="T34" fmla="*/ 37500 w 120000"/>
                <a:gd name="T35" fmla="*/ 70945 h 120000"/>
                <a:gd name="T36" fmla="*/ 27000 w 120000"/>
                <a:gd name="T37" fmla="*/ 101756 h 120000"/>
                <a:gd name="T38" fmla="*/ 31000 w 120000"/>
                <a:gd name="T39" fmla="*/ 106621 h 120000"/>
                <a:gd name="T40" fmla="*/ 30500 w 120000"/>
                <a:gd name="T41" fmla="*/ 109054 h 120000"/>
                <a:gd name="T42" fmla="*/ 28000 w 120000"/>
                <a:gd name="T43" fmla="*/ 113513 h 120000"/>
                <a:gd name="T44" fmla="*/ 39000 w 120000"/>
                <a:gd name="T45" fmla="*/ 119189 h 120000"/>
                <a:gd name="T46" fmla="*/ 48000 w 120000"/>
                <a:gd name="T47" fmla="*/ 116351 h 120000"/>
                <a:gd name="T48" fmla="*/ 50500 w 120000"/>
                <a:gd name="T49" fmla="*/ 114324 h 120000"/>
                <a:gd name="T50" fmla="*/ 55500 w 120000"/>
                <a:gd name="T51" fmla="*/ 113108 h 120000"/>
                <a:gd name="T52" fmla="*/ 65500 w 120000"/>
                <a:gd name="T53" fmla="*/ 112702 h 120000"/>
                <a:gd name="T54" fmla="*/ 72500 w 120000"/>
                <a:gd name="T55" fmla="*/ 116351 h 120000"/>
                <a:gd name="T56" fmla="*/ 89500 w 120000"/>
                <a:gd name="T57" fmla="*/ 117567 h 120000"/>
                <a:gd name="T58" fmla="*/ 91500 w 120000"/>
                <a:gd name="T59" fmla="*/ 111891 h 120000"/>
                <a:gd name="T60" fmla="*/ 89000 w 120000"/>
                <a:gd name="T61" fmla="*/ 108648 h 120000"/>
                <a:gd name="T62" fmla="*/ 87500 w 120000"/>
                <a:gd name="T63" fmla="*/ 107432 h 120000"/>
                <a:gd name="T64" fmla="*/ 89500 w 120000"/>
                <a:gd name="T65" fmla="*/ 105000 h 120000"/>
                <a:gd name="T66" fmla="*/ 94500 w 120000"/>
                <a:gd name="T67" fmla="*/ 87567 h 120000"/>
                <a:gd name="T68" fmla="*/ 84000 w 120000"/>
                <a:gd name="T69" fmla="*/ 71351 h 120000"/>
                <a:gd name="T70" fmla="*/ 99000 w 120000"/>
                <a:gd name="T71" fmla="*/ 57972 h 120000"/>
                <a:gd name="T72" fmla="*/ 100500 w 120000"/>
                <a:gd name="T73" fmla="*/ 49054 h 120000"/>
                <a:gd name="T74" fmla="*/ 100000 w 120000"/>
                <a:gd name="T75" fmla="*/ 46621 h 120000"/>
                <a:gd name="T76" fmla="*/ 101000 w 120000"/>
                <a:gd name="T77" fmla="*/ 44594 h 120000"/>
                <a:gd name="T78" fmla="*/ 107000 w 120000"/>
                <a:gd name="T79" fmla="*/ 42567 h 120000"/>
                <a:gd name="T80" fmla="*/ 119500 w 120000"/>
                <a:gd name="T81" fmla="*/ 27972 h 120000"/>
                <a:gd name="T82" fmla="*/ 108500 w 120000"/>
                <a:gd name="T83" fmla="*/ 10945 h 120000"/>
                <a:gd name="T84" fmla="*/ 0 w 120000"/>
                <a:gd name="T85" fmla="*/ 0 h 120000"/>
                <a:gd name="T86" fmla="*/ 120000 w 120000"/>
                <a:gd name="T87" fmla="*/ 120000 h 1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T84" t="T85" r="T86" b="T87"/>
              <a:pathLst>
                <a:path w="120000" h="120000" extrusionOk="0">
                  <a:moveTo>
                    <a:pt x="108500" y="10945"/>
                  </a:moveTo>
                  <a:cubicBezTo>
                    <a:pt x="103000" y="7297"/>
                    <a:pt x="95500" y="5270"/>
                    <a:pt x="89000" y="6891"/>
                  </a:cubicBezTo>
                  <a:cubicBezTo>
                    <a:pt x="85500" y="7702"/>
                    <a:pt x="83000" y="8918"/>
                    <a:pt x="81000" y="10945"/>
                  </a:cubicBezTo>
                  <a:cubicBezTo>
                    <a:pt x="79500" y="11756"/>
                    <a:pt x="79000" y="13378"/>
                    <a:pt x="78000" y="13783"/>
                  </a:cubicBezTo>
                  <a:cubicBezTo>
                    <a:pt x="77000" y="14189"/>
                    <a:pt x="77000" y="14594"/>
                    <a:pt x="77000" y="14594"/>
                  </a:cubicBezTo>
                  <a:cubicBezTo>
                    <a:pt x="77000" y="14594"/>
                    <a:pt x="76500" y="14594"/>
                    <a:pt x="76000" y="14594"/>
                  </a:cubicBezTo>
                  <a:cubicBezTo>
                    <a:pt x="75000" y="14189"/>
                    <a:pt x="74000" y="13783"/>
                    <a:pt x="73000" y="13378"/>
                  </a:cubicBezTo>
                  <a:cubicBezTo>
                    <a:pt x="66000" y="11756"/>
                    <a:pt x="59000" y="11351"/>
                    <a:pt x="51500" y="12567"/>
                  </a:cubicBezTo>
                  <a:cubicBezTo>
                    <a:pt x="50500" y="12972"/>
                    <a:pt x="49000" y="13378"/>
                    <a:pt x="48000" y="13378"/>
                  </a:cubicBezTo>
                  <a:cubicBezTo>
                    <a:pt x="46500" y="14189"/>
                    <a:pt x="47000" y="14189"/>
                    <a:pt x="45500" y="12972"/>
                  </a:cubicBezTo>
                  <a:cubicBezTo>
                    <a:pt x="43500" y="11351"/>
                    <a:pt x="42500" y="9324"/>
                    <a:pt x="40500" y="7702"/>
                  </a:cubicBezTo>
                  <a:cubicBezTo>
                    <a:pt x="29000" y="0"/>
                    <a:pt x="14000" y="7702"/>
                    <a:pt x="7500" y="16216"/>
                  </a:cubicBezTo>
                  <a:cubicBezTo>
                    <a:pt x="0" y="26756"/>
                    <a:pt x="6500" y="38918"/>
                    <a:pt x="20500" y="42567"/>
                  </a:cubicBezTo>
                  <a:cubicBezTo>
                    <a:pt x="21500" y="42972"/>
                    <a:pt x="22000" y="42567"/>
                    <a:pt x="22000" y="43378"/>
                  </a:cubicBezTo>
                  <a:cubicBezTo>
                    <a:pt x="22500" y="44189"/>
                    <a:pt x="21500" y="45405"/>
                    <a:pt x="21500" y="46216"/>
                  </a:cubicBezTo>
                  <a:cubicBezTo>
                    <a:pt x="21500" y="47837"/>
                    <a:pt x="21000" y="49459"/>
                    <a:pt x="21500" y="51081"/>
                  </a:cubicBezTo>
                  <a:cubicBezTo>
                    <a:pt x="22000" y="54324"/>
                    <a:pt x="23000" y="57162"/>
                    <a:pt x="25000" y="60000"/>
                  </a:cubicBezTo>
                  <a:cubicBezTo>
                    <a:pt x="27500" y="64864"/>
                    <a:pt x="32000" y="68513"/>
                    <a:pt x="37500" y="70945"/>
                  </a:cubicBezTo>
                  <a:cubicBezTo>
                    <a:pt x="28000" y="78648"/>
                    <a:pt x="21000" y="91216"/>
                    <a:pt x="27000" y="101756"/>
                  </a:cubicBezTo>
                  <a:cubicBezTo>
                    <a:pt x="28000" y="103378"/>
                    <a:pt x="29500" y="105000"/>
                    <a:pt x="31000" y="106621"/>
                  </a:cubicBezTo>
                  <a:cubicBezTo>
                    <a:pt x="32000" y="107837"/>
                    <a:pt x="32000" y="107837"/>
                    <a:pt x="30500" y="109054"/>
                  </a:cubicBezTo>
                  <a:cubicBezTo>
                    <a:pt x="29500" y="110270"/>
                    <a:pt x="28500" y="111891"/>
                    <a:pt x="28000" y="113513"/>
                  </a:cubicBezTo>
                  <a:cubicBezTo>
                    <a:pt x="27000" y="118378"/>
                    <a:pt x="34000" y="119594"/>
                    <a:pt x="39000" y="119189"/>
                  </a:cubicBezTo>
                  <a:cubicBezTo>
                    <a:pt x="42000" y="119189"/>
                    <a:pt x="45500" y="117972"/>
                    <a:pt x="48000" y="116351"/>
                  </a:cubicBezTo>
                  <a:cubicBezTo>
                    <a:pt x="49000" y="115945"/>
                    <a:pt x="50000" y="115135"/>
                    <a:pt x="50500" y="114324"/>
                  </a:cubicBezTo>
                  <a:cubicBezTo>
                    <a:pt x="52000" y="113108"/>
                    <a:pt x="53000" y="113108"/>
                    <a:pt x="55500" y="113108"/>
                  </a:cubicBezTo>
                  <a:cubicBezTo>
                    <a:pt x="59000" y="112702"/>
                    <a:pt x="62000" y="112297"/>
                    <a:pt x="65500" y="112702"/>
                  </a:cubicBezTo>
                  <a:cubicBezTo>
                    <a:pt x="68500" y="112702"/>
                    <a:pt x="69500" y="115135"/>
                    <a:pt x="72500" y="116351"/>
                  </a:cubicBezTo>
                  <a:cubicBezTo>
                    <a:pt x="77000" y="118783"/>
                    <a:pt x="84500" y="120000"/>
                    <a:pt x="89500" y="117567"/>
                  </a:cubicBezTo>
                  <a:cubicBezTo>
                    <a:pt x="92000" y="116351"/>
                    <a:pt x="92500" y="114324"/>
                    <a:pt x="91500" y="111891"/>
                  </a:cubicBezTo>
                  <a:cubicBezTo>
                    <a:pt x="91000" y="110675"/>
                    <a:pt x="90000" y="109864"/>
                    <a:pt x="89000" y="108648"/>
                  </a:cubicBezTo>
                  <a:cubicBezTo>
                    <a:pt x="88500" y="108648"/>
                    <a:pt x="87500" y="107837"/>
                    <a:pt x="87500" y="107432"/>
                  </a:cubicBezTo>
                  <a:cubicBezTo>
                    <a:pt x="87500" y="107027"/>
                    <a:pt x="89500" y="105405"/>
                    <a:pt x="89500" y="105000"/>
                  </a:cubicBezTo>
                  <a:cubicBezTo>
                    <a:pt x="94000" y="99729"/>
                    <a:pt x="96500" y="94054"/>
                    <a:pt x="94500" y="87567"/>
                  </a:cubicBezTo>
                  <a:cubicBezTo>
                    <a:pt x="93000" y="81891"/>
                    <a:pt x="89500" y="75810"/>
                    <a:pt x="84000" y="71351"/>
                  </a:cubicBezTo>
                  <a:cubicBezTo>
                    <a:pt x="90500" y="68513"/>
                    <a:pt x="96500" y="64054"/>
                    <a:pt x="99000" y="57972"/>
                  </a:cubicBezTo>
                  <a:cubicBezTo>
                    <a:pt x="100000" y="55135"/>
                    <a:pt x="101000" y="51891"/>
                    <a:pt x="100500" y="49054"/>
                  </a:cubicBezTo>
                  <a:cubicBezTo>
                    <a:pt x="100500" y="48243"/>
                    <a:pt x="100500" y="47432"/>
                    <a:pt x="100000" y="46621"/>
                  </a:cubicBezTo>
                  <a:cubicBezTo>
                    <a:pt x="100000" y="45000"/>
                    <a:pt x="99500" y="45405"/>
                    <a:pt x="101000" y="44594"/>
                  </a:cubicBezTo>
                  <a:cubicBezTo>
                    <a:pt x="102500" y="43783"/>
                    <a:pt x="105000" y="43378"/>
                    <a:pt x="107000" y="42567"/>
                  </a:cubicBezTo>
                  <a:cubicBezTo>
                    <a:pt x="113500" y="39324"/>
                    <a:pt x="119000" y="34054"/>
                    <a:pt x="119500" y="27972"/>
                  </a:cubicBezTo>
                  <a:cubicBezTo>
                    <a:pt x="120000" y="21081"/>
                    <a:pt x="115000" y="15000"/>
                    <a:pt x="108500" y="10945"/>
                  </a:cubicBezTo>
                  <a:close/>
                </a:path>
              </a:pathLst>
            </a:custGeom>
            <a:solidFill>
              <a:srgbClr val="E6C39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8" name="Shape 399"/>
            <p:cNvSpPr>
              <a:spLocks/>
            </p:cNvSpPr>
            <p:nvPr/>
          </p:nvSpPr>
          <p:spPr bwMode="auto">
            <a:xfrm>
              <a:off x="1693197" y="4698298"/>
              <a:ext cx="742854" cy="512635"/>
            </a:xfrm>
            <a:custGeom>
              <a:avLst/>
              <a:gdLst>
                <a:gd name="T0" fmla="*/ 29217 w 120000"/>
                <a:gd name="T1" fmla="*/ 21265 h 120000"/>
                <a:gd name="T2" fmla="*/ 46956 w 120000"/>
                <a:gd name="T3" fmla="*/ 7594 h 120000"/>
                <a:gd name="T4" fmla="*/ 92869 w 120000"/>
                <a:gd name="T5" fmla="*/ 22784 h 120000"/>
                <a:gd name="T6" fmla="*/ 85565 w 120000"/>
                <a:gd name="T7" fmla="*/ 50126 h 120000"/>
                <a:gd name="T8" fmla="*/ 106434 w 120000"/>
                <a:gd name="T9" fmla="*/ 47088 h 120000"/>
                <a:gd name="T10" fmla="*/ 59478 w 120000"/>
                <a:gd name="T11" fmla="*/ 115443 h 120000"/>
                <a:gd name="T12" fmla="*/ 14608 w 120000"/>
                <a:gd name="T13" fmla="*/ 45569 h 120000"/>
                <a:gd name="T14" fmla="*/ 37565 w 120000"/>
                <a:gd name="T15" fmla="*/ 50126 h 120000"/>
                <a:gd name="T16" fmla="*/ 29217 w 120000"/>
                <a:gd name="T17" fmla="*/ 21265 h 120000"/>
                <a:gd name="T18" fmla="*/ 0 w 120000"/>
                <a:gd name="T19" fmla="*/ 0 h 120000"/>
                <a:gd name="T20" fmla="*/ 120000 w 120000"/>
                <a:gd name="T21" fmla="*/ 120000 h 1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T18" t="T19" r="T20" b="T21"/>
              <a:pathLst>
                <a:path w="120000" h="120000" extrusionOk="0">
                  <a:moveTo>
                    <a:pt x="29217" y="21265"/>
                  </a:moveTo>
                  <a:cubicBezTo>
                    <a:pt x="29217" y="21265"/>
                    <a:pt x="36521" y="7594"/>
                    <a:pt x="46956" y="7594"/>
                  </a:cubicBezTo>
                  <a:cubicBezTo>
                    <a:pt x="57391" y="9113"/>
                    <a:pt x="90782" y="0"/>
                    <a:pt x="92869" y="22784"/>
                  </a:cubicBezTo>
                  <a:cubicBezTo>
                    <a:pt x="92869" y="22784"/>
                    <a:pt x="80347" y="44050"/>
                    <a:pt x="85565" y="50126"/>
                  </a:cubicBezTo>
                  <a:cubicBezTo>
                    <a:pt x="90782" y="56202"/>
                    <a:pt x="102260" y="53164"/>
                    <a:pt x="106434" y="47088"/>
                  </a:cubicBezTo>
                  <a:cubicBezTo>
                    <a:pt x="110608" y="41012"/>
                    <a:pt x="120000" y="110886"/>
                    <a:pt x="59478" y="115443"/>
                  </a:cubicBezTo>
                  <a:cubicBezTo>
                    <a:pt x="0" y="120000"/>
                    <a:pt x="14608" y="45569"/>
                    <a:pt x="14608" y="45569"/>
                  </a:cubicBezTo>
                  <a:cubicBezTo>
                    <a:pt x="14608" y="45569"/>
                    <a:pt x="30260" y="62278"/>
                    <a:pt x="37565" y="50126"/>
                  </a:cubicBezTo>
                  <a:cubicBezTo>
                    <a:pt x="39652" y="44050"/>
                    <a:pt x="29217" y="21265"/>
                    <a:pt x="29217" y="212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9" name="Shape 400"/>
            <p:cNvSpPr>
              <a:spLocks/>
            </p:cNvSpPr>
            <p:nvPr/>
          </p:nvSpPr>
          <p:spPr bwMode="auto">
            <a:xfrm>
              <a:off x="1699370" y="4303013"/>
              <a:ext cx="742855" cy="358227"/>
            </a:xfrm>
            <a:custGeom>
              <a:avLst/>
              <a:gdLst>
                <a:gd name="T0" fmla="*/ 97043 w 120000"/>
                <a:gd name="T1" fmla="*/ 15272 h 120000"/>
                <a:gd name="T2" fmla="*/ 69913 w 120000"/>
                <a:gd name="T3" fmla="*/ 30545 h 120000"/>
                <a:gd name="T4" fmla="*/ 56347 w 120000"/>
                <a:gd name="T5" fmla="*/ 34909 h 120000"/>
                <a:gd name="T6" fmla="*/ 41739 w 120000"/>
                <a:gd name="T7" fmla="*/ 24000 h 120000"/>
                <a:gd name="T8" fmla="*/ 24000 w 120000"/>
                <a:gd name="T9" fmla="*/ 2181 h 120000"/>
                <a:gd name="T10" fmla="*/ 9391 w 120000"/>
                <a:gd name="T11" fmla="*/ 8727 h 120000"/>
                <a:gd name="T12" fmla="*/ 6260 w 120000"/>
                <a:gd name="T13" fmla="*/ 15272 h 120000"/>
                <a:gd name="T14" fmla="*/ 0 w 120000"/>
                <a:gd name="T15" fmla="*/ 61090 h 120000"/>
                <a:gd name="T16" fmla="*/ 62608 w 120000"/>
                <a:gd name="T17" fmla="*/ 120000 h 120000"/>
                <a:gd name="T18" fmla="*/ 65739 w 120000"/>
                <a:gd name="T19" fmla="*/ 120000 h 120000"/>
                <a:gd name="T20" fmla="*/ 106434 w 120000"/>
                <a:gd name="T21" fmla="*/ 96000 h 120000"/>
                <a:gd name="T22" fmla="*/ 116869 w 120000"/>
                <a:gd name="T23" fmla="*/ 82909 h 120000"/>
                <a:gd name="T24" fmla="*/ 97043 w 120000"/>
                <a:gd name="T25" fmla="*/ 15272 h 120000"/>
                <a:gd name="T26" fmla="*/ 0 w 120000"/>
                <a:gd name="T27" fmla="*/ 0 h 120000"/>
                <a:gd name="T28" fmla="*/ 120000 w 120000"/>
                <a:gd name="T29" fmla="*/ 120000 h 1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T26" t="T27" r="T28" b="T29"/>
              <a:pathLst>
                <a:path w="120000" h="120000" extrusionOk="0">
                  <a:moveTo>
                    <a:pt x="97043" y="15272"/>
                  </a:moveTo>
                  <a:cubicBezTo>
                    <a:pt x="87652" y="10909"/>
                    <a:pt x="75130" y="6545"/>
                    <a:pt x="69913" y="30545"/>
                  </a:cubicBezTo>
                  <a:cubicBezTo>
                    <a:pt x="64695" y="54545"/>
                    <a:pt x="56347" y="34909"/>
                    <a:pt x="56347" y="34909"/>
                  </a:cubicBezTo>
                  <a:cubicBezTo>
                    <a:pt x="52173" y="43636"/>
                    <a:pt x="44869" y="37090"/>
                    <a:pt x="41739" y="24000"/>
                  </a:cubicBezTo>
                  <a:cubicBezTo>
                    <a:pt x="39652" y="13090"/>
                    <a:pt x="33391" y="8727"/>
                    <a:pt x="24000" y="2181"/>
                  </a:cubicBezTo>
                  <a:cubicBezTo>
                    <a:pt x="17739" y="0"/>
                    <a:pt x="13565" y="2181"/>
                    <a:pt x="9391" y="8727"/>
                  </a:cubicBezTo>
                  <a:cubicBezTo>
                    <a:pt x="8347" y="10909"/>
                    <a:pt x="7304" y="13090"/>
                    <a:pt x="6260" y="15272"/>
                  </a:cubicBezTo>
                  <a:cubicBezTo>
                    <a:pt x="0" y="30545"/>
                    <a:pt x="0" y="50181"/>
                    <a:pt x="0" y="61090"/>
                  </a:cubicBezTo>
                  <a:cubicBezTo>
                    <a:pt x="13565" y="98181"/>
                    <a:pt x="36521" y="120000"/>
                    <a:pt x="62608" y="120000"/>
                  </a:cubicBezTo>
                  <a:cubicBezTo>
                    <a:pt x="63652" y="120000"/>
                    <a:pt x="64695" y="120000"/>
                    <a:pt x="65739" y="120000"/>
                  </a:cubicBezTo>
                  <a:cubicBezTo>
                    <a:pt x="80347" y="117818"/>
                    <a:pt x="93913" y="111272"/>
                    <a:pt x="106434" y="96000"/>
                  </a:cubicBezTo>
                  <a:cubicBezTo>
                    <a:pt x="110608" y="91636"/>
                    <a:pt x="113739" y="87272"/>
                    <a:pt x="116869" y="82909"/>
                  </a:cubicBezTo>
                  <a:cubicBezTo>
                    <a:pt x="120000" y="58909"/>
                    <a:pt x="105391" y="19636"/>
                    <a:pt x="97043" y="1527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10" name="Shape 401"/>
            <p:cNvSpPr>
              <a:spLocks/>
            </p:cNvSpPr>
            <p:nvPr/>
          </p:nvSpPr>
          <p:spPr bwMode="auto">
            <a:xfrm>
              <a:off x="1649984" y="5224830"/>
              <a:ext cx="837512" cy="239333"/>
            </a:xfrm>
            <a:custGeom>
              <a:avLst/>
              <a:gdLst>
                <a:gd name="T0" fmla="*/ 108923 w 120000"/>
                <a:gd name="T1" fmla="*/ 16216 h 120000"/>
                <a:gd name="T2" fmla="*/ 108923 w 120000"/>
                <a:gd name="T3" fmla="*/ 16216 h 120000"/>
                <a:gd name="T4" fmla="*/ 108923 w 120000"/>
                <a:gd name="T5" fmla="*/ 16216 h 120000"/>
                <a:gd name="T6" fmla="*/ 113538 w 120000"/>
                <a:gd name="T7" fmla="*/ 45405 h 120000"/>
                <a:gd name="T8" fmla="*/ 104307 w 120000"/>
                <a:gd name="T9" fmla="*/ 58378 h 120000"/>
                <a:gd name="T10" fmla="*/ 104307 w 120000"/>
                <a:gd name="T11" fmla="*/ 58378 h 120000"/>
                <a:gd name="T12" fmla="*/ 102461 w 120000"/>
                <a:gd name="T13" fmla="*/ 58378 h 120000"/>
                <a:gd name="T14" fmla="*/ 82153 w 120000"/>
                <a:gd name="T15" fmla="*/ 29189 h 120000"/>
                <a:gd name="T16" fmla="*/ 82153 w 120000"/>
                <a:gd name="T17" fmla="*/ 25945 h 120000"/>
                <a:gd name="T18" fmla="*/ 83076 w 120000"/>
                <a:gd name="T19" fmla="*/ 22702 h 120000"/>
                <a:gd name="T20" fmla="*/ 83076 w 120000"/>
                <a:gd name="T21" fmla="*/ 22702 h 120000"/>
                <a:gd name="T22" fmla="*/ 85846 w 120000"/>
                <a:gd name="T23" fmla="*/ 22702 h 120000"/>
                <a:gd name="T24" fmla="*/ 93230 w 120000"/>
                <a:gd name="T25" fmla="*/ 16216 h 120000"/>
                <a:gd name="T26" fmla="*/ 93230 w 120000"/>
                <a:gd name="T27" fmla="*/ 12972 h 120000"/>
                <a:gd name="T28" fmla="*/ 91384 w 120000"/>
                <a:gd name="T29" fmla="*/ 9729 h 120000"/>
                <a:gd name="T30" fmla="*/ 84923 w 120000"/>
                <a:gd name="T31" fmla="*/ 12972 h 120000"/>
                <a:gd name="T32" fmla="*/ 83076 w 120000"/>
                <a:gd name="T33" fmla="*/ 12972 h 120000"/>
                <a:gd name="T34" fmla="*/ 75692 w 120000"/>
                <a:gd name="T35" fmla="*/ 9729 h 120000"/>
                <a:gd name="T36" fmla="*/ 74769 w 120000"/>
                <a:gd name="T37" fmla="*/ 9729 h 120000"/>
                <a:gd name="T38" fmla="*/ 66461 w 120000"/>
                <a:gd name="T39" fmla="*/ 6486 h 120000"/>
                <a:gd name="T40" fmla="*/ 63692 w 120000"/>
                <a:gd name="T41" fmla="*/ 6486 h 120000"/>
                <a:gd name="T42" fmla="*/ 48000 w 120000"/>
                <a:gd name="T43" fmla="*/ 9729 h 120000"/>
                <a:gd name="T44" fmla="*/ 47076 w 120000"/>
                <a:gd name="T45" fmla="*/ 12972 h 120000"/>
                <a:gd name="T46" fmla="*/ 38769 w 120000"/>
                <a:gd name="T47" fmla="*/ 12972 h 120000"/>
                <a:gd name="T48" fmla="*/ 37846 w 120000"/>
                <a:gd name="T49" fmla="*/ 12972 h 120000"/>
                <a:gd name="T50" fmla="*/ 34153 w 120000"/>
                <a:gd name="T51" fmla="*/ 12972 h 120000"/>
                <a:gd name="T52" fmla="*/ 31384 w 120000"/>
                <a:gd name="T53" fmla="*/ 9729 h 120000"/>
                <a:gd name="T54" fmla="*/ 30461 w 120000"/>
                <a:gd name="T55" fmla="*/ 9729 h 120000"/>
                <a:gd name="T56" fmla="*/ 29538 w 120000"/>
                <a:gd name="T57" fmla="*/ 16216 h 120000"/>
                <a:gd name="T58" fmla="*/ 30461 w 120000"/>
                <a:gd name="T59" fmla="*/ 19459 h 120000"/>
                <a:gd name="T60" fmla="*/ 37846 w 120000"/>
                <a:gd name="T61" fmla="*/ 22702 h 120000"/>
                <a:gd name="T62" fmla="*/ 38769 w 120000"/>
                <a:gd name="T63" fmla="*/ 25945 h 120000"/>
                <a:gd name="T64" fmla="*/ 38769 w 120000"/>
                <a:gd name="T65" fmla="*/ 29189 h 120000"/>
                <a:gd name="T66" fmla="*/ 38769 w 120000"/>
                <a:gd name="T67" fmla="*/ 32432 h 120000"/>
                <a:gd name="T68" fmla="*/ 36923 w 120000"/>
                <a:gd name="T69" fmla="*/ 35675 h 120000"/>
                <a:gd name="T70" fmla="*/ 21230 w 120000"/>
                <a:gd name="T71" fmla="*/ 61621 h 120000"/>
                <a:gd name="T72" fmla="*/ 17538 w 120000"/>
                <a:gd name="T73" fmla="*/ 64864 h 120000"/>
                <a:gd name="T74" fmla="*/ 9230 w 120000"/>
                <a:gd name="T75" fmla="*/ 55135 h 120000"/>
                <a:gd name="T76" fmla="*/ 8307 w 120000"/>
                <a:gd name="T77" fmla="*/ 42162 h 120000"/>
                <a:gd name="T78" fmla="*/ 11076 w 120000"/>
                <a:gd name="T79" fmla="*/ 22702 h 120000"/>
                <a:gd name="T80" fmla="*/ 14769 w 120000"/>
                <a:gd name="T81" fmla="*/ 9729 h 120000"/>
                <a:gd name="T82" fmla="*/ 17538 w 120000"/>
                <a:gd name="T83" fmla="*/ 0 h 120000"/>
                <a:gd name="T84" fmla="*/ 0 w 120000"/>
                <a:gd name="T85" fmla="*/ 58378 h 120000"/>
                <a:gd name="T86" fmla="*/ 33230 w 120000"/>
                <a:gd name="T87" fmla="*/ 81081 h 120000"/>
                <a:gd name="T88" fmla="*/ 84000 w 120000"/>
                <a:gd name="T89" fmla="*/ 74594 h 120000"/>
                <a:gd name="T90" fmla="*/ 120000 w 120000"/>
                <a:gd name="T91" fmla="*/ 55135 h 120000"/>
                <a:gd name="T92" fmla="*/ 108923 w 120000"/>
                <a:gd name="T93" fmla="*/ 16216 h 120000"/>
                <a:gd name="T94" fmla="*/ 0 w 120000"/>
                <a:gd name="T95" fmla="*/ 0 h 120000"/>
                <a:gd name="T96" fmla="*/ 120000 w 120000"/>
                <a:gd name="T97" fmla="*/ 120000 h 1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T94" t="T95" r="T96" b="T97"/>
              <a:pathLst>
                <a:path w="120000" h="120000" extrusionOk="0">
                  <a:moveTo>
                    <a:pt x="108923" y="16216"/>
                  </a:moveTo>
                  <a:cubicBezTo>
                    <a:pt x="108923" y="16216"/>
                    <a:pt x="108923" y="16216"/>
                    <a:pt x="108923" y="16216"/>
                  </a:cubicBezTo>
                  <a:cubicBezTo>
                    <a:pt x="108923" y="16216"/>
                    <a:pt x="108923" y="16216"/>
                    <a:pt x="108923" y="16216"/>
                  </a:cubicBezTo>
                  <a:cubicBezTo>
                    <a:pt x="110769" y="22702"/>
                    <a:pt x="114461" y="35675"/>
                    <a:pt x="113538" y="45405"/>
                  </a:cubicBezTo>
                  <a:cubicBezTo>
                    <a:pt x="112615" y="55135"/>
                    <a:pt x="107076" y="58378"/>
                    <a:pt x="104307" y="58378"/>
                  </a:cubicBezTo>
                  <a:cubicBezTo>
                    <a:pt x="104307" y="58378"/>
                    <a:pt x="104307" y="58378"/>
                    <a:pt x="104307" y="58378"/>
                  </a:cubicBezTo>
                  <a:cubicBezTo>
                    <a:pt x="103384" y="58378"/>
                    <a:pt x="103384" y="58378"/>
                    <a:pt x="102461" y="58378"/>
                  </a:cubicBezTo>
                  <a:cubicBezTo>
                    <a:pt x="95076" y="58378"/>
                    <a:pt x="86769" y="45405"/>
                    <a:pt x="82153" y="29189"/>
                  </a:cubicBezTo>
                  <a:cubicBezTo>
                    <a:pt x="82153" y="25945"/>
                    <a:pt x="82153" y="25945"/>
                    <a:pt x="82153" y="25945"/>
                  </a:cubicBezTo>
                  <a:cubicBezTo>
                    <a:pt x="82153" y="22702"/>
                    <a:pt x="82153" y="22702"/>
                    <a:pt x="83076" y="22702"/>
                  </a:cubicBezTo>
                  <a:cubicBezTo>
                    <a:pt x="83076" y="22702"/>
                    <a:pt x="83076" y="22702"/>
                    <a:pt x="83076" y="22702"/>
                  </a:cubicBezTo>
                  <a:cubicBezTo>
                    <a:pt x="84000" y="22702"/>
                    <a:pt x="84923" y="22702"/>
                    <a:pt x="85846" y="22702"/>
                  </a:cubicBezTo>
                  <a:cubicBezTo>
                    <a:pt x="89538" y="22702"/>
                    <a:pt x="91384" y="22702"/>
                    <a:pt x="93230" y="16216"/>
                  </a:cubicBezTo>
                  <a:cubicBezTo>
                    <a:pt x="93230" y="12972"/>
                    <a:pt x="93230" y="12972"/>
                    <a:pt x="93230" y="12972"/>
                  </a:cubicBezTo>
                  <a:cubicBezTo>
                    <a:pt x="93230" y="12972"/>
                    <a:pt x="93230" y="9729"/>
                    <a:pt x="91384" y="9729"/>
                  </a:cubicBezTo>
                  <a:cubicBezTo>
                    <a:pt x="89538" y="9729"/>
                    <a:pt x="86769" y="12972"/>
                    <a:pt x="84923" y="12972"/>
                  </a:cubicBezTo>
                  <a:cubicBezTo>
                    <a:pt x="84000" y="12972"/>
                    <a:pt x="84000" y="12972"/>
                    <a:pt x="83076" y="12972"/>
                  </a:cubicBezTo>
                  <a:cubicBezTo>
                    <a:pt x="81230" y="12972"/>
                    <a:pt x="78461" y="12972"/>
                    <a:pt x="75692" y="9729"/>
                  </a:cubicBezTo>
                  <a:cubicBezTo>
                    <a:pt x="74769" y="9729"/>
                    <a:pt x="74769" y="9729"/>
                    <a:pt x="74769" y="9729"/>
                  </a:cubicBezTo>
                  <a:cubicBezTo>
                    <a:pt x="72000" y="9729"/>
                    <a:pt x="69230" y="6486"/>
                    <a:pt x="66461" y="6486"/>
                  </a:cubicBezTo>
                  <a:cubicBezTo>
                    <a:pt x="65538" y="6486"/>
                    <a:pt x="64615" y="6486"/>
                    <a:pt x="63692" y="6486"/>
                  </a:cubicBezTo>
                  <a:cubicBezTo>
                    <a:pt x="58153" y="6486"/>
                    <a:pt x="52615" y="9729"/>
                    <a:pt x="48000" y="9729"/>
                  </a:cubicBezTo>
                  <a:cubicBezTo>
                    <a:pt x="47076" y="12972"/>
                    <a:pt x="47076" y="12972"/>
                    <a:pt x="47076" y="12972"/>
                  </a:cubicBezTo>
                  <a:cubicBezTo>
                    <a:pt x="44307" y="12972"/>
                    <a:pt x="41538" y="12972"/>
                    <a:pt x="38769" y="12972"/>
                  </a:cubicBezTo>
                  <a:cubicBezTo>
                    <a:pt x="37846" y="12972"/>
                    <a:pt x="37846" y="12972"/>
                    <a:pt x="37846" y="12972"/>
                  </a:cubicBezTo>
                  <a:cubicBezTo>
                    <a:pt x="36923" y="12972"/>
                    <a:pt x="35076" y="12972"/>
                    <a:pt x="34153" y="12972"/>
                  </a:cubicBezTo>
                  <a:cubicBezTo>
                    <a:pt x="33230" y="12972"/>
                    <a:pt x="32307" y="9729"/>
                    <a:pt x="31384" y="9729"/>
                  </a:cubicBezTo>
                  <a:cubicBezTo>
                    <a:pt x="31384" y="9729"/>
                    <a:pt x="31384" y="9729"/>
                    <a:pt x="30461" y="9729"/>
                  </a:cubicBezTo>
                  <a:cubicBezTo>
                    <a:pt x="30461" y="12972"/>
                    <a:pt x="29538" y="12972"/>
                    <a:pt x="29538" y="16216"/>
                  </a:cubicBezTo>
                  <a:cubicBezTo>
                    <a:pt x="29538" y="16216"/>
                    <a:pt x="30461" y="19459"/>
                    <a:pt x="30461" y="19459"/>
                  </a:cubicBezTo>
                  <a:cubicBezTo>
                    <a:pt x="33230" y="22702"/>
                    <a:pt x="35076" y="22702"/>
                    <a:pt x="37846" y="22702"/>
                  </a:cubicBezTo>
                  <a:cubicBezTo>
                    <a:pt x="38769" y="22702"/>
                    <a:pt x="38769" y="25945"/>
                    <a:pt x="38769" y="25945"/>
                  </a:cubicBezTo>
                  <a:cubicBezTo>
                    <a:pt x="38769" y="25945"/>
                    <a:pt x="38769" y="29189"/>
                    <a:pt x="38769" y="29189"/>
                  </a:cubicBezTo>
                  <a:cubicBezTo>
                    <a:pt x="38769" y="32432"/>
                    <a:pt x="38769" y="32432"/>
                    <a:pt x="38769" y="32432"/>
                  </a:cubicBezTo>
                  <a:cubicBezTo>
                    <a:pt x="37846" y="32432"/>
                    <a:pt x="37846" y="35675"/>
                    <a:pt x="36923" y="35675"/>
                  </a:cubicBezTo>
                  <a:cubicBezTo>
                    <a:pt x="32307" y="51891"/>
                    <a:pt x="26769" y="61621"/>
                    <a:pt x="21230" y="61621"/>
                  </a:cubicBezTo>
                  <a:cubicBezTo>
                    <a:pt x="19384" y="61621"/>
                    <a:pt x="18461" y="64864"/>
                    <a:pt x="17538" y="64864"/>
                  </a:cubicBezTo>
                  <a:cubicBezTo>
                    <a:pt x="13846" y="64864"/>
                    <a:pt x="11076" y="61621"/>
                    <a:pt x="9230" y="55135"/>
                  </a:cubicBezTo>
                  <a:cubicBezTo>
                    <a:pt x="8307" y="51891"/>
                    <a:pt x="7384" y="48648"/>
                    <a:pt x="8307" y="42162"/>
                  </a:cubicBezTo>
                  <a:cubicBezTo>
                    <a:pt x="8307" y="35675"/>
                    <a:pt x="10153" y="25945"/>
                    <a:pt x="11076" y="22702"/>
                  </a:cubicBezTo>
                  <a:cubicBezTo>
                    <a:pt x="12000" y="19459"/>
                    <a:pt x="12923" y="16216"/>
                    <a:pt x="14769" y="9729"/>
                  </a:cubicBezTo>
                  <a:cubicBezTo>
                    <a:pt x="15692" y="6486"/>
                    <a:pt x="16615" y="3243"/>
                    <a:pt x="17538" y="0"/>
                  </a:cubicBezTo>
                  <a:cubicBezTo>
                    <a:pt x="9230" y="9729"/>
                    <a:pt x="3692" y="29189"/>
                    <a:pt x="0" y="58378"/>
                  </a:cubicBezTo>
                  <a:cubicBezTo>
                    <a:pt x="0" y="58378"/>
                    <a:pt x="7384" y="120000"/>
                    <a:pt x="33230" y="81081"/>
                  </a:cubicBezTo>
                  <a:cubicBezTo>
                    <a:pt x="58153" y="45405"/>
                    <a:pt x="75692" y="64864"/>
                    <a:pt x="84000" y="74594"/>
                  </a:cubicBezTo>
                  <a:cubicBezTo>
                    <a:pt x="91384" y="84324"/>
                    <a:pt x="118153" y="110270"/>
                    <a:pt x="120000" y="55135"/>
                  </a:cubicBezTo>
                  <a:cubicBezTo>
                    <a:pt x="120000" y="35675"/>
                    <a:pt x="115384" y="22702"/>
                    <a:pt x="108923" y="16216"/>
                  </a:cubicBezTo>
                  <a:close/>
                </a:path>
              </a:pathLst>
            </a:custGeom>
            <a:solidFill>
              <a:srgbClr val="0D0138">
                <a:alpha val="1647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11" name="Shape 402"/>
            <p:cNvSpPr>
              <a:spLocks/>
            </p:cNvSpPr>
            <p:nvPr/>
          </p:nvSpPr>
          <p:spPr bwMode="auto">
            <a:xfrm>
              <a:off x="1637637" y="4316910"/>
              <a:ext cx="928054" cy="350507"/>
            </a:xfrm>
            <a:custGeom>
              <a:avLst/>
              <a:gdLst>
                <a:gd name="T0" fmla="*/ 115833 w 120000"/>
                <a:gd name="T1" fmla="*/ 6666 h 120000"/>
                <a:gd name="T2" fmla="*/ 91666 w 120000"/>
                <a:gd name="T3" fmla="*/ 80000 h 120000"/>
                <a:gd name="T4" fmla="*/ 56666 w 120000"/>
                <a:gd name="T5" fmla="*/ 93333 h 120000"/>
                <a:gd name="T6" fmla="*/ 833 w 120000"/>
                <a:gd name="T7" fmla="*/ 17777 h 120000"/>
                <a:gd name="T8" fmla="*/ 0 w 120000"/>
                <a:gd name="T9" fmla="*/ 20000 h 120000"/>
                <a:gd name="T10" fmla="*/ 20833 w 120000"/>
                <a:gd name="T11" fmla="*/ 88888 h 120000"/>
                <a:gd name="T12" fmla="*/ 38333 w 120000"/>
                <a:gd name="T13" fmla="*/ 106666 h 120000"/>
                <a:gd name="T14" fmla="*/ 38333 w 120000"/>
                <a:gd name="T15" fmla="*/ 108888 h 120000"/>
                <a:gd name="T16" fmla="*/ 52500 w 120000"/>
                <a:gd name="T17" fmla="*/ 117777 h 120000"/>
                <a:gd name="T18" fmla="*/ 65000 w 120000"/>
                <a:gd name="T19" fmla="*/ 115555 h 120000"/>
                <a:gd name="T20" fmla="*/ 96666 w 120000"/>
                <a:gd name="T21" fmla="*/ 93333 h 120000"/>
                <a:gd name="T22" fmla="*/ 120000 w 120000"/>
                <a:gd name="T23" fmla="*/ 8888 h 120000"/>
                <a:gd name="T24" fmla="*/ 115833 w 120000"/>
                <a:gd name="T25" fmla="*/ 6666 h 120000"/>
                <a:gd name="T26" fmla="*/ 0 w 120000"/>
                <a:gd name="T27" fmla="*/ 0 h 120000"/>
                <a:gd name="T28" fmla="*/ 120000 w 120000"/>
                <a:gd name="T29" fmla="*/ 120000 h 1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T26" t="T27" r="T28" b="T29"/>
              <a:pathLst>
                <a:path w="120000" h="120000" extrusionOk="0">
                  <a:moveTo>
                    <a:pt x="115833" y="6666"/>
                  </a:moveTo>
                  <a:cubicBezTo>
                    <a:pt x="111666" y="40000"/>
                    <a:pt x="103333" y="64444"/>
                    <a:pt x="91666" y="80000"/>
                  </a:cubicBezTo>
                  <a:cubicBezTo>
                    <a:pt x="80833" y="93333"/>
                    <a:pt x="68333" y="95555"/>
                    <a:pt x="56666" y="93333"/>
                  </a:cubicBezTo>
                  <a:cubicBezTo>
                    <a:pt x="34166" y="91111"/>
                    <a:pt x="12500" y="73333"/>
                    <a:pt x="833" y="17777"/>
                  </a:cubicBezTo>
                  <a:cubicBezTo>
                    <a:pt x="833" y="17777"/>
                    <a:pt x="0" y="17777"/>
                    <a:pt x="0" y="20000"/>
                  </a:cubicBezTo>
                  <a:cubicBezTo>
                    <a:pt x="3333" y="48888"/>
                    <a:pt x="10833" y="71111"/>
                    <a:pt x="20833" y="88888"/>
                  </a:cubicBezTo>
                  <a:cubicBezTo>
                    <a:pt x="25833" y="97777"/>
                    <a:pt x="31666" y="104444"/>
                    <a:pt x="38333" y="106666"/>
                  </a:cubicBezTo>
                  <a:cubicBezTo>
                    <a:pt x="38333" y="108888"/>
                    <a:pt x="38333" y="108888"/>
                    <a:pt x="38333" y="108888"/>
                  </a:cubicBezTo>
                  <a:cubicBezTo>
                    <a:pt x="42500" y="115555"/>
                    <a:pt x="47500" y="115555"/>
                    <a:pt x="52500" y="117777"/>
                  </a:cubicBezTo>
                  <a:cubicBezTo>
                    <a:pt x="55833" y="117777"/>
                    <a:pt x="60833" y="120000"/>
                    <a:pt x="65000" y="115555"/>
                  </a:cubicBezTo>
                  <a:cubicBezTo>
                    <a:pt x="75833" y="115555"/>
                    <a:pt x="86666" y="108888"/>
                    <a:pt x="96666" y="93333"/>
                  </a:cubicBezTo>
                  <a:cubicBezTo>
                    <a:pt x="107500" y="77777"/>
                    <a:pt x="117500" y="42222"/>
                    <a:pt x="120000" y="8888"/>
                  </a:cubicBezTo>
                  <a:cubicBezTo>
                    <a:pt x="120000" y="2222"/>
                    <a:pt x="116666" y="0"/>
                    <a:pt x="115833" y="6666"/>
                  </a:cubicBezTo>
                  <a:close/>
                </a:path>
              </a:pathLst>
            </a:custGeom>
            <a:solidFill>
              <a:srgbClr val="0D0138">
                <a:alpha val="1647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12" name="Shape 403"/>
            <p:cNvSpPr>
              <a:spLocks/>
            </p:cNvSpPr>
            <p:nvPr/>
          </p:nvSpPr>
          <p:spPr bwMode="auto">
            <a:xfrm>
              <a:off x="2390780" y="3694645"/>
              <a:ext cx="349821" cy="395285"/>
            </a:xfrm>
            <a:custGeom>
              <a:avLst/>
              <a:gdLst>
                <a:gd name="T0" fmla="*/ 0 w 120000"/>
                <a:gd name="T1" fmla="*/ 41311 h 120000"/>
                <a:gd name="T2" fmla="*/ 42222 w 120000"/>
                <a:gd name="T3" fmla="*/ 120000 h 120000"/>
                <a:gd name="T4" fmla="*/ 93333 w 120000"/>
                <a:gd name="T5" fmla="*/ 51147 h 120000"/>
                <a:gd name="T6" fmla="*/ 0 w 120000"/>
                <a:gd name="T7" fmla="*/ 41311 h 120000"/>
                <a:gd name="T8" fmla="*/ 0 w 120000"/>
                <a:gd name="T9" fmla="*/ 0 h 120000"/>
                <a:gd name="T10" fmla="*/ 120000 w 120000"/>
                <a:gd name="T11" fmla="*/ 120000 h 120000"/>
              </a:gdLst>
              <a:ahLst/>
              <a:cxnLst>
                <a:cxn ang="0">
                  <a:pos x="T0" y="T1"/>
                </a:cxn>
                <a:cxn ang="0">
                  <a:pos x="T2" y="T3"/>
                </a:cxn>
                <a:cxn ang="0">
                  <a:pos x="T4" y="T5"/>
                </a:cxn>
                <a:cxn ang="0">
                  <a:pos x="T6" y="T7"/>
                </a:cxn>
              </a:cxnLst>
              <a:rect l="T8" t="T9" r="T10" b="T11"/>
              <a:pathLst>
                <a:path w="120000" h="120000" extrusionOk="0">
                  <a:moveTo>
                    <a:pt x="0" y="41311"/>
                  </a:moveTo>
                  <a:cubicBezTo>
                    <a:pt x="0" y="41311"/>
                    <a:pt x="35555" y="80655"/>
                    <a:pt x="42222" y="120000"/>
                  </a:cubicBezTo>
                  <a:cubicBezTo>
                    <a:pt x="42222" y="120000"/>
                    <a:pt x="120000" y="102295"/>
                    <a:pt x="93333" y="51147"/>
                  </a:cubicBezTo>
                  <a:cubicBezTo>
                    <a:pt x="66666" y="0"/>
                    <a:pt x="6666" y="9836"/>
                    <a:pt x="0" y="4131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13" name="Shape 404"/>
            <p:cNvSpPr>
              <a:spLocks/>
            </p:cNvSpPr>
            <p:nvPr/>
          </p:nvSpPr>
          <p:spPr bwMode="auto">
            <a:xfrm>
              <a:off x="1442150" y="3668395"/>
              <a:ext cx="368340" cy="395285"/>
            </a:xfrm>
            <a:custGeom>
              <a:avLst/>
              <a:gdLst>
                <a:gd name="T0" fmla="*/ 119999 w 120000"/>
                <a:gd name="T1" fmla="*/ 43278 h 120000"/>
                <a:gd name="T2" fmla="*/ 75789 w 120000"/>
                <a:gd name="T3" fmla="*/ 120000 h 120000"/>
                <a:gd name="T4" fmla="*/ 29473 w 120000"/>
                <a:gd name="T5" fmla="*/ 51147 h 120000"/>
                <a:gd name="T6" fmla="*/ 119999 w 120000"/>
                <a:gd name="T7" fmla="*/ 43278 h 120000"/>
                <a:gd name="T8" fmla="*/ 0 w 120000"/>
                <a:gd name="T9" fmla="*/ 0 h 120000"/>
                <a:gd name="T10" fmla="*/ 120000 w 120000"/>
                <a:gd name="T11" fmla="*/ 120000 h 120000"/>
              </a:gdLst>
              <a:ahLst/>
              <a:cxnLst>
                <a:cxn ang="0">
                  <a:pos x="T0" y="T1"/>
                </a:cxn>
                <a:cxn ang="0">
                  <a:pos x="T2" y="T3"/>
                </a:cxn>
                <a:cxn ang="0">
                  <a:pos x="T4" y="T5"/>
                </a:cxn>
                <a:cxn ang="0">
                  <a:pos x="T6" y="T7"/>
                </a:cxn>
              </a:cxnLst>
              <a:rect l="T8" t="T9" r="T10" b="T11"/>
              <a:pathLst>
                <a:path w="120000" h="120000" extrusionOk="0">
                  <a:moveTo>
                    <a:pt x="119999" y="43278"/>
                  </a:moveTo>
                  <a:cubicBezTo>
                    <a:pt x="119999" y="43278"/>
                    <a:pt x="84210" y="82622"/>
                    <a:pt x="75789" y="120000"/>
                  </a:cubicBezTo>
                  <a:cubicBezTo>
                    <a:pt x="75789" y="120000"/>
                    <a:pt x="0" y="100327"/>
                    <a:pt x="29473" y="51147"/>
                  </a:cubicBezTo>
                  <a:cubicBezTo>
                    <a:pt x="56842" y="0"/>
                    <a:pt x="113684" y="11803"/>
                    <a:pt x="119999" y="4327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14" name="Shape 405"/>
            <p:cNvSpPr>
              <a:spLocks/>
            </p:cNvSpPr>
            <p:nvPr/>
          </p:nvSpPr>
          <p:spPr bwMode="auto">
            <a:xfrm>
              <a:off x="2178831" y="4829545"/>
              <a:ext cx="251048" cy="128159"/>
            </a:xfrm>
            <a:custGeom>
              <a:avLst/>
              <a:gdLst>
                <a:gd name="T0" fmla="*/ 101538 w 120000"/>
                <a:gd name="T1" fmla="*/ 18000 h 120000"/>
                <a:gd name="T2" fmla="*/ 58461 w 120000"/>
                <a:gd name="T3" fmla="*/ 84000 h 120000"/>
                <a:gd name="T4" fmla="*/ 58461 w 120000"/>
                <a:gd name="T5" fmla="*/ 84000 h 120000"/>
                <a:gd name="T6" fmla="*/ 55384 w 120000"/>
                <a:gd name="T7" fmla="*/ 60000 h 120000"/>
                <a:gd name="T8" fmla="*/ 46153 w 120000"/>
                <a:gd name="T9" fmla="*/ 54000 h 120000"/>
                <a:gd name="T10" fmla="*/ 40000 w 120000"/>
                <a:gd name="T11" fmla="*/ 48000 h 120000"/>
                <a:gd name="T12" fmla="*/ 40000 w 120000"/>
                <a:gd name="T13" fmla="*/ 48000 h 120000"/>
                <a:gd name="T14" fmla="*/ 40000 w 120000"/>
                <a:gd name="T15" fmla="*/ 48000 h 120000"/>
                <a:gd name="T16" fmla="*/ 40000 w 120000"/>
                <a:gd name="T17" fmla="*/ 48000 h 120000"/>
                <a:gd name="T18" fmla="*/ 36923 w 120000"/>
                <a:gd name="T19" fmla="*/ 48000 h 120000"/>
                <a:gd name="T20" fmla="*/ 33846 w 120000"/>
                <a:gd name="T21" fmla="*/ 42000 h 120000"/>
                <a:gd name="T22" fmla="*/ 33846 w 120000"/>
                <a:gd name="T23" fmla="*/ 36000 h 120000"/>
                <a:gd name="T24" fmla="*/ 30769 w 120000"/>
                <a:gd name="T25" fmla="*/ 30000 h 120000"/>
                <a:gd name="T26" fmla="*/ 21538 w 120000"/>
                <a:gd name="T27" fmla="*/ 30000 h 120000"/>
                <a:gd name="T28" fmla="*/ 24615 w 120000"/>
                <a:gd name="T29" fmla="*/ 72000 h 120000"/>
                <a:gd name="T30" fmla="*/ 27692 w 120000"/>
                <a:gd name="T31" fmla="*/ 78000 h 120000"/>
                <a:gd name="T32" fmla="*/ 15384 w 120000"/>
                <a:gd name="T33" fmla="*/ 78000 h 120000"/>
                <a:gd name="T34" fmla="*/ 30769 w 120000"/>
                <a:gd name="T35" fmla="*/ 114000 h 120000"/>
                <a:gd name="T36" fmla="*/ 61538 w 120000"/>
                <a:gd name="T37" fmla="*/ 114000 h 120000"/>
                <a:gd name="T38" fmla="*/ 116923 w 120000"/>
                <a:gd name="T39" fmla="*/ 30000 h 120000"/>
                <a:gd name="T40" fmla="*/ 101538 w 120000"/>
                <a:gd name="T41" fmla="*/ 18000 h 120000"/>
                <a:gd name="T42" fmla="*/ 0 w 120000"/>
                <a:gd name="T43" fmla="*/ 0 h 120000"/>
                <a:gd name="T44" fmla="*/ 120000 w 120000"/>
                <a:gd name="T45" fmla="*/ 120000 h 1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T42" t="T43" r="T44" b="T45"/>
              <a:pathLst>
                <a:path w="120000" h="120000" extrusionOk="0">
                  <a:moveTo>
                    <a:pt x="101538" y="18000"/>
                  </a:moveTo>
                  <a:cubicBezTo>
                    <a:pt x="95384" y="60000"/>
                    <a:pt x="76923" y="78000"/>
                    <a:pt x="58461" y="84000"/>
                  </a:cubicBezTo>
                  <a:cubicBezTo>
                    <a:pt x="58461" y="84000"/>
                    <a:pt x="58461" y="84000"/>
                    <a:pt x="58461" y="84000"/>
                  </a:cubicBezTo>
                  <a:cubicBezTo>
                    <a:pt x="61538" y="78000"/>
                    <a:pt x="58461" y="66000"/>
                    <a:pt x="55384" y="60000"/>
                  </a:cubicBezTo>
                  <a:cubicBezTo>
                    <a:pt x="52307" y="54000"/>
                    <a:pt x="49230" y="54000"/>
                    <a:pt x="46153" y="54000"/>
                  </a:cubicBezTo>
                  <a:cubicBezTo>
                    <a:pt x="43076" y="54000"/>
                    <a:pt x="43076" y="54000"/>
                    <a:pt x="40000" y="48000"/>
                  </a:cubicBezTo>
                  <a:cubicBezTo>
                    <a:pt x="40000" y="48000"/>
                    <a:pt x="40000" y="48000"/>
                    <a:pt x="40000" y="48000"/>
                  </a:cubicBezTo>
                  <a:cubicBezTo>
                    <a:pt x="40000" y="48000"/>
                    <a:pt x="40000" y="48000"/>
                    <a:pt x="40000" y="48000"/>
                  </a:cubicBezTo>
                  <a:cubicBezTo>
                    <a:pt x="40000" y="48000"/>
                    <a:pt x="40000" y="48000"/>
                    <a:pt x="40000" y="48000"/>
                  </a:cubicBezTo>
                  <a:cubicBezTo>
                    <a:pt x="36923" y="48000"/>
                    <a:pt x="36923" y="48000"/>
                    <a:pt x="36923" y="48000"/>
                  </a:cubicBezTo>
                  <a:cubicBezTo>
                    <a:pt x="36923" y="48000"/>
                    <a:pt x="36923" y="42000"/>
                    <a:pt x="33846" y="42000"/>
                  </a:cubicBezTo>
                  <a:cubicBezTo>
                    <a:pt x="36923" y="42000"/>
                    <a:pt x="33846" y="42000"/>
                    <a:pt x="33846" y="36000"/>
                  </a:cubicBezTo>
                  <a:cubicBezTo>
                    <a:pt x="33846" y="36000"/>
                    <a:pt x="33846" y="30000"/>
                    <a:pt x="30769" y="30000"/>
                  </a:cubicBezTo>
                  <a:cubicBezTo>
                    <a:pt x="27692" y="24000"/>
                    <a:pt x="24615" y="24000"/>
                    <a:pt x="21538" y="30000"/>
                  </a:cubicBezTo>
                  <a:cubicBezTo>
                    <a:pt x="18461" y="42000"/>
                    <a:pt x="21538" y="66000"/>
                    <a:pt x="24615" y="72000"/>
                  </a:cubicBezTo>
                  <a:cubicBezTo>
                    <a:pt x="27692" y="78000"/>
                    <a:pt x="27692" y="78000"/>
                    <a:pt x="27692" y="78000"/>
                  </a:cubicBezTo>
                  <a:cubicBezTo>
                    <a:pt x="24615" y="78000"/>
                    <a:pt x="18461" y="72000"/>
                    <a:pt x="15384" y="78000"/>
                  </a:cubicBezTo>
                  <a:cubicBezTo>
                    <a:pt x="0" y="90000"/>
                    <a:pt x="27692" y="114000"/>
                    <a:pt x="30769" y="114000"/>
                  </a:cubicBezTo>
                  <a:cubicBezTo>
                    <a:pt x="40000" y="120000"/>
                    <a:pt x="52307" y="120000"/>
                    <a:pt x="61538" y="114000"/>
                  </a:cubicBezTo>
                  <a:cubicBezTo>
                    <a:pt x="89230" y="108000"/>
                    <a:pt x="107692" y="84000"/>
                    <a:pt x="116923" y="30000"/>
                  </a:cubicBezTo>
                  <a:cubicBezTo>
                    <a:pt x="120000" y="6000"/>
                    <a:pt x="104615" y="0"/>
                    <a:pt x="101538" y="18000"/>
                  </a:cubicBezTo>
                  <a:close/>
                </a:path>
              </a:pathLst>
            </a:custGeom>
            <a:solidFill>
              <a:srgbClr val="0D0138">
                <a:alpha val="1647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15" name="Shape 406"/>
            <p:cNvSpPr>
              <a:spLocks/>
            </p:cNvSpPr>
            <p:nvPr/>
          </p:nvSpPr>
          <p:spPr bwMode="auto">
            <a:xfrm>
              <a:off x="1713775" y="4835721"/>
              <a:ext cx="220181" cy="148232"/>
            </a:xfrm>
            <a:custGeom>
              <a:avLst/>
              <a:gdLst>
                <a:gd name="T0" fmla="*/ 112941 w 120000"/>
                <a:gd name="T1" fmla="*/ 67826 h 120000"/>
                <a:gd name="T2" fmla="*/ 88235 w 120000"/>
                <a:gd name="T3" fmla="*/ 73043 h 120000"/>
                <a:gd name="T4" fmla="*/ 52941 w 120000"/>
                <a:gd name="T5" fmla="*/ 62608 h 120000"/>
                <a:gd name="T6" fmla="*/ 14117 w 120000"/>
                <a:gd name="T7" fmla="*/ 0 h 120000"/>
                <a:gd name="T8" fmla="*/ 10588 w 120000"/>
                <a:gd name="T9" fmla="*/ 5217 h 120000"/>
                <a:gd name="T10" fmla="*/ 42352 w 120000"/>
                <a:gd name="T11" fmla="*/ 88695 h 120000"/>
                <a:gd name="T12" fmla="*/ 116470 w 120000"/>
                <a:gd name="T13" fmla="*/ 83478 h 120000"/>
                <a:gd name="T14" fmla="*/ 112941 w 120000"/>
                <a:gd name="T15" fmla="*/ 67826 h 120000"/>
                <a:gd name="T16" fmla="*/ 0 w 120000"/>
                <a:gd name="T17" fmla="*/ 0 h 120000"/>
                <a:gd name="T18" fmla="*/ 120000 w 120000"/>
                <a:gd name="T19" fmla="*/ 120000 h 1200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120000" h="120000" extrusionOk="0">
                  <a:moveTo>
                    <a:pt x="112941" y="67826"/>
                  </a:moveTo>
                  <a:cubicBezTo>
                    <a:pt x="102352" y="67826"/>
                    <a:pt x="98823" y="73043"/>
                    <a:pt x="88235" y="73043"/>
                  </a:cubicBezTo>
                  <a:cubicBezTo>
                    <a:pt x="77647" y="78260"/>
                    <a:pt x="63529" y="73043"/>
                    <a:pt x="52941" y="62608"/>
                  </a:cubicBezTo>
                  <a:cubicBezTo>
                    <a:pt x="35294" y="46956"/>
                    <a:pt x="24705" y="26086"/>
                    <a:pt x="14117" y="0"/>
                  </a:cubicBezTo>
                  <a:cubicBezTo>
                    <a:pt x="14117" y="0"/>
                    <a:pt x="14117" y="0"/>
                    <a:pt x="10588" y="5217"/>
                  </a:cubicBezTo>
                  <a:cubicBezTo>
                    <a:pt x="0" y="36521"/>
                    <a:pt x="24705" y="73043"/>
                    <a:pt x="42352" y="88695"/>
                  </a:cubicBezTo>
                  <a:cubicBezTo>
                    <a:pt x="63529" y="104347"/>
                    <a:pt x="105882" y="120000"/>
                    <a:pt x="116470" y="83478"/>
                  </a:cubicBezTo>
                  <a:cubicBezTo>
                    <a:pt x="120000" y="78260"/>
                    <a:pt x="116470" y="73043"/>
                    <a:pt x="112941" y="67826"/>
                  </a:cubicBezTo>
                  <a:close/>
                </a:path>
              </a:pathLst>
            </a:custGeom>
            <a:solidFill>
              <a:srgbClr val="0D0138">
                <a:alpha val="1647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16" name="Shape 407"/>
            <p:cNvSpPr>
              <a:spLocks/>
            </p:cNvSpPr>
            <p:nvPr/>
          </p:nvSpPr>
          <p:spPr bwMode="auto">
            <a:xfrm>
              <a:off x="2526593" y="3805819"/>
              <a:ext cx="277799" cy="375211"/>
            </a:xfrm>
            <a:custGeom>
              <a:avLst/>
              <a:gdLst>
                <a:gd name="T0" fmla="*/ 117209 w 120000"/>
                <a:gd name="T1" fmla="*/ 37241 h 120000"/>
                <a:gd name="T2" fmla="*/ 117209 w 120000"/>
                <a:gd name="T3" fmla="*/ 31034 h 120000"/>
                <a:gd name="T4" fmla="*/ 108837 w 120000"/>
                <a:gd name="T5" fmla="*/ 2068 h 120000"/>
                <a:gd name="T6" fmla="*/ 103255 w 120000"/>
                <a:gd name="T7" fmla="*/ 2068 h 120000"/>
                <a:gd name="T8" fmla="*/ 69767 w 120000"/>
                <a:gd name="T9" fmla="*/ 74482 h 120000"/>
                <a:gd name="T10" fmla="*/ 36279 w 120000"/>
                <a:gd name="T11" fmla="*/ 95172 h 120000"/>
                <a:gd name="T12" fmla="*/ 2790 w 120000"/>
                <a:gd name="T13" fmla="*/ 97241 h 120000"/>
                <a:gd name="T14" fmla="*/ 0 w 120000"/>
                <a:gd name="T15" fmla="*/ 97241 h 120000"/>
                <a:gd name="T16" fmla="*/ 5581 w 120000"/>
                <a:gd name="T17" fmla="*/ 107586 h 120000"/>
                <a:gd name="T18" fmla="*/ 8372 w 120000"/>
                <a:gd name="T19" fmla="*/ 113793 h 120000"/>
                <a:gd name="T20" fmla="*/ 83720 w 120000"/>
                <a:gd name="T21" fmla="*/ 88965 h 120000"/>
                <a:gd name="T22" fmla="*/ 111627 w 120000"/>
                <a:gd name="T23" fmla="*/ 62068 h 120000"/>
                <a:gd name="T24" fmla="*/ 117209 w 120000"/>
                <a:gd name="T25" fmla="*/ 37241 h 120000"/>
                <a:gd name="T26" fmla="*/ 0 w 120000"/>
                <a:gd name="T27" fmla="*/ 0 h 120000"/>
                <a:gd name="T28" fmla="*/ 120000 w 120000"/>
                <a:gd name="T29" fmla="*/ 120000 h 1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T26" t="T27" r="T28" b="T29"/>
              <a:pathLst>
                <a:path w="120000" h="120000" extrusionOk="0">
                  <a:moveTo>
                    <a:pt x="117209" y="37241"/>
                  </a:moveTo>
                  <a:cubicBezTo>
                    <a:pt x="117209" y="35172"/>
                    <a:pt x="117209" y="33103"/>
                    <a:pt x="117209" y="31034"/>
                  </a:cubicBezTo>
                  <a:cubicBezTo>
                    <a:pt x="117209" y="20689"/>
                    <a:pt x="111627" y="12413"/>
                    <a:pt x="108837" y="2068"/>
                  </a:cubicBezTo>
                  <a:cubicBezTo>
                    <a:pt x="108837" y="0"/>
                    <a:pt x="103255" y="0"/>
                    <a:pt x="103255" y="2068"/>
                  </a:cubicBezTo>
                  <a:cubicBezTo>
                    <a:pt x="106046" y="28965"/>
                    <a:pt x="94883" y="55862"/>
                    <a:pt x="69767" y="74482"/>
                  </a:cubicBezTo>
                  <a:cubicBezTo>
                    <a:pt x="61395" y="82758"/>
                    <a:pt x="47441" y="88965"/>
                    <a:pt x="36279" y="95172"/>
                  </a:cubicBezTo>
                  <a:cubicBezTo>
                    <a:pt x="22325" y="101379"/>
                    <a:pt x="13953" y="99310"/>
                    <a:pt x="2790" y="97241"/>
                  </a:cubicBezTo>
                  <a:cubicBezTo>
                    <a:pt x="0" y="97241"/>
                    <a:pt x="0" y="97241"/>
                    <a:pt x="0" y="97241"/>
                  </a:cubicBezTo>
                  <a:cubicBezTo>
                    <a:pt x="0" y="99310"/>
                    <a:pt x="2790" y="103448"/>
                    <a:pt x="5581" y="107586"/>
                  </a:cubicBezTo>
                  <a:cubicBezTo>
                    <a:pt x="5581" y="109655"/>
                    <a:pt x="5581" y="111724"/>
                    <a:pt x="8372" y="113793"/>
                  </a:cubicBezTo>
                  <a:cubicBezTo>
                    <a:pt x="36279" y="120000"/>
                    <a:pt x="64186" y="101379"/>
                    <a:pt x="83720" y="88965"/>
                  </a:cubicBezTo>
                  <a:cubicBezTo>
                    <a:pt x="94883" y="82758"/>
                    <a:pt x="106046" y="72413"/>
                    <a:pt x="111627" y="62068"/>
                  </a:cubicBezTo>
                  <a:cubicBezTo>
                    <a:pt x="114418" y="55862"/>
                    <a:pt x="120000" y="45517"/>
                    <a:pt x="117209" y="37241"/>
                  </a:cubicBezTo>
                  <a:close/>
                </a:path>
              </a:pathLst>
            </a:custGeom>
            <a:solidFill>
              <a:srgbClr val="0D0138">
                <a:alpha val="1647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17" name="Shape 408"/>
            <p:cNvSpPr>
              <a:spLocks/>
            </p:cNvSpPr>
            <p:nvPr/>
          </p:nvSpPr>
          <p:spPr bwMode="auto">
            <a:xfrm>
              <a:off x="1351608" y="3805819"/>
              <a:ext cx="316896" cy="330434"/>
            </a:xfrm>
            <a:custGeom>
              <a:avLst/>
              <a:gdLst>
                <a:gd name="T0" fmla="*/ 105306 w 120000"/>
                <a:gd name="T1" fmla="*/ 96470 h 120000"/>
                <a:gd name="T2" fmla="*/ 26938 w 120000"/>
                <a:gd name="T3" fmla="*/ 0 h 120000"/>
                <a:gd name="T4" fmla="*/ 26938 w 120000"/>
                <a:gd name="T5" fmla="*/ 0 h 120000"/>
                <a:gd name="T6" fmla="*/ 97959 w 120000"/>
                <a:gd name="T7" fmla="*/ 117647 h 120000"/>
                <a:gd name="T8" fmla="*/ 105306 w 120000"/>
                <a:gd name="T9" fmla="*/ 96470 h 120000"/>
                <a:gd name="T10" fmla="*/ 0 w 120000"/>
                <a:gd name="T11" fmla="*/ 0 h 120000"/>
                <a:gd name="T12" fmla="*/ 120000 w 120000"/>
                <a:gd name="T13" fmla="*/ 120000 h 120000"/>
              </a:gdLst>
              <a:ahLst/>
              <a:cxnLst>
                <a:cxn ang="0">
                  <a:pos x="T0" y="T1"/>
                </a:cxn>
                <a:cxn ang="0">
                  <a:pos x="T2" y="T3"/>
                </a:cxn>
                <a:cxn ang="0">
                  <a:pos x="T4" y="T5"/>
                </a:cxn>
                <a:cxn ang="0">
                  <a:pos x="T6" y="T7"/>
                </a:cxn>
                <a:cxn ang="0">
                  <a:pos x="T8" y="T9"/>
                </a:cxn>
              </a:cxnLst>
              <a:rect l="T10" t="T11" r="T12" b="T13"/>
              <a:pathLst>
                <a:path w="120000" h="120000" extrusionOk="0">
                  <a:moveTo>
                    <a:pt x="105306" y="96470"/>
                  </a:moveTo>
                  <a:cubicBezTo>
                    <a:pt x="53877" y="89411"/>
                    <a:pt x="19591" y="49411"/>
                    <a:pt x="26938" y="0"/>
                  </a:cubicBezTo>
                  <a:cubicBezTo>
                    <a:pt x="26938" y="0"/>
                    <a:pt x="26938" y="0"/>
                    <a:pt x="26938" y="0"/>
                  </a:cubicBezTo>
                  <a:cubicBezTo>
                    <a:pt x="0" y="51764"/>
                    <a:pt x="44081" y="110588"/>
                    <a:pt x="97959" y="117647"/>
                  </a:cubicBezTo>
                  <a:cubicBezTo>
                    <a:pt x="112653" y="120000"/>
                    <a:pt x="119999" y="98823"/>
                    <a:pt x="105306" y="96470"/>
                  </a:cubicBezTo>
                  <a:close/>
                </a:path>
              </a:pathLst>
            </a:custGeom>
            <a:solidFill>
              <a:srgbClr val="0D0138">
                <a:alpha val="1647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18" name="Shape 409"/>
            <p:cNvSpPr>
              <a:spLocks/>
            </p:cNvSpPr>
            <p:nvPr/>
          </p:nvSpPr>
          <p:spPr bwMode="auto">
            <a:xfrm>
              <a:off x="1837241" y="4608742"/>
              <a:ext cx="508268" cy="115806"/>
            </a:xfrm>
            <a:custGeom>
              <a:avLst/>
              <a:gdLst>
                <a:gd name="T0" fmla="*/ 109367 w 120000"/>
                <a:gd name="T1" fmla="*/ 13333 h 120000"/>
                <a:gd name="T2" fmla="*/ 53164 w 120000"/>
                <a:gd name="T3" fmla="*/ 66666 h 120000"/>
                <a:gd name="T4" fmla="*/ 22784 w 120000"/>
                <a:gd name="T5" fmla="*/ 46666 h 120000"/>
                <a:gd name="T6" fmla="*/ 13670 w 120000"/>
                <a:gd name="T7" fmla="*/ 26666 h 120000"/>
                <a:gd name="T8" fmla="*/ 0 w 120000"/>
                <a:gd name="T9" fmla="*/ 26666 h 120000"/>
                <a:gd name="T10" fmla="*/ 0 w 120000"/>
                <a:gd name="T11" fmla="*/ 26666 h 120000"/>
                <a:gd name="T12" fmla="*/ 33417 w 120000"/>
                <a:gd name="T13" fmla="*/ 93333 h 120000"/>
                <a:gd name="T14" fmla="*/ 53164 w 120000"/>
                <a:gd name="T15" fmla="*/ 113333 h 120000"/>
                <a:gd name="T16" fmla="*/ 113924 w 120000"/>
                <a:gd name="T17" fmla="*/ 53333 h 120000"/>
                <a:gd name="T18" fmla="*/ 109367 w 120000"/>
                <a:gd name="T19" fmla="*/ 13333 h 120000"/>
                <a:gd name="T20" fmla="*/ 0 w 120000"/>
                <a:gd name="T21" fmla="*/ 0 h 120000"/>
                <a:gd name="T22" fmla="*/ 120000 w 120000"/>
                <a:gd name="T23" fmla="*/ 120000 h 1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120000" h="120000" extrusionOk="0">
                  <a:moveTo>
                    <a:pt x="109367" y="13333"/>
                  </a:moveTo>
                  <a:cubicBezTo>
                    <a:pt x="92658" y="53333"/>
                    <a:pt x="71392" y="60000"/>
                    <a:pt x="53164" y="66666"/>
                  </a:cubicBezTo>
                  <a:cubicBezTo>
                    <a:pt x="42531" y="66666"/>
                    <a:pt x="33417" y="53333"/>
                    <a:pt x="22784" y="46666"/>
                  </a:cubicBezTo>
                  <a:cubicBezTo>
                    <a:pt x="19746" y="40000"/>
                    <a:pt x="16708" y="33333"/>
                    <a:pt x="13670" y="26666"/>
                  </a:cubicBezTo>
                  <a:cubicBezTo>
                    <a:pt x="9113" y="20000"/>
                    <a:pt x="4556" y="13333"/>
                    <a:pt x="0" y="26666"/>
                  </a:cubicBezTo>
                  <a:cubicBezTo>
                    <a:pt x="0" y="26666"/>
                    <a:pt x="0" y="26666"/>
                    <a:pt x="0" y="26666"/>
                  </a:cubicBezTo>
                  <a:cubicBezTo>
                    <a:pt x="6075" y="66666"/>
                    <a:pt x="21265" y="86666"/>
                    <a:pt x="33417" y="93333"/>
                  </a:cubicBezTo>
                  <a:cubicBezTo>
                    <a:pt x="39493" y="106666"/>
                    <a:pt x="45569" y="113333"/>
                    <a:pt x="53164" y="113333"/>
                  </a:cubicBezTo>
                  <a:cubicBezTo>
                    <a:pt x="72911" y="120000"/>
                    <a:pt x="97215" y="93333"/>
                    <a:pt x="113924" y="53333"/>
                  </a:cubicBezTo>
                  <a:cubicBezTo>
                    <a:pt x="120000" y="33333"/>
                    <a:pt x="113924" y="0"/>
                    <a:pt x="109367" y="13333"/>
                  </a:cubicBezTo>
                  <a:close/>
                </a:path>
              </a:pathLst>
            </a:custGeom>
            <a:solidFill>
              <a:srgbClr val="0D0138">
                <a:alpha val="1647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19" name="Shape 410"/>
            <p:cNvSpPr>
              <a:spLocks/>
            </p:cNvSpPr>
            <p:nvPr/>
          </p:nvSpPr>
          <p:spPr bwMode="auto">
            <a:xfrm>
              <a:off x="1849588" y="4848074"/>
              <a:ext cx="78195" cy="83380"/>
            </a:xfrm>
            <a:custGeom>
              <a:avLst/>
              <a:gdLst>
                <a:gd name="T0" fmla="*/ 120000 w 120000"/>
                <a:gd name="T1" fmla="*/ 27692 h 120000"/>
                <a:gd name="T2" fmla="*/ 80000 w 120000"/>
                <a:gd name="T3" fmla="*/ 9230 h 120000"/>
                <a:gd name="T4" fmla="*/ 60000 w 120000"/>
                <a:gd name="T5" fmla="*/ 46153 h 120000"/>
                <a:gd name="T6" fmla="*/ 50000 w 120000"/>
                <a:gd name="T7" fmla="*/ 55384 h 120000"/>
                <a:gd name="T8" fmla="*/ 50000 w 120000"/>
                <a:gd name="T9" fmla="*/ 64615 h 120000"/>
                <a:gd name="T10" fmla="*/ 10000 w 120000"/>
                <a:gd name="T11" fmla="*/ 73846 h 120000"/>
                <a:gd name="T12" fmla="*/ 10000 w 120000"/>
                <a:gd name="T13" fmla="*/ 101538 h 120000"/>
                <a:gd name="T14" fmla="*/ 80000 w 120000"/>
                <a:gd name="T15" fmla="*/ 101538 h 120000"/>
                <a:gd name="T16" fmla="*/ 120000 w 120000"/>
                <a:gd name="T17" fmla="*/ 27692 h 120000"/>
                <a:gd name="T18" fmla="*/ 0 w 120000"/>
                <a:gd name="T19" fmla="*/ 0 h 120000"/>
                <a:gd name="T20" fmla="*/ 120000 w 120000"/>
                <a:gd name="T21" fmla="*/ 120000 h 1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T18" t="T19" r="T20" b="T21"/>
              <a:pathLst>
                <a:path w="120000" h="120000" extrusionOk="0">
                  <a:moveTo>
                    <a:pt x="120000" y="27692"/>
                  </a:moveTo>
                  <a:cubicBezTo>
                    <a:pt x="120000" y="9230"/>
                    <a:pt x="90000" y="0"/>
                    <a:pt x="80000" y="9230"/>
                  </a:cubicBezTo>
                  <a:cubicBezTo>
                    <a:pt x="60000" y="9230"/>
                    <a:pt x="50000" y="27692"/>
                    <a:pt x="60000" y="46153"/>
                  </a:cubicBezTo>
                  <a:cubicBezTo>
                    <a:pt x="60000" y="46153"/>
                    <a:pt x="60000" y="46153"/>
                    <a:pt x="50000" y="55384"/>
                  </a:cubicBezTo>
                  <a:cubicBezTo>
                    <a:pt x="50000" y="55384"/>
                    <a:pt x="50000" y="55384"/>
                    <a:pt x="50000" y="64615"/>
                  </a:cubicBezTo>
                  <a:cubicBezTo>
                    <a:pt x="40000" y="73846"/>
                    <a:pt x="20000" y="73846"/>
                    <a:pt x="10000" y="73846"/>
                  </a:cubicBezTo>
                  <a:cubicBezTo>
                    <a:pt x="0" y="83076"/>
                    <a:pt x="0" y="92307"/>
                    <a:pt x="10000" y="101538"/>
                  </a:cubicBezTo>
                  <a:cubicBezTo>
                    <a:pt x="30000" y="120000"/>
                    <a:pt x="60000" y="110769"/>
                    <a:pt x="80000" y="101538"/>
                  </a:cubicBezTo>
                  <a:cubicBezTo>
                    <a:pt x="110000" y="83076"/>
                    <a:pt x="120000" y="55384"/>
                    <a:pt x="120000" y="27692"/>
                  </a:cubicBezTo>
                  <a:close/>
                </a:path>
              </a:pathLst>
            </a:custGeom>
            <a:solidFill>
              <a:srgbClr val="0D0138">
                <a:alpha val="1647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20" name="Shape 411"/>
            <p:cNvSpPr>
              <a:spLocks/>
            </p:cNvSpPr>
            <p:nvPr/>
          </p:nvSpPr>
          <p:spPr bwMode="auto">
            <a:xfrm>
              <a:off x="1680851" y="5237182"/>
              <a:ext cx="265451" cy="121983"/>
            </a:xfrm>
            <a:custGeom>
              <a:avLst/>
              <a:gdLst>
                <a:gd name="T0" fmla="*/ 96585 w 120000"/>
                <a:gd name="T1" fmla="*/ 18947 h 120000"/>
                <a:gd name="T2" fmla="*/ 58536 w 120000"/>
                <a:gd name="T3" fmla="*/ 69473 h 120000"/>
                <a:gd name="T4" fmla="*/ 17560 w 120000"/>
                <a:gd name="T5" fmla="*/ 69473 h 120000"/>
                <a:gd name="T6" fmla="*/ 8780 w 120000"/>
                <a:gd name="T7" fmla="*/ 69473 h 120000"/>
                <a:gd name="T8" fmla="*/ 40975 w 120000"/>
                <a:gd name="T9" fmla="*/ 113684 h 120000"/>
                <a:gd name="T10" fmla="*/ 105365 w 120000"/>
                <a:gd name="T11" fmla="*/ 69473 h 120000"/>
                <a:gd name="T12" fmla="*/ 96585 w 120000"/>
                <a:gd name="T13" fmla="*/ 18947 h 120000"/>
                <a:gd name="T14" fmla="*/ 0 w 120000"/>
                <a:gd name="T15" fmla="*/ 0 h 120000"/>
                <a:gd name="T16" fmla="*/ 120000 w 120000"/>
                <a:gd name="T17" fmla="*/ 120000 h 120000"/>
              </a:gdLst>
              <a:ahLst/>
              <a:cxnLst>
                <a:cxn ang="0">
                  <a:pos x="T0" y="T1"/>
                </a:cxn>
                <a:cxn ang="0">
                  <a:pos x="T2" y="T3"/>
                </a:cxn>
                <a:cxn ang="0">
                  <a:pos x="T4" y="T5"/>
                </a:cxn>
                <a:cxn ang="0">
                  <a:pos x="T6" y="T7"/>
                </a:cxn>
                <a:cxn ang="0">
                  <a:pos x="T8" y="T9"/>
                </a:cxn>
                <a:cxn ang="0">
                  <a:pos x="T10" y="T11"/>
                </a:cxn>
                <a:cxn ang="0">
                  <a:pos x="T12" y="T13"/>
                </a:cxn>
              </a:cxnLst>
              <a:rect l="T14" t="T15" r="T16" b="T17"/>
              <a:pathLst>
                <a:path w="120000" h="120000" extrusionOk="0">
                  <a:moveTo>
                    <a:pt x="96585" y="18947"/>
                  </a:moveTo>
                  <a:cubicBezTo>
                    <a:pt x="84878" y="37894"/>
                    <a:pt x="70243" y="56842"/>
                    <a:pt x="58536" y="69473"/>
                  </a:cubicBezTo>
                  <a:cubicBezTo>
                    <a:pt x="46829" y="82105"/>
                    <a:pt x="20487" y="113684"/>
                    <a:pt x="17560" y="69473"/>
                  </a:cubicBezTo>
                  <a:cubicBezTo>
                    <a:pt x="17560" y="56842"/>
                    <a:pt x="8780" y="63157"/>
                    <a:pt x="8780" y="69473"/>
                  </a:cubicBezTo>
                  <a:cubicBezTo>
                    <a:pt x="0" y="113684"/>
                    <a:pt x="26341" y="120000"/>
                    <a:pt x="40975" y="113684"/>
                  </a:cubicBezTo>
                  <a:cubicBezTo>
                    <a:pt x="64390" y="107368"/>
                    <a:pt x="84878" y="82105"/>
                    <a:pt x="105365" y="69473"/>
                  </a:cubicBezTo>
                  <a:cubicBezTo>
                    <a:pt x="120000" y="56842"/>
                    <a:pt x="108292" y="0"/>
                    <a:pt x="96585" y="18947"/>
                  </a:cubicBezTo>
                  <a:close/>
                </a:path>
              </a:pathLst>
            </a:custGeom>
            <a:solidFill>
              <a:srgbClr val="0D0138">
                <a:alpha val="1647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21" name="Shape 412"/>
            <p:cNvSpPr>
              <a:spLocks/>
            </p:cNvSpPr>
            <p:nvPr/>
          </p:nvSpPr>
          <p:spPr bwMode="auto">
            <a:xfrm>
              <a:off x="2217928" y="5249535"/>
              <a:ext cx="238701" cy="109630"/>
            </a:xfrm>
            <a:custGeom>
              <a:avLst/>
              <a:gdLst>
                <a:gd name="T0" fmla="*/ 113513 w 120000"/>
                <a:gd name="T1" fmla="*/ 42352 h 120000"/>
                <a:gd name="T2" fmla="*/ 107027 w 120000"/>
                <a:gd name="T3" fmla="*/ 35294 h 120000"/>
                <a:gd name="T4" fmla="*/ 100540 w 120000"/>
                <a:gd name="T5" fmla="*/ 49411 h 120000"/>
                <a:gd name="T6" fmla="*/ 6486 w 120000"/>
                <a:gd name="T7" fmla="*/ 14117 h 120000"/>
                <a:gd name="T8" fmla="*/ 3243 w 120000"/>
                <a:gd name="T9" fmla="*/ 35294 h 120000"/>
                <a:gd name="T10" fmla="*/ 64864 w 120000"/>
                <a:gd name="T11" fmla="*/ 105882 h 120000"/>
                <a:gd name="T12" fmla="*/ 116756 w 120000"/>
                <a:gd name="T13" fmla="*/ 63529 h 120000"/>
                <a:gd name="T14" fmla="*/ 113513 w 120000"/>
                <a:gd name="T15" fmla="*/ 42352 h 120000"/>
                <a:gd name="T16" fmla="*/ 0 w 120000"/>
                <a:gd name="T17" fmla="*/ 0 h 120000"/>
                <a:gd name="T18" fmla="*/ 120000 w 120000"/>
                <a:gd name="T19" fmla="*/ 120000 h 1200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120000" h="120000" extrusionOk="0">
                  <a:moveTo>
                    <a:pt x="113513" y="42352"/>
                  </a:moveTo>
                  <a:cubicBezTo>
                    <a:pt x="110270" y="35294"/>
                    <a:pt x="110270" y="35294"/>
                    <a:pt x="107027" y="35294"/>
                  </a:cubicBezTo>
                  <a:cubicBezTo>
                    <a:pt x="103783" y="42352"/>
                    <a:pt x="103783" y="42352"/>
                    <a:pt x="100540" y="49411"/>
                  </a:cubicBezTo>
                  <a:cubicBezTo>
                    <a:pt x="90810" y="120000"/>
                    <a:pt x="29189" y="0"/>
                    <a:pt x="6486" y="14117"/>
                  </a:cubicBezTo>
                  <a:cubicBezTo>
                    <a:pt x="3243" y="14117"/>
                    <a:pt x="0" y="28235"/>
                    <a:pt x="3243" y="35294"/>
                  </a:cubicBezTo>
                  <a:cubicBezTo>
                    <a:pt x="12972" y="77647"/>
                    <a:pt x="45405" y="98823"/>
                    <a:pt x="64864" y="105882"/>
                  </a:cubicBezTo>
                  <a:cubicBezTo>
                    <a:pt x="87567" y="120000"/>
                    <a:pt x="110270" y="112941"/>
                    <a:pt x="116756" y="63529"/>
                  </a:cubicBezTo>
                  <a:cubicBezTo>
                    <a:pt x="120000" y="56470"/>
                    <a:pt x="116756" y="42352"/>
                    <a:pt x="113513" y="42352"/>
                  </a:cubicBezTo>
                  <a:close/>
                </a:path>
              </a:pathLst>
            </a:custGeom>
            <a:solidFill>
              <a:srgbClr val="0D0138">
                <a:alpha val="1647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22" name="Shape 413"/>
            <p:cNvSpPr>
              <a:spLocks/>
            </p:cNvSpPr>
            <p:nvPr/>
          </p:nvSpPr>
          <p:spPr bwMode="auto">
            <a:xfrm>
              <a:off x="2405185" y="4310733"/>
              <a:ext cx="109061" cy="32426"/>
            </a:xfrm>
            <a:custGeom>
              <a:avLst/>
              <a:gdLst>
                <a:gd name="T0" fmla="*/ 14117 w 120000"/>
                <a:gd name="T1" fmla="*/ 120000 h 120000"/>
                <a:gd name="T2" fmla="*/ 105882 w 120000"/>
                <a:gd name="T3" fmla="*/ 48000 h 120000"/>
                <a:gd name="T4" fmla="*/ 42352 w 120000"/>
                <a:gd name="T5" fmla="*/ 24000 h 120000"/>
                <a:gd name="T6" fmla="*/ 7058 w 120000"/>
                <a:gd name="T7" fmla="*/ 48000 h 120000"/>
                <a:gd name="T8" fmla="*/ 14117 w 120000"/>
                <a:gd name="T9" fmla="*/ 120000 h 120000"/>
                <a:gd name="T10" fmla="*/ 14117 w 120000"/>
                <a:gd name="T11" fmla="*/ 120000 h 120000"/>
                <a:gd name="T12" fmla="*/ 0 w 120000"/>
                <a:gd name="T13" fmla="*/ 0 h 120000"/>
                <a:gd name="T14" fmla="*/ 120000 w 120000"/>
                <a:gd name="T15" fmla="*/ 120000 h 120000"/>
              </a:gdLst>
              <a:ahLst/>
              <a:cxnLst>
                <a:cxn ang="0">
                  <a:pos x="T0" y="T1"/>
                </a:cxn>
                <a:cxn ang="0">
                  <a:pos x="T2" y="T3"/>
                </a:cxn>
                <a:cxn ang="0">
                  <a:pos x="T4" y="T5"/>
                </a:cxn>
                <a:cxn ang="0">
                  <a:pos x="T6" y="T7"/>
                </a:cxn>
                <a:cxn ang="0">
                  <a:pos x="T8" y="T9"/>
                </a:cxn>
                <a:cxn ang="0">
                  <a:pos x="T10" y="T11"/>
                </a:cxn>
              </a:cxnLst>
              <a:rect l="T12" t="T13" r="T14" b="T15"/>
              <a:pathLst>
                <a:path w="120000" h="120000" extrusionOk="0">
                  <a:moveTo>
                    <a:pt x="14117" y="120000"/>
                  </a:moveTo>
                  <a:cubicBezTo>
                    <a:pt x="28235" y="120000"/>
                    <a:pt x="120000" y="96000"/>
                    <a:pt x="105882" y="48000"/>
                  </a:cubicBezTo>
                  <a:cubicBezTo>
                    <a:pt x="98823" y="0"/>
                    <a:pt x="56470" y="24000"/>
                    <a:pt x="42352" y="24000"/>
                  </a:cubicBezTo>
                  <a:cubicBezTo>
                    <a:pt x="35294" y="24000"/>
                    <a:pt x="21176" y="24000"/>
                    <a:pt x="7058" y="48000"/>
                  </a:cubicBezTo>
                  <a:cubicBezTo>
                    <a:pt x="0" y="72000"/>
                    <a:pt x="0" y="120000"/>
                    <a:pt x="14117" y="120000"/>
                  </a:cubicBezTo>
                  <a:cubicBezTo>
                    <a:pt x="14117" y="120000"/>
                    <a:pt x="7058" y="120000"/>
                    <a:pt x="14117" y="120000"/>
                  </a:cubicBezTo>
                  <a:close/>
                </a:path>
              </a:pathLst>
            </a:custGeom>
            <a:solidFill>
              <a:srgbClr val="3E4A6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23" name="Shape 414"/>
            <p:cNvSpPr>
              <a:spLocks/>
            </p:cNvSpPr>
            <p:nvPr/>
          </p:nvSpPr>
          <p:spPr bwMode="auto">
            <a:xfrm>
              <a:off x="2384607" y="4375585"/>
              <a:ext cx="72021" cy="52499"/>
            </a:xfrm>
            <a:custGeom>
              <a:avLst/>
              <a:gdLst>
                <a:gd name="T0" fmla="*/ 21818 w 120000"/>
                <a:gd name="T1" fmla="*/ 45000 h 120000"/>
                <a:gd name="T2" fmla="*/ 87272 w 120000"/>
                <a:gd name="T3" fmla="*/ 105000 h 120000"/>
                <a:gd name="T4" fmla="*/ 98181 w 120000"/>
                <a:gd name="T5" fmla="*/ 60000 h 120000"/>
                <a:gd name="T6" fmla="*/ 43636 w 120000"/>
                <a:gd name="T7" fmla="*/ 15000 h 120000"/>
                <a:gd name="T8" fmla="*/ 21818 w 120000"/>
                <a:gd name="T9" fmla="*/ 45000 h 120000"/>
                <a:gd name="T10" fmla="*/ 21818 w 120000"/>
                <a:gd name="T11" fmla="*/ 45000 h 120000"/>
                <a:gd name="T12" fmla="*/ 0 w 120000"/>
                <a:gd name="T13" fmla="*/ 0 h 120000"/>
                <a:gd name="T14" fmla="*/ 120000 w 120000"/>
                <a:gd name="T15" fmla="*/ 120000 h 120000"/>
              </a:gdLst>
              <a:ahLst/>
              <a:cxnLst>
                <a:cxn ang="0">
                  <a:pos x="T0" y="T1"/>
                </a:cxn>
                <a:cxn ang="0">
                  <a:pos x="T2" y="T3"/>
                </a:cxn>
                <a:cxn ang="0">
                  <a:pos x="T4" y="T5"/>
                </a:cxn>
                <a:cxn ang="0">
                  <a:pos x="T6" y="T7"/>
                </a:cxn>
                <a:cxn ang="0">
                  <a:pos x="T8" y="T9"/>
                </a:cxn>
                <a:cxn ang="0">
                  <a:pos x="T10" y="T11"/>
                </a:cxn>
              </a:cxnLst>
              <a:rect l="T12" t="T13" r="T14" b="T15"/>
              <a:pathLst>
                <a:path w="120000" h="120000" extrusionOk="0">
                  <a:moveTo>
                    <a:pt x="21818" y="45000"/>
                  </a:moveTo>
                  <a:cubicBezTo>
                    <a:pt x="43636" y="75000"/>
                    <a:pt x="54545" y="90000"/>
                    <a:pt x="87272" y="105000"/>
                  </a:cubicBezTo>
                  <a:cubicBezTo>
                    <a:pt x="109090" y="120000"/>
                    <a:pt x="120000" y="75000"/>
                    <a:pt x="98181" y="60000"/>
                  </a:cubicBezTo>
                  <a:cubicBezTo>
                    <a:pt x="76363" y="60000"/>
                    <a:pt x="54545" y="30000"/>
                    <a:pt x="43636" y="15000"/>
                  </a:cubicBezTo>
                  <a:cubicBezTo>
                    <a:pt x="21818" y="0"/>
                    <a:pt x="0" y="30000"/>
                    <a:pt x="21818" y="45000"/>
                  </a:cubicBezTo>
                  <a:cubicBezTo>
                    <a:pt x="32727" y="60000"/>
                    <a:pt x="10909" y="45000"/>
                    <a:pt x="21818" y="45000"/>
                  </a:cubicBezTo>
                  <a:close/>
                </a:path>
              </a:pathLst>
            </a:custGeom>
            <a:solidFill>
              <a:srgbClr val="3E4A6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24" name="Shape 415"/>
            <p:cNvSpPr>
              <a:spLocks/>
            </p:cNvSpPr>
            <p:nvPr/>
          </p:nvSpPr>
          <p:spPr bwMode="auto">
            <a:xfrm>
              <a:off x="1643811" y="4238162"/>
              <a:ext cx="96714" cy="72571"/>
            </a:xfrm>
            <a:custGeom>
              <a:avLst/>
              <a:gdLst>
                <a:gd name="T0" fmla="*/ 24000 w 120000"/>
                <a:gd name="T1" fmla="*/ 10909 h 120000"/>
                <a:gd name="T2" fmla="*/ 16000 w 120000"/>
                <a:gd name="T3" fmla="*/ 43636 h 120000"/>
                <a:gd name="T4" fmla="*/ 88000 w 120000"/>
                <a:gd name="T5" fmla="*/ 98181 h 120000"/>
                <a:gd name="T6" fmla="*/ 112000 w 120000"/>
                <a:gd name="T7" fmla="*/ 76363 h 120000"/>
                <a:gd name="T8" fmla="*/ 24000 w 120000"/>
                <a:gd name="T9" fmla="*/ 10909 h 120000"/>
                <a:gd name="T10" fmla="*/ 24000 w 120000"/>
                <a:gd name="T11" fmla="*/ 10909 h 120000"/>
                <a:gd name="T12" fmla="*/ 0 w 120000"/>
                <a:gd name="T13" fmla="*/ 0 h 120000"/>
                <a:gd name="T14" fmla="*/ 120000 w 120000"/>
                <a:gd name="T15" fmla="*/ 120000 h 120000"/>
              </a:gdLst>
              <a:ahLst/>
              <a:cxnLst>
                <a:cxn ang="0">
                  <a:pos x="T0" y="T1"/>
                </a:cxn>
                <a:cxn ang="0">
                  <a:pos x="T2" y="T3"/>
                </a:cxn>
                <a:cxn ang="0">
                  <a:pos x="T4" y="T5"/>
                </a:cxn>
                <a:cxn ang="0">
                  <a:pos x="T6" y="T7"/>
                </a:cxn>
                <a:cxn ang="0">
                  <a:pos x="T8" y="T9"/>
                </a:cxn>
                <a:cxn ang="0">
                  <a:pos x="T10" y="T11"/>
                </a:cxn>
              </a:cxnLst>
              <a:rect l="T12" t="T13" r="T14" b="T15"/>
              <a:pathLst>
                <a:path w="120000" h="120000" extrusionOk="0">
                  <a:moveTo>
                    <a:pt x="24000" y="10909"/>
                  </a:moveTo>
                  <a:cubicBezTo>
                    <a:pt x="8000" y="0"/>
                    <a:pt x="0" y="32727"/>
                    <a:pt x="16000" y="43636"/>
                  </a:cubicBezTo>
                  <a:cubicBezTo>
                    <a:pt x="40000" y="54545"/>
                    <a:pt x="72000" y="76363"/>
                    <a:pt x="88000" y="98181"/>
                  </a:cubicBezTo>
                  <a:cubicBezTo>
                    <a:pt x="104000" y="120000"/>
                    <a:pt x="120000" y="98181"/>
                    <a:pt x="112000" y="76363"/>
                  </a:cubicBezTo>
                  <a:cubicBezTo>
                    <a:pt x="88000" y="43636"/>
                    <a:pt x="56000" y="21818"/>
                    <a:pt x="24000" y="10909"/>
                  </a:cubicBezTo>
                  <a:cubicBezTo>
                    <a:pt x="16000" y="10909"/>
                    <a:pt x="48000" y="21818"/>
                    <a:pt x="24000" y="10909"/>
                  </a:cubicBezTo>
                  <a:close/>
                </a:path>
              </a:pathLst>
            </a:custGeom>
            <a:solidFill>
              <a:srgbClr val="3E4A6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25" name="Shape 416"/>
            <p:cNvSpPr>
              <a:spLocks/>
            </p:cNvSpPr>
            <p:nvPr/>
          </p:nvSpPr>
          <p:spPr bwMode="auto">
            <a:xfrm>
              <a:off x="1662330" y="4329262"/>
              <a:ext cx="65849" cy="32426"/>
            </a:xfrm>
            <a:custGeom>
              <a:avLst/>
              <a:gdLst>
                <a:gd name="T0" fmla="*/ 96000 w 120000"/>
                <a:gd name="T1" fmla="*/ 24000 h 120000"/>
                <a:gd name="T2" fmla="*/ 12000 w 120000"/>
                <a:gd name="T3" fmla="*/ 72000 h 120000"/>
                <a:gd name="T4" fmla="*/ 24000 w 120000"/>
                <a:gd name="T5" fmla="*/ 120000 h 120000"/>
                <a:gd name="T6" fmla="*/ 96000 w 120000"/>
                <a:gd name="T7" fmla="*/ 96000 h 120000"/>
                <a:gd name="T8" fmla="*/ 96000 w 120000"/>
                <a:gd name="T9" fmla="*/ 24000 h 120000"/>
                <a:gd name="T10" fmla="*/ 96000 w 120000"/>
                <a:gd name="T11" fmla="*/ 24000 h 120000"/>
                <a:gd name="T12" fmla="*/ 0 w 120000"/>
                <a:gd name="T13" fmla="*/ 0 h 120000"/>
                <a:gd name="T14" fmla="*/ 120000 w 120000"/>
                <a:gd name="T15" fmla="*/ 120000 h 120000"/>
              </a:gdLst>
              <a:ahLst/>
              <a:cxnLst>
                <a:cxn ang="0">
                  <a:pos x="T0" y="T1"/>
                </a:cxn>
                <a:cxn ang="0">
                  <a:pos x="T2" y="T3"/>
                </a:cxn>
                <a:cxn ang="0">
                  <a:pos x="T4" y="T5"/>
                </a:cxn>
                <a:cxn ang="0">
                  <a:pos x="T6" y="T7"/>
                </a:cxn>
                <a:cxn ang="0">
                  <a:pos x="T8" y="T9"/>
                </a:cxn>
                <a:cxn ang="0">
                  <a:pos x="T10" y="T11"/>
                </a:cxn>
              </a:cxnLst>
              <a:rect l="T12" t="T13" r="T14" b="T15"/>
              <a:pathLst>
                <a:path w="120000" h="120000" extrusionOk="0">
                  <a:moveTo>
                    <a:pt x="96000" y="24000"/>
                  </a:moveTo>
                  <a:cubicBezTo>
                    <a:pt x="72000" y="24000"/>
                    <a:pt x="24000" y="24000"/>
                    <a:pt x="12000" y="72000"/>
                  </a:cubicBezTo>
                  <a:cubicBezTo>
                    <a:pt x="0" y="96000"/>
                    <a:pt x="12000" y="120000"/>
                    <a:pt x="24000" y="120000"/>
                  </a:cubicBezTo>
                  <a:cubicBezTo>
                    <a:pt x="48000" y="120000"/>
                    <a:pt x="84000" y="96000"/>
                    <a:pt x="96000" y="96000"/>
                  </a:cubicBezTo>
                  <a:cubicBezTo>
                    <a:pt x="120000" y="72000"/>
                    <a:pt x="120000" y="0"/>
                    <a:pt x="96000" y="24000"/>
                  </a:cubicBezTo>
                  <a:cubicBezTo>
                    <a:pt x="84000" y="24000"/>
                    <a:pt x="96000" y="0"/>
                    <a:pt x="96000" y="24000"/>
                  </a:cubicBezTo>
                  <a:close/>
                </a:path>
              </a:pathLst>
            </a:custGeom>
            <a:solidFill>
              <a:srgbClr val="3E4A6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26" name="Shape 417"/>
            <p:cNvSpPr>
              <a:spLocks/>
            </p:cNvSpPr>
            <p:nvPr/>
          </p:nvSpPr>
          <p:spPr bwMode="auto">
            <a:xfrm>
              <a:off x="2411358" y="3842877"/>
              <a:ext cx="90542" cy="64851"/>
            </a:xfrm>
            <a:custGeom>
              <a:avLst/>
              <a:gdLst>
                <a:gd name="T0" fmla="*/ 111428 w 120000"/>
                <a:gd name="T1" fmla="*/ 12000 h 120000"/>
                <a:gd name="T2" fmla="*/ 17142 w 120000"/>
                <a:gd name="T3" fmla="*/ 72000 h 120000"/>
                <a:gd name="T4" fmla="*/ 34285 w 120000"/>
                <a:gd name="T5" fmla="*/ 108000 h 120000"/>
                <a:gd name="T6" fmla="*/ 119999 w 120000"/>
                <a:gd name="T7" fmla="*/ 24000 h 120000"/>
                <a:gd name="T8" fmla="*/ 111428 w 120000"/>
                <a:gd name="T9" fmla="*/ 12000 h 120000"/>
                <a:gd name="T10" fmla="*/ 0 w 120000"/>
                <a:gd name="T11" fmla="*/ 0 h 120000"/>
                <a:gd name="T12" fmla="*/ 120000 w 120000"/>
                <a:gd name="T13" fmla="*/ 120000 h 120000"/>
              </a:gdLst>
              <a:ahLst/>
              <a:cxnLst>
                <a:cxn ang="0">
                  <a:pos x="T0" y="T1"/>
                </a:cxn>
                <a:cxn ang="0">
                  <a:pos x="T2" y="T3"/>
                </a:cxn>
                <a:cxn ang="0">
                  <a:pos x="T4" y="T5"/>
                </a:cxn>
                <a:cxn ang="0">
                  <a:pos x="T6" y="T7"/>
                </a:cxn>
                <a:cxn ang="0">
                  <a:pos x="T8" y="T9"/>
                </a:cxn>
              </a:cxnLst>
              <a:rect l="T10" t="T11" r="T12" b="T13"/>
              <a:pathLst>
                <a:path w="120000" h="120000" extrusionOk="0">
                  <a:moveTo>
                    <a:pt x="111428" y="12000"/>
                  </a:moveTo>
                  <a:cubicBezTo>
                    <a:pt x="77142" y="0"/>
                    <a:pt x="42857" y="36000"/>
                    <a:pt x="17142" y="72000"/>
                  </a:cubicBezTo>
                  <a:cubicBezTo>
                    <a:pt x="0" y="96000"/>
                    <a:pt x="17142" y="120000"/>
                    <a:pt x="34285" y="108000"/>
                  </a:cubicBezTo>
                  <a:cubicBezTo>
                    <a:pt x="59999" y="72000"/>
                    <a:pt x="94285" y="60000"/>
                    <a:pt x="119999" y="24000"/>
                  </a:cubicBezTo>
                  <a:cubicBezTo>
                    <a:pt x="119999" y="24000"/>
                    <a:pt x="119999" y="12000"/>
                    <a:pt x="111428" y="12000"/>
                  </a:cubicBezTo>
                  <a:close/>
                </a:path>
              </a:pathLst>
            </a:custGeom>
            <a:solidFill>
              <a:srgbClr val="0D0138">
                <a:alpha val="1647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27" name="Shape 418"/>
            <p:cNvSpPr>
              <a:spLocks/>
            </p:cNvSpPr>
            <p:nvPr/>
          </p:nvSpPr>
          <p:spPr bwMode="auto">
            <a:xfrm>
              <a:off x="2436051" y="3895376"/>
              <a:ext cx="96716" cy="32425"/>
            </a:xfrm>
            <a:custGeom>
              <a:avLst/>
              <a:gdLst>
                <a:gd name="T0" fmla="*/ 112000 w 120000"/>
                <a:gd name="T1" fmla="*/ 48000 h 120000"/>
                <a:gd name="T2" fmla="*/ 56000 w 120000"/>
                <a:gd name="T3" fmla="*/ 0 h 120000"/>
                <a:gd name="T4" fmla="*/ 8000 w 120000"/>
                <a:gd name="T5" fmla="*/ 72000 h 120000"/>
                <a:gd name="T6" fmla="*/ 8000 w 120000"/>
                <a:gd name="T7" fmla="*/ 120000 h 120000"/>
                <a:gd name="T8" fmla="*/ 56000 w 120000"/>
                <a:gd name="T9" fmla="*/ 96000 h 120000"/>
                <a:gd name="T10" fmla="*/ 112000 w 120000"/>
                <a:gd name="T11" fmla="*/ 72000 h 120000"/>
                <a:gd name="T12" fmla="*/ 112000 w 120000"/>
                <a:gd name="T13" fmla="*/ 48000 h 120000"/>
                <a:gd name="T14" fmla="*/ 0 w 120000"/>
                <a:gd name="T15" fmla="*/ 0 h 120000"/>
                <a:gd name="T16" fmla="*/ 120000 w 120000"/>
                <a:gd name="T17" fmla="*/ 120000 h 120000"/>
              </a:gdLst>
              <a:ahLst/>
              <a:cxnLst>
                <a:cxn ang="0">
                  <a:pos x="T0" y="T1"/>
                </a:cxn>
                <a:cxn ang="0">
                  <a:pos x="T2" y="T3"/>
                </a:cxn>
                <a:cxn ang="0">
                  <a:pos x="T4" y="T5"/>
                </a:cxn>
                <a:cxn ang="0">
                  <a:pos x="T6" y="T7"/>
                </a:cxn>
                <a:cxn ang="0">
                  <a:pos x="T8" y="T9"/>
                </a:cxn>
                <a:cxn ang="0">
                  <a:pos x="T10" y="T11"/>
                </a:cxn>
                <a:cxn ang="0">
                  <a:pos x="T12" y="T13"/>
                </a:cxn>
              </a:cxnLst>
              <a:rect l="T14" t="T15" r="T16" b="T17"/>
              <a:pathLst>
                <a:path w="120000" h="120000" extrusionOk="0">
                  <a:moveTo>
                    <a:pt x="112000" y="48000"/>
                  </a:moveTo>
                  <a:cubicBezTo>
                    <a:pt x="96000" y="0"/>
                    <a:pt x="80000" y="0"/>
                    <a:pt x="56000" y="0"/>
                  </a:cubicBezTo>
                  <a:cubicBezTo>
                    <a:pt x="40000" y="0"/>
                    <a:pt x="16000" y="24000"/>
                    <a:pt x="8000" y="72000"/>
                  </a:cubicBezTo>
                  <a:cubicBezTo>
                    <a:pt x="0" y="96000"/>
                    <a:pt x="8000" y="120000"/>
                    <a:pt x="8000" y="120000"/>
                  </a:cubicBezTo>
                  <a:cubicBezTo>
                    <a:pt x="24000" y="120000"/>
                    <a:pt x="40000" y="96000"/>
                    <a:pt x="56000" y="96000"/>
                  </a:cubicBezTo>
                  <a:cubicBezTo>
                    <a:pt x="80000" y="96000"/>
                    <a:pt x="96000" y="120000"/>
                    <a:pt x="112000" y="72000"/>
                  </a:cubicBezTo>
                  <a:cubicBezTo>
                    <a:pt x="120000" y="72000"/>
                    <a:pt x="120000" y="48000"/>
                    <a:pt x="112000" y="48000"/>
                  </a:cubicBezTo>
                  <a:close/>
                </a:path>
              </a:pathLst>
            </a:custGeom>
            <a:solidFill>
              <a:srgbClr val="0D0138">
                <a:alpha val="1647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28" name="Shape 419"/>
            <p:cNvSpPr>
              <a:spLocks/>
            </p:cNvSpPr>
            <p:nvPr/>
          </p:nvSpPr>
          <p:spPr bwMode="auto">
            <a:xfrm>
              <a:off x="1734353" y="3779569"/>
              <a:ext cx="76137" cy="63308"/>
            </a:xfrm>
            <a:custGeom>
              <a:avLst/>
              <a:gdLst>
                <a:gd name="T0" fmla="*/ 20000 w 120000"/>
                <a:gd name="T1" fmla="*/ 12000 h 120000"/>
                <a:gd name="T2" fmla="*/ 10000 w 120000"/>
                <a:gd name="T3" fmla="*/ 36000 h 120000"/>
                <a:gd name="T4" fmla="*/ 50000 w 120000"/>
                <a:gd name="T5" fmla="*/ 60000 h 120000"/>
                <a:gd name="T6" fmla="*/ 80000 w 120000"/>
                <a:gd name="T7" fmla="*/ 120000 h 120000"/>
                <a:gd name="T8" fmla="*/ 90000 w 120000"/>
                <a:gd name="T9" fmla="*/ 120000 h 120000"/>
                <a:gd name="T10" fmla="*/ 20000 w 120000"/>
                <a:gd name="T11" fmla="*/ 12000 h 120000"/>
                <a:gd name="T12" fmla="*/ 0 w 120000"/>
                <a:gd name="T13" fmla="*/ 0 h 120000"/>
                <a:gd name="T14" fmla="*/ 120000 w 120000"/>
                <a:gd name="T15" fmla="*/ 120000 h 120000"/>
              </a:gdLst>
              <a:ahLst/>
              <a:cxnLst>
                <a:cxn ang="0">
                  <a:pos x="T0" y="T1"/>
                </a:cxn>
                <a:cxn ang="0">
                  <a:pos x="T2" y="T3"/>
                </a:cxn>
                <a:cxn ang="0">
                  <a:pos x="T4" y="T5"/>
                </a:cxn>
                <a:cxn ang="0">
                  <a:pos x="T6" y="T7"/>
                </a:cxn>
                <a:cxn ang="0">
                  <a:pos x="T8" y="T9"/>
                </a:cxn>
                <a:cxn ang="0">
                  <a:pos x="T10" y="T11"/>
                </a:cxn>
              </a:cxnLst>
              <a:rect l="T12" t="T13" r="T14" b="T15"/>
              <a:pathLst>
                <a:path w="120000" h="120000" extrusionOk="0">
                  <a:moveTo>
                    <a:pt x="20000" y="12000"/>
                  </a:moveTo>
                  <a:cubicBezTo>
                    <a:pt x="10000" y="12000"/>
                    <a:pt x="0" y="24000"/>
                    <a:pt x="10000" y="36000"/>
                  </a:cubicBezTo>
                  <a:cubicBezTo>
                    <a:pt x="20000" y="48000"/>
                    <a:pt x="40000" y="48000"/>
                    <a:pt x="50000" y="60000"/>
                  </a:cubicBezTo>
                  <a:cubicBezTo>
                    <a:pt x="70000" y="84000"/>
                    <a:pt x="70000" y="96000"/>
                    <a:pt x="80000" y="120000"/>
                  </a:cubicBezTo>
                  <a:cubicBezTo>
                    <a:pt x="90000" y="120000"/>
                    <a:pt x="90000" y="120000"/>
                    <a:pt x="90000" y="120000"/>
                  </a:cubicBezTo>
                  <a:cubicBezTo>
                    <a:pt x="120000" y="60000"/>
                    <a:pt x="60000" y="0"/>
                    <a:pt x="20000" y="12000"/>
                  </a:cubicBezTo>
                  <a:close/>
                </a:path>
              </a:pathLst>
            </a:custGeom>
            <a:solidFill>
              <a:srgbClr val="0D0138">
                <a:alpha val="1647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29" name="Shape 420"/>
            <p:cNvSpPr>
              <a:spLocks/>
            </p:cNvSpPr>
            <p:nvPr/>
          </p:nvSpPr>
          <p:spPr bwMode="auto">
            <a:xfrm>
              <a:off x="1728179" y="3830524"/>
              <a:ext cx="49386" cy="33970"/>
            </a:xfrm>
            <a:custGeom>
              <a:avLst/>
              <a:gdLst>
                <a:gd name="T0" fmla="*/ 90000 w 120000"/>
                <a:gd name="T1" fmla="*/ 48000 h 120000"/>
                <a:gd name="T2" fmla="*/ 30000 w 120000"/>
                <a:gd name="T3" fmla="*/ 24000 h 120000"/>
                <a:gd name="T4" fmla="*/ 15000 w 120000"/>
                <a:gd name="T5" fmla="*/ 72000 h 120000"/>
                <a:gd name="T6" fmla="*/ 60000 w 120000"/>
                <a:gd name="T7" fmla="*/ 96000 h 120000"/>
                <a:gd name="T8" fmla="*/ 75000 w 120000"/>
                <a:gd name="T9" fmla="*/ 120000 h 120000"/>
                <a:gd name="T10" fmla="*/ 105000 w 120000"/>
                <a:gd name="T11" fmla="*/ 120000 h 120000"/>
                <a:gd name="T12" fmla="*/ 120000 w 120000"/>
                <a:gd name="T13" fmla="*/ 96000 h 120000"/>
                <a:gd name="T14" fmla="*/ 90000 w 120000"/>
                <a:gd name="T15" fmla="*/ 48000 h 120000"/>
                <a:gd name="T16" fmla="*/ 0 w 120000"/>
                <a:gd name="T17" fmla="*/ 0 h 120000"/>
                <a:gd name="T18" fmla="*/ 120000 w 120000"/>
                <a:gd name="T19" fmla="*/ 120000 h 1200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120000" h="120000" extrusionOk="0">
                  <a:moveTo>
                    <a:pt x="90000" y="48000"/>
                  </a:moveTo>
                  <a:cubicBezTo>
                    <a:pt x="75000" y="24000"/>
                    <a:pt x="45000" y="0"/>
                    <a:pt x="30000" y="24000"/>
                  </a:cubicBezTo>
                  <a:cubicBezTo>
                    <a:pt x="15000" y="24000"/>
                    <a:pt x="0" y="48000"/>
                    <a:pt x="15000" y="72000"/>
                  </a:cubicBezTo>
                  <a:cubicBezTo>
                    <a:pt x="30000" y="96000"/>
                    <a:pt x="45000" y="96000"/>
                    <a:pt x="60000" y="96000"/>
                  </a:cubicBezTo>
                  <a:cubicBezTo>
                    <a:pt x="75000" y="120000"/>
                    <a:pt x="75000" y="120000"/>
                    <a:pt x="75000" y="120000"/>
                  </a:cubicBezTo>
                  <a:cubicBezTo>
                    <a:pt x="90000" y="120000"/>
                    <a:pt x="90000" y="120000"/>
                    <a:pt x="105000" y="120000"/>
                  </a:cubicBezTo>
                  <a:cubicBezTo>
                    <a:pt x="105000" y="120000"/>
                    <a:pt x="120000" y="120000"/>
                    <a:pt x="120000" y="96000"/>
                  </a:cubicBezTo>
                  <a:cubicBezTo>
                    <a:pt x="120000" y="72000"/>
                    <a:pt x="105000" y="48000"/>
                    <a:pt x="90000" y="48000"/>
                  </a:cubicBezTo>
                  <a:close/>
                </a:path>
              </a:pathLst>
            </a:custGeom>
            <a:solidFill>
              <a:srgbClr val="0D0138">
                <a:alpha val="1647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30" name="Shape 421"/>
            <p:cNvSpPr>
              <a:spLocks/>
            </p:cNvSpPr>
            <p:nvPr/>
          </p:nvSpPr>
          <p:spPr bwMode="auto">
            <a:xfrm>
              <a:off x="1734353" y="4355512"/>
              <a:ext cx="158447" cy="84924"/>
            </a:xfrm>
            <a:custGeom>
              <a:avLst/>
              <a:gdLst>
                <a:gd name="T0" fmla="*/ 100800 w 120000"/>
                <a:gd name="T1" fmla="*/ 27692 h 120000"/>
                <a:gd name="T2" fmla="*/ 57600 w 120000"/>
                <a:gd name="T3" fmla="*/ 9230 h 120000"/>
                <a:gd name="T4" fmla="*/ 14400 w 120000"/>
                <a:gd name="T5" fmla="*/ 18461 h 120000"/>
                <a:gd name="T6" fmla="*/ 9600 w 120000"/>
                <a:gd name="T7" fmla="*/ 73846 h 120000"/>
                <a:gd name="T8" fmla="*/ 48000 w 120000"/>
                <a:gd name="T9" fmla="*/ 101538 h 120000"/>
                <a:gd name="T10" fmla="*/ 96000 w 120000"/>
                <a:gd name="T11" fmla="*/ 110769 h 120000"/>
                <a:gd name="T12" fmla="*/ 100800 w 120000"/>
                <a:gd name="T13" fmla="*/ 27692 h 120000"/>
                <a:gd name="T14" fmla="*/ 0 w 120000"/>
                <a:gd name="T15" fmla="*/ 0 h 120000"/>
                <a:gd name="T16" fmla="*/ 120000 w 120000"/>
                <a:gd name="T17" fmla="*/ 120000 h 120000"/>
              </a:gdLst>
              <a:ahLst/>
              <a:cxnLst>
                <a:cxn ang="0">
                  <a:pos x="T0" y="T1"/>
                </a:cxn>
                <a:cxn ang="0">
                  <a:pos x="T2" y="T3"/>
                </a:cxn>
                <a:cxn ang="0">
                  <a:pos x="T4" y="T5"/>
                </a:cxn>
                <a:cxn ang="0">
                  <a:pos x="T6" y="T7"/>
                </a:cxn>
                <a:cxn ang="0">
                  <a:pos x="T8" y="T9"/>
                </a:cxn>
                <a:cxn ang="0">
                  <a:pos x="T10" y="T11"/>
                </a:cxn>
                <a:cxn ang="0">
                  <a:pos x="T12" y="T13"/>
                </a:cxn>
              </a:cxnLst>
              <a:rect l="T14" t="T15" r="T16" b="T17"/>
              <a:pathLst>
                <a:path w="120000" h="120000" extrusionOk="0">
                  <a:moveTo>
                    <a:pt x="100800" y="27692"/>
                  </a:moveTo>
                  <a:cubicBezTo>
                    <a:pt x="86400" y="9230"/>
                    <a:pt x="72000" y="9230"/>
                    <a:pt x="57600" y="9230"/>
                  </a:cubicBezTo>
                  <a:cubicBezTo>
                    <a:pt x="43200" y="9230"/>
                    <a:pt x="24000" y="0"/>
                    <a:pt x="14400" y="18461"/>
                  </a:cubicBezTo>
                  <a:cubicBezTo>
                    <a:pt x="4800" y="36923"/>
                    <a:pt x="0" y="55384"/>
                    <a:pt x="9600" y="73846"/>
                  </a:cubicBezTo>
                  <a:cubicBezTo>
                    <a:pt x="19200" y="92307"/>
                    <a:pt x="33600" y="101538"/>
                    <a:pt x="48000" y="101538"/>
                  </a:cubicBezTo>
                  <a:cubicBezTo>
                    <a:pt x="62400" y="110769"/>
                    <a:pt x="81600" y="120000"/>
                    <a:pt x="96000" y="110769"/>
                  </a:cubicBezTo>
                  <a:cubicBezTo>
                    <a:pt x="120000" y="101538"/>
                    <a:pt x="120000" y="36923"/>
                    <a:pt x="100800" y="27692"/>
                  </a:cubicBezTo>
                  <a:close/>
                </a:path>
              </a:pathLst>
            </a:custGeom>
            <a:solidFill>
              <a:srgbClr val="F4CCCC"/>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31" name="Shape 422"/>
            <p:cNvSpPr>
              <a:spLocks/>
            </p:cNvSpPr>
            <p:nvPr/>
          </p:nvSpPr>
          <p:spPr bwMode="auto">
            <a:xfrm>
              <a:off x="2217928" y="4400290"/>
              <a:ext cx="160506" cy="84925"/>
            </a:xfrm>
            <a:custGeom>
              <a:avLst/>
              <a:gdLst>
                <a:gd name="T0" fmla="*/ 76800 w 120000"/>
                <a:gd name="T1" fmla="*/ 9230 h 120000"/>
                <a:gd name="T2" fmla="*/ 4800 w 120000"/>
                <a:gd name="T3" fmla="*/ 36923 h 120000"/>
                <a:gd name="T4" fmla="*/ 4800 w 120000"/>
                <a:gd name="T5" fmla="*/ 92307 h 120000"/>
                <a:gd name="T6" fmla="*/ 43200 w 120000"/>
                <a:gd name="T7" fmla="*/ 110769 h 120000"/>
                <a:gd name="T8" fmla="*/ 86400 w 120000"/>
                <a:gd name="T9" fmla="*/ 110769 h 120000"/>
                <a:gd name="T10" fmla="*/ 76800 w 120000"/>
                <a:gd name="T11" fmla="*/ 9230 h 120000"/>
                <a:gd name="T12" fmla="*/ 0 w 120000"/>
                <a:gd name="T13" fmla="*/ 0 h 120000"/>
                <a:gd name="T14" fmla="*/ 120000 w 120000"/>
                <a:gd name="T15" fmla="*/ 120000 h 120000"/>
              </a:gdLst>
              <a:ahLst/>
              <a:cxnLst>
                <a:cxn ang="0">
                  <a:pos x="T0" y="T1"/>
                </a:cxn>
                <a:cxn ang="0">
                  <a:pos x="T2" y="T3"/>
                </a:cxn>
                <a:cxn ang="0">
                  <a:pos x="T4" y="T5"/>
                </a:cxn>
                <a:cxn ang="0">
                  <a:pos x="T6" y="T7"/>
                </a:cxn>
                <a:cxn ang="0">
                  <a:pos x="T8" y="T9"/>
                </a:cxn>
                <a:cxn ang="0">
                  <a:pos x="T10" y="T11"/>
                </a:cxn>
              </a:cxnLst>
              <a:rect l="T12" t="T13" r="T14" b="T15"/>
              <a:pathLst>
                <a:path w="120000" h="120000" extrusionOk="0">
                  <a:moveTo>
                    <a:pt x="76800" y="9230"/>
                  </a:moveTo>
                  <a:cubicBezTo>
                    <a:pt x="52800" y="18461"/>
                    <a:pt x="19200" y="0"/>
                    <a:pt x="4800" y="36923"/>
                  </a:cubicBezTo>
                  <a:cubicBezTo>
                    <a:pt x="0" y="55384"/>
                    <a:pt x="0" y="73846"/>
                    <a:pt x="4800" y="92307"/>
                  </a:cubicBezTo>
                  <a:cubicBezTo>
                    <a:pt x="14400" y="110769"/>
                    <a:pt x="28800" y="110769"/>
                    <a:pt x="43200" y="110769"/>
                  </a:cubicBezTo>
                  <a:cubicBezTo>
                    <a:pt x="57600" y="120000"/>
                    <a:pt x="72000" y="120000"/>
                    <a:pt x="86400" y="110769"/>
                  </a:cubicBezTo>
                  <a:cubicBezTo>
                    <a:pt x="120000" y="92307"/>
                    <a:pt x="110400" y="0"/>
                    <a:pt x="76800" y="9230"/>
                  </a:cubicBezTo>
                  <a:close/>
                </a:path>
              </a:pathLst>
            </a:custGeom>
            <a:solidFill>
              <a:srgbClr val="F4CCCC"/>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32" name="Shape 423"/>
            <p:cNvSpPr>
              <a:spLocks/>
            </p:cNvSpPr>
            <p:nvPr/>
          </p:nvSpPr>
          <p:spPr bwMode="auto">
            <a:xfrm>
              <a:off x="1300163" y="3487738"/>
              <a:ext cx="1549500" cy="1917750"/>
            </a:xfrm>
            <a:custGeom>
              <a:avLst/>
              <a:gdLst>
                <a:gd name="T0" fmla="*/ 89000 w 120000"/>
                <a:gd name="T1" fmla="*/ 6891 h 120000"/>
                <a:gd name="T2" fmla="*/ 78000 w 120000"/>
                <a:gd name="T3" fmla="*/ 13783 h 120000"/>
                <a:gd name="T4" fmla="*/ 73000 w 120000"/>
                <a:gd name="T5" fmla="*/ 13378 h 120000"/>
                <a:gd name="T6" fmla="*/ 48000 w 120000"/>
                <a:gd name="T7" fmla="*/ 13378 h 120000"/>
                <a:gd name="T8" fmla="*/ 40500 w 120000"/>
                <a:gd name="T9" fmla="*/ 7702 h 120000"/>
                <a:gd name="T10" fmla="*/ 20500 w 120000"/>
                <a:gd name="T11" fmla="*/ 42567 h 120000"/>
                <a:gd name="T12" fmla="*/ 21500 w 120000"/>
                <a:gd name="T13" fmla="*/ 46216 h 120000"/>
                <a:gd name="T14" fmla="*/ 25000 w 120000"/>
                <a:gd name="T15" fmla="*/ 60000 h 120000"/>
                <a:gd name="T16" fmla="*/ 27000 w 120000"/>
                <a:gd name="T17" fmla="*/ 101756 h 120000"/>
                <a:gd name="T18" fmla="*/ 30500 w 120000"/>
                <a:gd name="T19" fmla="*/ 109054 h 120000"/>
                <a:gd name="T20" fmla="*/ 39000 w 120000"/>
                <a:gd name="T21" fmla="*/ 119189 h 120000"/>
                <a:gd name="T22" fmla="*/ 50500 w 120000"/>
                <a:gd name="T23" fmla="*/ 114324 h 120000"/>
                <a:gd name="T24" fmla="*/ 65500 w 120000"/>
                <a:gd name="T25" fmla="*/ 112702 h 120000"/>
                <a:gd name="T26" fmla="*/ 89500 w 120000"/>
                <a:gd name="T27" fmla="*/ 117567 h 120000"/>
                <a:gd name="T28" fmla="*/ 89000 w 120000"/>
                <a:gd name="T29" fmla="*/ 108648 h 120000"/>
                <a:gd name="T30" fmla="*/ 89500 w 120000"/>
                <a:gd name="T31" fmla="*/ 105000 h 120000"/>
                <a:gd name="T32" fmla="*/ 84000 w 120000"/>
                <a:gd name="T33" fmla="*/ 71351 h 120000"/>
                <a:gd name="T34" fmla="*/ 100500 w 120000"/>
                <a:gd name="T35" fmla="*/ 49054 h 120000"/>
                <a:gd name="T36" fmla="*/ 101000 w 120000"/>
                <a:gd name="T37" fmla="*/ 44594 h 120000"/>
                <a:gd name="T38" fmla="*/ 119500 w 120000"/>
                <a:gd name="T39" fmla="*/ 27972 h 120000"/>
                <a:gd name="T40" fmla="*/ 108500 w 120000"/>
                <a:gd name="T41" fmla="*/ 10945 h 120000"/>
                <a:gd name="T42" fmla="*/ 92500 w 120000"/>
                <a:gd name="T43" fmla="*/ 33648 h 120000"/>
                <a:gd name="T44" fmla="*/ 95500 w 120000"/>
                <a:gd name="T45" fmla="*/ 56351 h 120000"/>
                <a:gd name="T46" fmla="*/ 87000 w 120000"/>
                <a:gd name="T47" fmla="*/ 65675 h 120000"/>
                <a:gd name="T48" fmla="*/ 72500 w 120000"/>
                <a:gd name="T49" fmla="*/ 71756 h 120000"/>
                <a:gd name="T50" fmla="*/ 30000 w 120000"/>
                <a:gd name="T51" fmla="*/ 61216 h 120000"/>
                <a:gd name="T52" fmla="*/ 28500 w 120000"/>
                <a:gd name="T53" fmla="*/ 37702 h 120000"/>
                <a:gd name="T54" fmla="*/ 31000 w 120000"/>
                <a:gd name="T55" fmla="*/ 29189 h 120000"/>
                <a:gd name="T56" fmla="*/ 26500 w 120000"/>
                <a:gd name="T57" fmla="*/ 37297 h 120000"/>
                <a:gd name="T58" fmla="*/ 23000 w 120000"/>
                <a:gd name="T59" fmla="*/ 39324 h 120000"/>
                <a:gd name="T60" fmla="*/ 40500 w 120000"/>
                <a:gd name="T61" fmla="*/ 12567 h 120000"/>
                <a:gd name="T62" fmla="*/ 42500 w 120000"/>
                <a:gd name="T63" fmla="*/ 17837 h 120000"/>
                <a:gd name="T64" fmla="*/ 43000 w 120000"/>
                <a:gd name="T65" fmla="*/ 20270 h 120000"/>
                <a:gd name="T66" fmla="*/ 58000 w 120000"/>
                <a:gd name="T67" fmla="*/ 15000 h 120000"/>
                <a:gd name="T68" fmla="*/ 80500 w 120000"/>
                <a:gd name="T69" fmla="*/ 20270 h 120000"/>
                <a:gd name="T70" fmla="*/ 84000 w 120000"/>
                <a:gd name="T71" fmla="*/ 20270 h 120000"/>
                <a:gd name="T72" fmla="*/ 82500 w 120000"/>
                <a:gd name="T73" fmla="*/ 14594 h 120000"/>
                <a:gd name="T74" fmla="*/ 109000 w 120000"/>
                <a:gd name="T75" fmla="*/ 15810 h 120000"/>
                <a:gd name="T76" fmla="*/ 98000 w 120000"/>
                <a:gd name="T77" fmla="*/ 41756 h 120000"/>
                <a:gd name="T78" fmla="*/ 84500 w 120000"/>
                <a:gd name="T79" fmla="*/ 105000 h 120000"/>
                <a:gd name="T80" fmla="*/ 85000 w 120000"/>
                <a:gd name="T81" fmla="*/ 110270 h 120000"/>
                <a:gd name="T82" fmla="*/ 80500 w 120000"/>
                <a:gd name="T83" fmla="*/ 115540 h 120000"/>
                <a:gd name="T84" fmla="*/ 78000 w 120000"/>
                <a:gd name="T85" fmla="*/ 110675 h 120000"/>
                <a:gd name="T86" fmla="*/ 73000 w 120000"/>
                <a:gd name="T87" fmla="*/ 109864 h 120000"/>
                <a:gd name="T88" fmla="*/ 48500 w 120000"/>
                <a:gd name="T89" fmla="*/ 109864 h 120000"/>
                <a:gd name="T90" fmla="*/ 47500 w 120000"/>
                <a:gd name="T91" fmla="*/ 111891 h 120000"/>
                <a:gd name="T92" fmla="*/ 36500 w 120000"/>
                <a:gd name="T93" fmla="*/ 109054 h 120000"/>
                <a:gd name="T94" fmla="*/ 30500 w 120000"/>
                <a:gd name="T95" fmla="*/ 100540 h 120000"/>
                <a:gd name="T96" fmla="*/ 38500 w 120000"/>
                <a:gd name="T97" fmla="*/ 75000 h 120000"/>
                <a:gd name="T98" fmla="*/ 44500 w 120000"/>
                <a:gd name="T99" fmla="*/ 72162 h 120000"/>
                <a:gd name="T100" fmla="*/ 70500 w 120000"/>
                <a:gd name="T101" fmla="*/ 73783 h 120000"/>
                <a:gd name="T102" fmla="*/ 78500 w 120000"/>
                <a:gd name="T103" fmla="*/ 72162 h 120000"/>
                <a:gd name="T104" fmla="*/ 91500 w 120000"/>
                <a:gd name="T105" fmla="*/ 90810 h 120000"/>
                <a:gd name="T106" fmla="*/ 84500 w 120000"/>
                <a:gd name="T107" fmla="*/ 105000 h 120000"/>
                <a:gd name="T108" fmla="*/ 0 w 120000"/>
                <a:gd name="T109" fmla="*/ 0 h 120000"/>
                <a:gd name="T110" fmla="*/ 120000 w 120000"/>
                <a:gd name="T111" fmla="*/ 120000 h 1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T108" t="T109" r="T110" b="T111"/>
              <a:pathLst>
                <a:path w="120000" h="120000" extrusionOk="0">
                  <a:moveTo>
                    <a:pt x="108500" y="10945"/>
                  </a:moveTo>
                  <a:cubicBezTo>
                    <a:pt x="103000" y="7297"/>
                    <a:pt x="95500" y="5270"/>
                    <a:pt x="89000" y="6891"/>
                  </a:cubicBezTo>
                  <a:cubicBezTo>
                    <a:pt x="85500" y="7702"/>
                    <a:pt x="83000" y="8918"/>
                    <a:pt x="81000" y="10945"/>
                  </a:cubicBezTo>
                  <a:cubicBezTo>
                    <a:pt x="79500" y="11756"/>
                    <a:pt x="79000" y="13378"/>
                    <a:pt x="78000" y="13783"/>
                  </a:cubicBezTo>
                  <a:cubicBezTo>
                    <a:pt x="76000" y="15000"/>
                    <a:pt x="78000" y="14594"/>
                    <a:pt x="76000" y="14594"/>
                  </a:cubicBezTo>
                  <a:cubicBezTo>
                    <a:pt x="75000" y="14189"/>
                    <a:pt x="74000" y="13783"/>
                    <a:pt x="73000" y="13378"/>
                  </a:cubicBezTo>
                  <a:cubicBezTo>
                    <a:pt x="66000" y="11756"/>
                    <a:pt x="59000" y="11351"/>
                    <a:pt x="51500" y="12567"/>
                  </a:cubicBezTo>
                  <a:cubicBezTo>
                    <a:pt x="50500" y="12972"/>
                    <a:pt x="49000" y="13378"/>
                    <a:pt x="48000" y="13378"/>
                  </a:cubicBezTo>
                  <a:cubicBezTo>
                    <a:pt x="46500" y="14189"/>
                    <a:pt x="47000" y="14189"/>
                    <a:pt x="45500" y="12972"/>
                  </a:cubicBezTo>
                  <a:cubicBezTo>
                    <a:pt x="43500" y="11351"/>
                    <a:pt x="42500" y="9324"/>
                    <a:pt x="40500" y="7702"/>
                  </a:cubicBezTo>
                  <a:cubicBezTo>
                    <a:pt x="29000" y="0"/>
                    <a:pt x="14000" y="7702"/>
                    <a:pt x="7500" y="16216"/>
                  </a:cubicBezTo>
                  <a:cubicBezTo>
                    <a:pt x="0" y="26756"/>
                    <a:pt x="6500" y="38918"/>
                    <a:pt x="20500" y="42567"/>
                  </a:cubicBezTo>
                  <a:cubicBezTo>
                    <a:pt x="21500" y="42972"/>
                    <a:pt x="22000" y="42567"/>
                    <a:pt x="22000" y="43378"/>
                  </a:cubicBezTo>
                  <a:cubicBezTo>
                    <a:pt x="22500" y="44189"/>
                    <a:pt x="21500" y="45405"/>
                    <a:pt x="21500" y="46216"/>
                  </a:cubicBezTo>
                  <a:cubicBezTo>
                    <a:pt x="21500" y="47837"/>
                    <a:pt x="21000" y="49459"/>
                    <a:pt x="21500" y="51081"/>
                  </a:cubicBezTo>
                  <a:cubicBezTo>
                    <a:pt x="22000" y="54324"/>
                    <a:pt x="23000" y="57162"/>
                    <a:pt x="25000" y="60000"/>
                  </a:cubicBezTo>
                  <a:cubicBezTo>
                    <a:pt x="27500" y="64864"/>
                    <a:pt x="32000" y="68513"/>
                    <a:pt x="37500" y="70945"/>
                  </a:cubicBezTo>
                  <a:cubicBezTo>
                    <a:pt x="28000" y="78648"/>
                    <a:pt x="21000" y="91216"/>
                    <a:pt x="27000" y="101756"/>
                  </a:cubicBezTo>
                  <a:cubicBezTo>
                    <a:pt x="28000" y="103378"/>
                    <a:pt x="29500" y="105000"/>
                    <a:pt x="31000" y="106621"/>
                  </a:cubicBezTo>
                  <a:cubicBezTo>
                    <a:pt x="32000" y="107837"/>
                    <a:pt x="32000" y="107837"/>
                    <a:pt x="30500" y="109054"/>
                  </a:cubicBezTo>
                  <a:cubicBezTo>
                    <a:pt x="29500" y="110270"/>
                    <a:pt x="28500" y="111891"/>
                    <a:pt x="28000" y="113513"/>
                  </a:cubicBezTo>
                  <a:cubicBezTo>
                    <a:pt x="27000" y="118378"/>
                    <a:pt x="34000" y="119594"/>
                    <a:pt x="39000" y="119189"/>
                  </a:cubicBezTo>
                  <a:cubicBezTo>
                    <a:pt x="42000" y="119189"/>
                    <a:pt x="45500" y="117972"/>
                    <a:pt x="48000" y="116351"/>
                  </a:cubicBezTo>
                  <a:cubicBezTo>
                    <a:pt x="49000" y="115945"/>
                    <a:pt x="50000" y="115135"/>
                    <a:pt x="50500" y="114324"/>
                  </a:cubicBezTo>
                  <a:cubicBezTo>
                    <a:pt x="52000" y="113108"/>
                    <a:pt x="53000" y="113108"/>
                    <a:pt x="55500" y="113108"/>
                  </a:cubicBezTo>
                  <a:cubicBezTo>
                    <a:pt x="59000" y="112702"/>
                    <a:pt x="62000" y="112297"/>
                    <a:pt x="65500" y="112702"/>
                  </a:cubicBezTo>
                  <a:cubicBezTo>
                    <a:pt x="68500" y="112702"/>
                    <a:pt x="69500" y="115135"/>
                    <a:pt x="72500" y="116351"/>
                  </a:cubicBezTo>
                  <a:cubicBezTo>
                    <a:pt x="77000" y="118783"/>
                    <a:pt x="84500" y="120000"/>
                    <a:pt x="89500" y="117567"/>
                  </a:cubicBezTo>
                  <a:cubicBezTo>
                    <a:pt x="92000" y="116351"/>
                    <a:pt x="92500" y="114324"/>
                    <a:pt x="91500" y="111891"/>
                  </a:cubicBezTo>
                  <a:cubicBezTo>
                    <a:pt x="91000" y="110675"/>
                    <a:pt x="90000" y="109864"/>
                    <a:pt x="89000" y="108648"/>
                  </a:cubicBezTo>
                  <a:cubicBezTo>
                    <a:pt x="88500" y="108648"/>
                    <a:pt x="87500" y="107837"/>
                    <a:pt x="87500" y="107432"/>
                  </a:cubicBezTo>
                  <a:cubicBezTo>
                    <a:pt x="87500" y="107027"/>
                    <a:pt x="89500" y="105405"/>
                    <a:pt x="89500" y="105000"/>
                  </a:cubicBezTo>
                  <a:cubicBezTo>
                    <a:pt x="94000" y="99729"/>
                    <a:pt x="96500" y="94054"/>
                    <a:pt x="94500" y="87567"/>
                  </a:cubicBezTo>
                  <a:cubicBezTo>
                    <a:pt x="93000" y="81891"/>
                    <a:pt x="89500" y="75810"/>
                    <a:pt x="84000" y="71351"/>
                  </a:cubicBezTo>
                  <a:cubicBezTo>
                    <a:pt x="90500" y="68513"/>
                    <a:pt x="96500" y="64054"/>
                    <a:pt x="99000" y="57972"/>
                  </a:cubicBezTo>
                  <a:cubicBezTo>
                    <a:pt x="100000" y="55135"/>
                    <a:pt x="101000" y="51891"/>
                    <a:pt x="100500" y="49054"/>
                  </a:cubicBezTo>
                  <a:cubicBezTo>
                    <a:pt x="100500" y="48243"/>
                    <a:pt x="100500" y="47432"/>
                    <a:pt x="100000" y="46621"/>
                  </a:cubicBezTo>
                  <a:cubicBezTo>
                    <a:pt x="100000" y="45000"/>
                    <a:pt x="99500" y="45405"/>
                    <a:pt x="101000" y="44594"/>
                  </a:cubicBezTo>
                  <a:cubicBezTo>
                    <a:pt x="102500" y="43783"/>
                    <a:pt x="105000" y="43378"/>
                    <a:pt x="107000" y="42567"/>
                  </a:cubicBezTo>
                  <a:cubicBezTo>
                    <a:pt x="113500" y="39324"/>
                    <a:pt x="119000" y="34054"/>
                    <a:pt x="119500" y="27972"/>
                  </a:cubicBezTo>
                  <a:cubicBezTo>
                    <a:pt x="120000" y="21081"/>
                    <a:pt x="115000" y="15000"/>
                    <a:pt x="108500" y="10945"/>
                  </a:cubicBezTo>
                  <a:cubicBezTo>
                    <a:pt x="105000" y="8918"/>
                    <a:pt x="116000" y="15810"/>
                    <a:pt x="108500" y="10945"/>
                  </a:cubicBezTo>
                  <a:close/>
                  <a:moveTo>
                    <a:pt x="98000" y="41756"/>
                  </a:moveTo>
                  <a:cubicBezTo>
                    <a:pt x="96500" y="41756"/>
                    <a:pt x="95000" y="32432"/>
                    <a:pt x="92500" y="33648"/>
                  </a:cubicBezTo>
                  <a:cubicBezTo>
                    <a:pt x="91500" y="34054"/>
                    <a:pt x="95000" y="42162"/>
                    <a:pt x="95000" y="42972"/>
                  </a:cubicBezTo>
                  <a:cubicBezTo>
                    <a:pt x="96500" y="47432"/>
                    <a:pt x="97500" y="51891"/>
                    <a:pt x="95500" y="56351"/>
                  </a:cubicBezTo>
                  <a:cubicBezTo>
                    <a:pt x="94500" y="58378"/>
                    <a:pt x="93500" y="60405"/>
                    <a:pt x="91500" y="62027"/>
                  </a:cubicBezTo>
                  <a:cubicBezTo>
                    <a:pt x="91000" y="62837"/>
                    <a:pt x="87000" y="65270"/>
                    <a:pt x="87000" y="65675"/>
                  </a:cubicBezTo>
                  <a:cubicBezTo>
                    <a:pt x="87000" y="66891"/>
                    <a:pt x="81500" y="68918"/>
                    <a:pt x="80000" y="69324"/>
                  </a:cubicBezTo>
                  <a:cubicBezTo>
                    <a:pt x="78000" y="70135"/>
                    <a:pt x="75000" y="70945"/>
                    <a:pt x="72500" y="71756"/>
                  </a:cubicBezTo>
                  <a:cubicBezTo>
                    <a:pt x="67500" y="72972"/>
                    <a:pt x="62000" y="72972"/>
                    <a:pt x="56500" y="72567"/>
                  </a:cubicBezTo>
                  <a:cubicBezTo>
                    <a:pt x="46500" y="71756"/>
                    <a:pt x="36500" y="68108"/>
                    <a:pt x="30000" y="61216"/>
                  </a:cubicBezTo>
                  <a:cubicBezTo>
                    <a:pt x="26000" y="56756"/>
                    <a:pt x="25000" y="51486"/>
                    <a:pt x="26000" y="45810"/>
                  </a:cubicBezTo>
                  <a:cubicBezTo>
                    <a:pt x="26500" y="42972"/>
                    <a:pt x="27500" y="40540"/>
                    <a:pt x="28500" y="37702"/>
                  </a:cubicBezTo>
                  <a:cubicBezTo>
                    <a:pt x="29500" y="35675"/>
                    <a:pt x="31500" y="33648"/>
                    <a:pt x="32000" y="31216"/>
                  </a:cubicBezTo>
                  <a:cubicBezTo>
                    <a:pt x="32500" y="30405"/>
                    <a:pt x="33000" y="28783"/>
                    <a:pt x="31000" y="29189"/>
                  </a:cubicBezTo>
                  <a:cubicBezTo>
                    <a:pt x="30000" y="29594"/>
                    <a:pt x="29000" y="32027"/>
                    <a:pt x="28500" y="32432"/>
                  </a:cubicBezTo>
                  <a:cubicBezTo>
                    <a:pt x="28000" y="34054"/>
                    <a:pt x="27000" y="35675"/>
                    <a:pt x="26500" y="37297"/>
                  </a:cubicBezTo>
                  <a:cubicBezTo>
                    <a:pt x="26500" y="37702"/>
                    <a:pt x="26000" y="38108"/>
                    <a:pt x="26000" y="38513"/>
                  </a:cubicBezTo>
                  <a:cubicBezTo>
                    <a:pt x="25000" y="39729"/>
                    <a:pt x="25000" y="39729"/>
                    <a:pt x="23000" y="39324"/>
                  </a:cubicBezTo>
                  <a:cubicBezTo>
                    <a:pt x="10500" y="36891"/>
                    <a:pt x="4500" y="26351"/>
                    <a:pt x="11500" y="17432"/>
                  </a:cubicBezTo>
                  <a:cubicBezTo>
                    <a:pt x="18000" y="9324"/>
                    <a:pt x="31500" y="3648"/>
                    <a:pt x="40500" y="12567"/>
                  </a:cubicBezTo>
                  <a:cubicBezTo>
                    <a:pt x="41000" y="13378"/>
                    <a:pt x="42000" y="14189"/>
                    <a:pt x="42500" y="15405"/>
                  </a:cubicBezTo>
                  <a:cubicBezTo>
                    <a:pt x="43500" y="17027"/>
                    <a:pt x="43500" y="16621"/>
                    <a:pt x="42500" y="17837"/>
                  </a:cubicBezTo>
                  <a:cubicBezTo>
                    <a:pt x="42000" y="18243"/>
                    <a:pt x="40000" y="19054"/>
                    <a:pt x="40500" y="19864"/>
                  </a:cubicBezTo>
                  <a:cubicBezTo>
                    <a:pt x="41000" y="21081"/>
                    <a:pt x="42000" y="20270"/>
                    <a:pt x="43000" y="20270"/>
                  </a:cubicBezTo>
                  <a:cubicBezTo>
                    <a:pt x="45000" y="19459"/>
                    <a:pt x="46000" y="17837"/>
                    <a:pt x="48000" y="17027"/>
                  </a:cubicBezTo>
                  <a:cubicBezTo>
                    <a:pt x="51000" y="15810"/>
                    <a:pt x="54500" y="15000"/>
                    <a:pt x="58000" y="15000"/>
                  </a:cubicBezTo>
                  <a:cubicBezTo>
                    <a:pt x="64500" y="14594"/>
                    <a:pt x="71500" y="15810"/>
                    <a:pt x="77500" y="18648"/>
                  </a:cubicBezTo>
                  <a:cubicBezTo>
                    <a:pt x="78500" y="19054"/>
                    <a:pt x="79500" y="19459"/>
                    <a:pt x="80500" y="20270"/>
                  </a:cubicBezTo>
                  <a:cubicBezTo>
                    <a:pt x="81500" y="20675"/>
                    <a:pt x="83000" y="22702"/>
                    <a:pt x="84500" y="22702"/>
                  </a:cubicBezTo>
                  <a:cubicBezTo>
                    <a:pt x="87500" y="23918"/>
                    <a:pt x="85500" y="21081"/>
                    <a:pt x="84000" y="20270"/>
                  </a:cubicBezTo>
                  <a:cubicBezTo>
                    <a:pt x="83500" y="19864"/>
                    <a:pt x="80000" y="18243"/>
                    <a:pt x="80000" y="17837"/>
                  </a:cubicBezTo>
                  <a:cubicBezTo>
                    <a:pt x="79500" y="17027"/>
                    <a:pt x="82000" y="15000"/>
                    <a:pt x="82500" y="14594"/>
                  </a:cubicBezTo>
                  <a:cubicBezTo>
                    <a:pt x="84500" y="12162"/>
                    <a:pt x="87500" y="10135"/>
                    <a:pt x="91000" y="9729"/>
                  </a:cubicBezTo>
                  <a:cubicBezTo>
                    <a:pt x="97500" y="8513"/>
                    <a:pt x="104500" y="11756"/>
                    <a:pt x="109000" y="15810"/>
                  </a:cubicBezTo>
                  <a:cubicBezTo>
                    <a:pt x="114000" y="19864"/>
                    <a:pt x="117000" y="25540"/>
                    <a:pt x="114500" y="31216"/>
                  </a:cubicBezTo>
                  <a:cubicBezTo>
                    <a:pt x="112000" y="36891"/>
                    <a:pt x="105000" y="40540"/>
                    <a:pt x="98000" y="41756"/>
                  </a:cubicBezTo>
                  <a:cubicBezTo>
                    <a:pt x="97500" y="41756"/>
                    <a:pt x="100000" y="41351"/>
                    <a:pt x="98000" y="41756"/>
                  </a:cubicBezTo>
                  <a:close/>
                  <a:moveTo>
                    <a:pt x="84500" y="105000"/>
                  </a:moveTo>
                  <a:cubicBezTo>
                    <a:pt x="83500" y="105810"/>
                    <a:pt x="82000" y="106621"/>
                    <a:pt x="82000" y="107432"/>
                  </a:cubicBezTo>
                  <a:cubicBezTo>
                    <a:pt x="82000" y="108648"/>
                    <a:pt x="84000" y="109459"/>
                    <a:pt x="85000" y="110270"/>
                  </a:cubicBezTo>
                  <a:cubicBezTo>
                    <a:pt x="86500" y="111081"/>
                    <a:pt x="89500" y="113513"/>
                    <a:pt x="87000" y="114729"/>
                  </a:cubicBezTo>
                  <a:cubicBezTo>
                    <a:pt x="86000" y="115945"/>
                    <a:pt x="82500" y="115540"/>
                    <a:pt x="80500" y="115540"/>
                  </a:cubicBezTo>
                  <a:cubicBezTo>
                    <a:pt x="77500" y="115135"/>
                    <a:pt x="74000" y="113918"/>
                    <a:pt x="72000" y="111891"/>
                  </a:cubicBezTo>
                  <a:cubicBezTo>
                    <a:pt x="73000" y="111891"/>
                    <a:pt x="78000" y="112297"/>
                    <a:pt x="78000" y="110675"/>
                  </a:cubicBezTo>
                  <a:cubicBezTo>
                    <a:pt x="78000" y="109459"/>
                    <a:pt x="77500" y="109864"/>
                    <a:pt x="76500" y="109459"/>
                  </a:cubicBezTo>
                  <a:cubicBezTo>
                    <a:pt x="75500" y="109459"/>
                    <a:pt x="74000" y="109864"/>
                    <a:pt x="73000" y="109864"/>
                  </a:cubicBezTo>
                  <a:cubicBezTo>
                    <a:pt x="71000" y="109864"/>
                    <a:pt x="69000" y="109864"/>
                    <a:pt x="67000" y="109459"/>
                  </a:cubicBezTo>
                  <a:cubicBezTo>
                    <a:pt x="60500" y="108648"/>
                    <a:pt x="55000" y="109864"/>
                    <a:pt x="48500" y="109864"/>
                  </a:cubicBezTo>
                  <a:cubicBezTo>
                    <a:pt x="47500" y="109864"/>
                    <a:pt x="44000" y="109054"/>
                    <a:pt x="43000" y="109864"/>
                  </a:cubicBezTo>
                  <a:cubicBezTo>
                    <a:pt x="41000" y="111891"/>
                    <a:pt x="46500" y="111891"/>
                    <a:pt x="47500" y="111891"/>
                  </a:cubicBezTo>
                  <a:cubicBezTo>
                    <a:pt x="45000" y="115135"/>
                    <a:pt x="40000" y="116756"/>
                    <a:pt x="35000" y="115945"/>
                  </a:cubicBezTo>
                  <a:cubicBezTo>
                    <a:pt x="28000" y="115540"/>
                    <a:pt x="34500" y="111486"/>
                    <a:pt x="36500" y="109054"/>
                  </a:cubicBezTo>
                  <a:cubicBezTo>
                    <a:pt x="38000" y="107432"/>
                    <a:pt x="36500" y="106621"/>
                    <a:pt x="35000" y="105405"/>
                  </a:cubicBezTo>
                  <a:cubicBezTo>
                    <a:pt x="33000" y="103783"/>
                    <a:pt x="31500" y="102162"/>
                    <a:pt x="30500" y="100540"/>
                  </a:cubicBezTo>
                  <a:cubicBezTo>
                    <a:pt x="28000" y="95675"/>
                    <a:pt x="28500" y="91216"/>
                    <a:pt x="30500" y="86351"/>
                  </a:cubicBezTo>
                  <a:cubicBezTo>
                    <a:pt x="32000" y="82297"/>
                    <a:pt x="34500" y="78243"/>
                    <a:pt x="38500" y="75000"/>
                  </a:cubicBezTo>
                  <a:cubicBezTo>
                    <a:pt x="39500" y="74189"/>
                    <a:pt x="40500" y="73378"/>
                    <a:pt x="41500" y="72972"/>
                  </a:cubicBezTo>
                  <a:cubicBezTo>
                    <a:pt x="42500" y="72162"/>
                    <a:pt x="43000" y="72162"/>
                    <a:pt x="44500" y="72162"/>
                  </a:cubicBezTo>
                  <a:cubicBezTo>
                    <a:pt x="47000" y="72972"/>
                    <a:pt x="50000" y="73783"/>
                    <a:pt x="53000" y="74189"/>
                  </a:cubicBezTo>
                  <a:cubicBezTo>
                    <a:pt x="58500" y="75000"/>
                    <a:pt x="64500" y="75000"/>
                    <a:pt x="70500" y="73783"/>
                  </a:cubicBezTo>
                  <a:cubicBezTo>
                    <a:pt x="72000" y="73783"/>
                    <a:pt x="73500" y="73378"/>
                    <a:pt x="75000" y="72972"/>
                  </a:cubicBezTo>
                  <a:cubicBezTo>
                    <a:pt x="75500" y="72972"/>
                    <a:pt x="77500" y="72162"/>
                    <a:pt x="78500" y="72162"/>
                  </a:cubicBezTo>
                  <a:cubicBezTo>
                    <a:pt x="80000" y="72162"/>
                    <a:pt x="83000" y="75000"/>
                    <a:pt x="84000" y="76216"/>
                  </a:cubicBezTo>
                  <a:cubicBezTo>
                    <a:pt x="87500" y="80270"/>
                    <a:pt x="90500" y="85945"/>
                    <a:pt x="91500" y="90810"/>
                  </a:cubicBezTo>
                  <a:cubicBezTo>
                    <a:pt x="92000" y="96081"/>
                    <a:pt x="88500" y="101351"/>
                    <a:pt x="84500" y="105000"/>
                  </a:cubicBezTo>
                  <a:cubicBezTo>
                    <a:pt x="84000" y="105405"/>
                    <a:pt x="86000" y="103783"/>
                    <a:pt x="84500" y="105000"/>
                  </a:cubicBezTo>
                  <a:close/>
                </a:path>
              </a:pathLst>
            </a:custGeom>
            <a:solidFill>
              <a:srgbClr val="3E4A6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33" name="Shape 424"/>
            <p:cNvSpPr>
              <a:spLocks/>
            </p:cNvSpPr>
            <p:nvPr/>
          </p:nvSpPr>
          <p:spPr bwMode="auto">
            <a:xfrm>
              <a:off x="2172657" y="4692122"/>
              <a:ext cx="244875" cy="259406"/>
            </a:xfrm>
            <a:custGeom>
              <a:avLst/>
              <a:gdLst>
                <a:gd name="T0" fmla="*/ 104210 w 120000"/>
                <a:gd name="T1" fmla="*/ 60000 h 120000"/>
                <a:gd name="T2" fmla="*/ 85263 w 120000"/>
                <a:gd name="T3" fmla="*/ 87000 h 120000"/>
                <a:gd name="T4" fmla="*/ 56842 w 120000"/>
                <a:gd name="T5" fmla="*/ 96000 h 120000"/>
                <a:gd name="T6" fmla="*/ 34736 w 120000"/>
                <a:gd name="T7" fmla="*/ 78000 h 120000"/>
                <a:gd name="T8" fmla="*/ 60000 w 120000"/>
                <a:gd name="T9" fmla="*/ 45000 h 120000"/>
                <a:gd name="T10" fmla="*/ 72631 w 120000"/>
                <a:gd name="T11" fmla="*/ 24000 h 120000"/>
                <a:gd name="T12" fmla="*/ 47368 w 120000"/>
                <a:gd name="T13" fmla="*/ 33000 h 120000"/>
                <a:gd name="T14" fmla="*/ 22105 w 120000"/>
                <a:gd name="T15" fmla="*/ 108000 h 120000"/>
                <a:gd name="T16" fmla="*/ 82105 w 120000"/>
                <a:gd name="T17" fmla="*/ 105000 h 120000"/>
                <a:gd name="T18" fmla="*/ 110526 w 120000"/>
                <a:gd name="T19" fmla="*/ 81000 h 120000"/>
                <a:gd name="T20" fmla="*/ 104210 w 120000"/>
                <a:gd name="T21" fmla="*/ 60000 h 120000"/>
                <a:gd name="T22" fmla="*/ 104210 w 120000"/>
                <a:gd name="T23" fmla="*/ 60000 h 120000"/>
                <a:gd name="T24" fmla="*/ 0 w 120000"/>
                <a:gd name="T25" fmla="*/ 0 h 120000"/>
                <a:gd name="T26" fmla="*/ 120000 w 120000"/>
                <a:gd name="T27" fmla="*/ 120000 h 1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T24" t="T25" r="T26" b="T27"/>
              <a:pathLst>
                <a:path w="120000" h="120000" extrusionOk="0">
                  <a:moveTo>
                    <a:pt x="104210" y="60000"/>
                  </a:moveTo>
                  <a:cubicBezTo>
                    <a:pt x="94736" y="66000"/>
                    <a:pt x="94736" y="78000"/>
                    <a:pt x="85263" y="87000"/>
                  </a:cubicBezTo>
                  <a:cubicBezTo>
                    <a:pt x="75789" y="93000"/>
                    <a:pt x="66315" y="96000"/>
                    <a:pt x="56842" y="96000"/>
                  </a:cubicBezTo>
                  <a:cubicBezTo>
                    <a:pt x="37894" y="102000"/>
                    <a:pt x="25263" y="102000"/>
                    <a:pt x="34736" y="78000"/>
                  </a:cubicBezTo>
                  <a:cubicBezTo>
                    <a:pt x="41052" y="66000"/>
                    <a:pt x="50526" y="57000"/>
                    <a:pt x="60000" y="45000"/>
                  </a:cubicBezTo>
                  <a:cubicBezTo>
                    <a:pt x="63157" y="39000"/>
                    <a:pt x="72631" y="30000"/>
                    <a:pt x="72631" y="24000"/>
                  </a:cubicBezTo>
                  <a:cubicBezTo>
                    <a:pt x="75789" y="0"/>
                    <a:pt x="53684" y="27000"/>
                    <a:pt x="47368" y="33000"/>
                  </a:cubicBezTo>
                  <a:cubicBezTo>
                    <a:pt x="37894" y="48000"/>
                    <a:pt x="0" y="90000"/>
                    <a:pt x="22105" y="108000"/>
                  </a:cubicBezTo>
                  <a:cubicBezTo>
                    <a:pt x="34736" y="120000"/>
                    <a:pt x="66315" y="111000"/>
                    <a:pt x="82105" y="105000"/>
                  </a:cubicBezTo>
                  <a:cubicBezTo>
                    <a:pt x="91578" y="99000"/>
                    <a:pt x="104210" y="90000"/>
                    <a:pt x="110526" y="81000"/>
                  </a:cubicBezTo>
                  <a:cubicBezTo>
                    <a:pt x="113684" y="75000"/>
                    <a:pt x="120000" y="48000"/>
                    <a:pt x="104210" y="60000"/>
                  </a:cubicBezTo>
                  <a:cubicBezTo>
                    <a:pt x="97894" y="66000"/>
                    <a:pt x="110526" y="54000"/>
                    <a:pt x="104210" y="60000"/>
                  </a:cubicBezTo>
                  <a:close/>
                </a:path>
              </a:pathLst>
            </a:custGeom>
            <a:solidFill>
              <a:srgbClr val="3E4A6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34" name="Shape 425"/>
            <p:cNvSpPr>
              <a:spLocks/>
            </p:cNvSpPr>
            <p:nvPr/>
          </p:nvSpPr>
          <p:spPr bwMode="auto">
            <a:xfrm>
              <a:off x="1713775" y="4698298"/>
              <a:ext cx="244874" cy="293376"/>
            </a:xfrm>
            <a:custGeom>
              <a:avLst/>
              <a:gdLst>
                <a:gd name="T0" fmla="*/ 53684 w 120000"/>
                <a:gd name="T1" fmla="*/ 13333 h 120000"/>
                <a:gd name="T2" fmla="*/ 88421 w 120000"/>
                <a:gd name="T3" fmla="*/ 66666 h 120000"/>
                <a:gd name="T4" fmla="*/ 94736 w 120000"/>
                <a:gd name="T5" fmla="*/ 88000 h 120000"/>
                <a:gd name="T6" fmla="*/ 69473 w 120000"/>
                <a:gd name="T7" fmla="*/ 85333 h 120000"/>
                <a:gd name="T8" fmla="*/ 41052 w 120000"/>
                <a:gd name="T9" fmla="*/ 74666 h 120000"/>
                <a:gd name="T10" fmla="*/ 18947 w 120000"/>
                <a:gd name="T11" fmla="*/ 50666 h 120000"/>
                <a:gd name="T12" fmla="*/ 22105 w 120000"/>
                <a:gd name="T13" fmla="*/ 74666 h 120000"/>
                <a:gd name="T14" fmla="*/ 110526 w 120000"/>
                <a:gd name="T15" fmla="*/ 77333 h 120000"/>
                <a:gd name="T16" fmla="*/ 82105 w 120000"/>
                <a:gd name="T17" fmla="*/ 34666 h 120000"/>
                <a:gd name="T18" fmla="*/ 53684 w 120000"/>
                <a:gd name="T19" fmla="*/ 13333 h 120000"/>
                <a:gd name="T20" fmla="*/ 53684 w 120000"/>
                <a:gd name="T21" fmla="*/ 13333 h 120000"/>
                <a:gd name="T22" fmla="*/ 0 w 120000"/>
                <a:gd name="T23" fmla="*/ 0 h 120000"/>
                <a:gd name="T24" fmla="*/ 120000 w 120000"/>
                <a:gd name="T25" fmla="*/ 120000 h 1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T22" t="T23" r="T24" b="T25"/>
              <a:pathLst>
                <a:path w="120000" h="120000" extrusionOk="0">
                  <a:moveTo>
                    <a:pt x="53684" y="13333"/>
                  </a:moveTo>
                  <a:cubicBezTo>
                    <a:pt x="47368" y="24000"/>
                    <a:pt x="85263" y="56000"/>
                    <a:pt x="88421" y="66666"/>
                  </a:cubicBezTo>
                  <a:cubicBezTo>
                    <a:pt x="94736" y="72000"/>
                    <a:pt x="101052" y="82666"/>
                    <a:pt x="94736" y="88000"/>
                  </a:cubicBezTo>
                  <a:cubicBezTo>
                    <a:pt x="88421" y="90666"/>
                    <a:pt x="72631" y="85333"/>
                    <a:pt x="69473" y="85333"/>
                  </a:cubicBezTo>
                  <a:cubicBezTo>
                    <a:pt x="56842" y="82666"/>
                    <a:pt x="47368" y="80000"/>
                    <a:pt x="41052" y="74666"/>
                  </a:cubicBezTo>
                  <a:cubicBezTo>
                    <a:pt x="34736" y="69333"/>
                    <a:pt x="25263" y="50666"/>
                    <a:pt x="18947" y="50666"/>
                  </a:cubicBezTo>
                  <a:cubicBezTo>
                    <a:pt x="0" y="48000"/>
                    <a:pt x="18947" y="72000"/>
                    <a:pt x="22105" y="74666"/>
                  </a:cubicBezTo>
                  <a:cubicBezTo>
                    <a:pt x="41052" y="93333"/>
                    <a:pt x="120000" y="120000"/>
                    <a:pt x="110526" y="77333"/>
                  </a:cubicBezTo>
                  <a:cubicBezTo>
                    <a:pt x="107368" y="61333"/>
                    <a:pt x="94736" y="45333"/>
                    <a:pt x="82105" y="34666"/>
                  </a:cubicBezTo>
                  <a:cubicBezTo>
                    <a:pt x="78947" y="29333"/>
                    <a:pt x="60000" y="0"/>
                    <a:pt x="53684" y="13333"/>
                  </a:cubicBezTo>
                  <a:cubicBezTo>
                    <a:pt x="47368" y="21333"/>
                    <a:pt x="60000" y="2666"/>
                    <a:pt x="53684" y="13333"/>
                  </a:cubicBezTo>
                  <a:close/>
                </a:path>
              </a:pathLst>
            </a:custGeom>
            <a:solidFill>
              <a:srgbClr val="3E4A6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35" name="Shape 426"/>
            <p:cNvSpPr>
              <a:spLocks/>
            </p:cNvSpPr>
            <p:nvPr/>
          </p:nvSpPr>
          <p:spPr bwMode="auto">
            <a:xfrm>
              <a:off x="1952476" y="4361688"/>
              <a:ext cx="193430" cy="78748"/>
            </a:xfrm>
            <a:custGeom>
              <a:avLst/>
              <a:gdLst>
                <a:gd name="T0" fmla="*/ 84000 w 120000"/>
                <a:gd name="T1" fmla="*/ 120000 h 120000"/>
                <a:gd name="T2" fmla="*/ 76000 w 120000"/>
                <a:gd name="T3" fmla="*/ 120000 h 120000"/>
                <a:gd name="T4" fmla="*/ 60000 w 120000"/>
                <a:gd name="T5" fmla="*/ 100000 h 120000"/>
                <a:gd name="T6" fmla="*/ 44000 w 120000"/>
                <a:gd name="T7" fmla="*/ 110000 h 120000"/>
                <a:gd name="T8" fmla="*/ 40000 w 120000"/>
                <a:gd name="T9" fmla="*/ 120000 h 120000"/>
                <a:gd name="T10" fmla="*/ 8000 w 120000"/>
                <a:gd name="T11" fmla="*/ 70000 h 120000"/>
                <a:gd name="T12" fmla="*/ 8000 w 120000"/>
                <a:gd name="T13" fmla="*/ 10000 h 120000"/>
                <a:gd name="T14" fmla="*/ 12000 w 120000"/>
                <a:gd name="T15" fmla="*/ 0 h 120000"/>
                <a:gd name="T16" fmla="*/ 20000 w 120000"/>
                <a:gd name="T17" fmla="*/ 10000 h 120000"/>
                <a:gd name="T18" fmla="*/ 20000 w 120000"/>
                <a:gd name="T19" fmla="*/ 30000 h 120000"/>
                <a:gd name="T20" fmla="*/ 28000 w 120000"/>
                <a:gd name="T21" fmla="*/ 60000 h 120000"/>
                <a:gd name="T22" fmla="*/ 40000 w 120000"/>
                <a:gd name="T23" fmla="*/ 70000 h 120000"/>
                <a:gd name="T24" fmla="*/ 48000 w 120000"/>
                <a:gd name="T25" fmla="*/ 60000 h 120000"/>
                <a:gd name="T26" fmla="*/ 52000 w 120000"/>
                <a:gd name="T27" fmla="*/ 50000 h 120000"/>
                <a:gd name="T28" fmla="*/ 60000 w 120000"/>
                <a:gd name="T29" fmla="*/ 40000 h 120000"/>
                <a:gd name="T30" fmla="*/ 72000 w 120000"/>
                <a:gd name="T31" fmla="*/ 60000 h 120000"/>
                <a:gd name="T32" fmla="*/ 84000 w 120000"/>
                <a:gd name="T33" fmla="*/ 80000 h 120000"/>
                <a:gd name="T34" fmla="*/ 100000 w 120000"/>
                <a:gd name="T35" fmla="*/ 50000 h 120000"/>
                <a:gd name="T36" fmla="*/ 100000 w 120000"/>
                <a:gd name="T37" fmla="*/ 40000 h 120000"/>
                <a:gd name="T38" fmla="*/ 108000 w 120000"/>
                <a:gd name="T39" fmla="*/ 10000 h 120000"/>
                <a:gd name="T40" fmla="*/ 116000 w 120000"/>
                <a:gd name="T41" fmla="*/ 20000 h 120000"/>
                <a:gd name="T42" fmla="*/ 116000 w 120000"/>
                <a:gd name="T43" fmla="*/ 70000 h 120000"/>
                <a:gd name="T44" fmla="*/ 84000 w 120000"/>
                <a:gd name="T45" fmla="*/ 120000 h 120000"/>
                <a:gd name="T46" fmla="*/ 84000 w 120000"/>
                <a:gd name="T47" fmla="*/ 120000 h 120000"/>
                <a:gd name="T48" fmla="*/ 0 w 120000"/>
                <a:gd name="T49" fmla="*/ 0 h 120000"/>
                <a:gd name="T50" fmla="*/ 120000 w 120000"/>
                <a:gd name="T51" fmla="*/ 120000 h 1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T48" t="T49" r="T50" b="T51"/>
              <a:pathLst>
                <a:path w="120000" h="120000" extrusionOk="0">
                  <a:moveTo>
                    <a:pt x="84000" y="120000"/>
                  </a:moveTo>
                  <a:cubicBezTo>
                    <a:pt x="80000" y="120000"/>
                    <a:pt x="80000" y="120000"/>
                    <a:pt x="76000" y="120000"/>
                  </a:cubicBezTo>
                  <a:cubicBezTo>
                    <a:pt x="72000" y="120000"/>
                    <a:pt x="64000" y="110000"/>
                    <a:pt x="60000" y="100000"/>
                  </a:cubicBezTo>
                  <a:cubicBezTo>
                    <a:pt x="56000" y="110000"/>
                    <a:pt x="48000" y="110000"/>
                    <a:pt x="44000" y="110000"/>
                  </a:cubicBezTo>
                  <a:cubicBezTo>
                    <a:pt x="40000" y="120000"/>
                    <a:pt x="40000" y="120000"/>
                    <a:pt x="40000" y="120000"/>
                  </a:cubicBezTo>
                  <a:cubicBezTo>
                    <a:pt x="24000" y="120000"/>
                    <a:pt x="12000" y="100000"/>
                    <a:pt x="8000" y="70000"/>
                  </a:cubicBezTo>
                  <a:cubicBezTo>
                    <a:pt x="8000" y="60000"/>
                    <a:pt x="0" y="20000"/>
                    <a:pt x="8000" y="10000"/>
                  </a:cubicBezTo>
                  <a:cubicBezTo>
                    <a:pt x="8000" y="0"/>
                    <a:pt x="12000" y="0"/>
                    <a:pt x="12000" y="0"/>
                  </a:cubicBezTo>
                  <a:cubicBezTo>
                    <a:pt x="16000" y="0"/>
                    <a:pt x="16000" y="0"/>
                    <a:pt x="20000" y="10000"/>
                  </a:cubicBezTo>
                  <a:cubicBezTo>
                    <a:pt x="20000" y="10000"/>
                    <a:pt x="20000" y="20000"/>
                    <a:pt x="20000" y="30000"/>
                  </a:cubicBezTo>
                  <a:cubicBezTo>
                    <a:pt x="20000" y="40000"/>
                    <a:pt x="24000" y="50000"/>
                    <a:pt x="28000" y="60000"/>
                  </a:cubicBezTo>
                  <a:cubicBezTo>
                    <a:pt x="28000" y="60000"/>
                    <a:pt x="32000" y="70000"/>
                    <a:pt x="40000" y="70000"/>
                  </a:cubicBezTo>
                  <a:cubicBezTo>
                    <a:pt x="40000" y="70000"/>
                    <a:pt x="44000" y="70000"/>
                    <a:pt x="48000" y="60000"/>
                  </a:cubicBezTo>
                  <a:cubicBezTo>
                    <a:pt x="48000" y="60000"/>
                    <a:pt x="52000" y="50000"/>
                    <a:pt x="52000" y="50000"/>
                  </a:cubicBezTo>
                  <a:cubicBezTo>
                    <a:pt x="56000" y="40000"/>
                    <a:pt x="56000" y="40000"/>
                    <a:pt x="60000" y="40000"/>
                  </a:cubicBezTo>
                  <a:cubicBezTo>
                    <a:pt x="64000" y="40000"/>
                    <a:pt x="68000" y="50000"/>
                    <a:pt x="72000" y="60000"/>
                  </a:cubicBezTo>
                  <a:cubicBezTo>
                    <a:pt x="76000" y="70000"/>
                    <a:pt x="80000" y="80000"/>
                    <a:pt x="84000" y="80000"/>
                  </a:cubicBezTo>
                  <a:cubicBezTo>
                    <a:pt x="92000" y="80000"/>
                    <a:pt x="96000" y="70000"/>
                    <a:pt x="100000" y="50000"/>
                  </a:cubicBezTo>
                  <a:cubicBezTo>
                    <a:pt x="100000" y="50000"/>
                    <a:pt x="100000" y="50000"/>
                    <a:pt x="100000" y="40000"/>
                  </a:cubicBezTo>
                  <a:cubicBezTo>
                    <a:pt x="100000" y="30000"/>
                    <a:pt x="104000" y="10000"/>
                    <a:pt x="108000" y="10000"/>
                  </a:cubicBezTo>
                  <a:cubicBezTo>
                    <a:pt x="112000" y="10000"/>
                    <a:pt x="116000" y="20000"/>
                    <a:pt x="116000" y="20000"/>
                  </a:cubicBezTo>
                  <a:cubicBezTo>
                    <a:pt x="120000" y="30000"/>
                    <a:pt x="120000" y="50000"/>
                    <a:pt x="116000" y="70000"/>
                  </a:cubicBezTo>
                  <a:cubicBezTo>
                    <a:pt x="112000" y="100000"/>
                    <a:pt x="96000" y="120000"/>
                    <a:pt x="84000" y="120000"/>
                  </a:cubicBezTo>
                  <a:cubicBezTo>
                    <a:pt x="84000" y="120000"/>
                    <a:pt x="84000" y="120000"/>
                    <a:pt x="84000" y="120000"/>
                  </a:cubicBezTo>
                  <a:close/>
                </a:path>
              </a:pathLst>
            </a:custGeom>
            <a:solidFill>
              <a:srgbClr val="3E4A6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36" name="Shape 427"/>
            <p:cNvSpPr>
              <a:spLocks/>
            </p:cNvSpPr>
            <p:nvPr/>
          </p:nvSpPr>
          <p:spPr bwMode="auto">
            <a:xfrm>
              <a:off x="1783739" y="4244338"/>
              <a:ext cx="117292" cy="131246"/>
            </a:xfrm>
            <a:custGeom>
              <a:avLst/>
              <a:gdLst>
                <a:gd name="T0" fmla="*/ 66666 w 120000"/>
                <a:gd name="T1" fmla="*/ 0 h 120000"/>
                <a:gd name="T2" fmla="*/ 53333 w 120000"/>
                <a:gd name="T3" fmla="*/ 0 h 120000"/>
                <a:gd name="T4" fmla="*/ 66666 w 120000"/>
                <a:gd name="T5" fmla="*/ 18000 h 120000"/>
                <a:gd name="T6" fmla="*/ 40000 w 120000"/>
                <a:gd name="T7" fmla="*/ 42000 h 120000"/>
                <a:gd name="T8" fmla="*/ 20000 w 120000"/>
                <a:gd name="T9" fmla="*/ 18000 h 120000"/>
                <a:gd name="T10" fmla="*/ 0 w 120000"/>
                <a:gd name="T11" fmla="*/ 60000 h 120000"/>
                <a:gd name="T12" fmla="*/ 53333 w 120000"/>
                <a:gd name="T13" fmla="*/ 120000 h 120000"/>
                <a:gd name="T14" fmla="*/ 120000 w 120000"/>
                <a:gd name="T15" fmla="*/ 60000 h 120000"/>
                <a:gd name="T16" fmla="*/ 66666 w 120000"/>
                <a:gd name="T17" fmla="*/ 0 h 120000"/>
                <a:gd name="T18" fmla="*/ 0 w 120000"/>
                <a:gd name="T19" fmla="*/ 0 h 120000"/>
                <a:gd name="T20" fmla="*/ 120000 w 120000"/>
                <a:gd name="T21" fmla="*/ 120000 h 1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T18" t="T19" r="T20" b="T21"/>
              <a:pathLst>
                <a:path w="120000" h="120000" extrusionOk="0">
                  <a:moveTo>
                    <a:pt x="66666" y="0"/>
                  </a:moveTo>
                  <a:cubicBezTo>
                    <a:pt x="60000" y="0"/>
                    <a:pt x="53333" y="0"/>
                    <a:pt x="53333" y="0"/>
                  </a:cubicBezTo>
                  <a:cubicBezTo>
                    <a:pt x="60000" y="6000"/>
                    <a:pt x="66666" y="12000"/>
                    <a:pt x="66666" y="18000"/>
                  </a:cubicBezTo>
                  <a:cubicBezTo>
                    <a:pt x="66666" y="30000"/>
                    <a:pt x="53333" y="42000"/>
                    <a:pt x="40000" y="42000"/>
                  </a:cubicBezTo>
                  <a:cubicBezTo>
                    <a:pt x="26666" y="42000"/>
                    <a:pt x="20000" y="30000"/>
                    <a:pt x="20000" y="18000"/>
                  </a:cubicBezTo>
                  <a:cubicBezTo>
                    <a:pt x="6666" y="30000"/>
                    <a:pt x="0" y="42000"/>
                    <a:pt x="0" y="60000"/>
                  </a:cubicBezTo>
                  <a:cubicBezTo>
                    <a:pt x="0" y="90000"/>
                    <a:pt x="26666" y="120000"/>
                    <a:pt x="53333" y="120000"/>
                  </a:cubicBezTo>
                  <a:cubicBezTo>
                    <a:pt x="86666" y="120000"/>
                    <a:pt x="113333" y="90000"/>
                    <a:pt x="120000" y="60000"/>
                  </a:cubicBezTo>
                  <a:cubicBezTo>
                    <a:pt x="120000" y="30000"/>
                    <a:pt x="93333" y="0"/>
                    <a:pt x="66666" y="0"/>
                  </a:cubicBezTo>
                  <a:close/>
                </a:path>
              </a:pathLst>
            </a:custGeom>
            <a:solidFill>
              <a:srgbClr val="3E4A6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37" name="Shape 428"/>
            <p:cNvSpPr>
              <a:spLocks/>
            </p:cNvSpPr>
            <p:nvPr/>
          </p:nvSpPr>
          <p:spPr bwMode="auto">
            <a:xfrm>
              <a:off x="2217928" y="4284484"/>
              <a:ext cx="121409" cy="137423"/>
            </a:xfrm>
            <a:custGeom>
              <a:avLst/>
              <a:gdLst>
                <a:gd name="T0" fmla="*/ 75789 w 120000"/>
                <a:gd name="T1" fmla="*/ 0 h 120000"/>
                <a:gd name="T2" fmla="*/ 50526 w 120000"/>
                <a:gd name="T3" fmla="*/ 5714 h 120000"/>
                <a:gd name="T4" fmla="*/ 69473 w 120000"/>
                <a:gd name="T5" fmla="*/ 22857 h 120000"/>
                <a:gd name="T6" fmla="*/ 44210 w 120000"/>
                <a:gd name="T7" fmla="*/ 40000 h 120000"/>
                <a:gd name="T8" fmla="*/ 25263 w 120000"/>
                <a:gd name="T9" fmla="*/ 22857 h 120000"/>
                <a:gd name="T10" fmla="*/ 25263 w 120000"/>
                <a:gd name="T11" fmla="*/ 22857 h 120000"/>
                <a:gd name="T12" fmla="*/ 6315 w 120000"/>
                <a:gd name="T13" fmla="*/ 51428 h 120000"/>
                <a:gd name="T14" fmla="*/ 50526 w 120000"/>
                <a:gd name="T15" fmla="*/ 114285 h 120000"/>
                <a:gd name="T16" fmla="*/ 120000 w 120000"/>
                <a:gd name="T17" fmla="*/ 62857 h 120000"/>
                <a:gd name="T18" fmla="*/ 75789 w 120000"/>
                <a:gd name="T19" fmla="*/ 0 h 120000"/>
                <a:gd name="T20" fmla="*/ 0 w 120000"/>
                <a:gd name="T21" fmla="*/ 0 h 120000"/>
                <a:gd name="T22" fmla="*/ 120000 w 120000"/>
                <a:gd name="T23" fmla="*/ 120000 h 1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120000" h="120000" extrusionOk="0">
                  <a:moveTo>
                    <a:pt x="75789" y="0"/>
                  </a:moveTo>
                  <a:cubicBezTo>
                    <a:pt x="63157" y="0"/>
                    <a:pt x="56842" y="0"/>
                    <a:pt x="50526" y="5714"/>
                  </a:cubicBezTo>
                  <a:cubicBezTo>
                    <a:pt x="63157" y="5714"/>
                    <a:pt x="69473" y="11428"/>
                    <a:pt x="69473" y="22857"/>
                  </a:cubicBezTo>
                  <a:cubicBezTo>
                    <a:pt x="69473" y="34285"/>
                    <a:pt x="56842" y="40000"/>
                    <a:pt x="44210" y="40000"/>
                  </a:cubicBezTo>
                  <a:cubicBezTo>
                    <a:pt x="31578" y="40000"/>
                    <a:pt x="25263" y="34285"/>
                    <a:pt x="25263" y="22857"/>
                  </a:cubicBezTo>
                  <a:cubicBezTo>
                    <a:pt x="25263" y="22857"/>
                    <a:pt x="25263" y="22857"/>
                    <a:pt x="25263" y="22857"/>
                  </a:cubicBezTo>
                  <a:cubicBezTo>
                    <a:pt x="18947" y="28571"/>
                    <a:pt x="12631" y="40000"/>
                    <a:pt x="6315" y="51428"/>
                  </a:cubicBezTo>
                  <a:cubicBezTo>
                    <a:pt x="0" y="85714"/>
                    <a:pt x="25263" y="114285"/>
                    <a:pt x="50526" y="114285"/>
                  </a:cubicBezTo>
                  <a:cubicBezTo>
                    <a:pt x="82105" y="120000"/>
                    <a:pt x="113684" y="97142"/>
                    <a:pt x="120000" y="62857"/>
                  </a:cubicBezTo>
                  <a:cubicBezTo>
                    <a:pt x="120000" y="34285"/>
                    <a:pt x="101052" y="5714"/>
                    <a:pt x="75789" y="0"/>
                  </a:cubicBezTo>
                  <a:close/>
                </a:path>
              </a:pathLst>
            </a:custGeom>
            <a:solidFill>
              <a:srgbClr val="3E4A6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grpSp>
    </p:spTree>
    <p:extLst>
      <p:ext uri="{BB962C8B-B14F-4D97-AF65-F5344CB8AC3E}">
        <p14:creationId xmlns:p14="http://schemas.microsoft.com/office/powerpoint/2010/main" val="1715696788"/>
      </p:ext>
    </p:extLst>
  </p:cSld>
  <p:clrMapOvr>
    <a:masterClrMapping/>
  </p:clrMapOvr>
  <p:transition spd="slow">
    <p:push dir="u"/>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Blank (Fish)">
    <p:spTree>
      <p:nvGrpSpPr>
        <p:cNvPr id="1" name="Shape 429"/>
        <p:cNvGrpSpPr/>
        <p:nvPr/>
      </p:nvGrpSpPr>
      <p:grpSpPr>
        <a:xfrm>
          <a:off x="0" y="0"/>
          <a:ext cx="0" cy="0"/>
          <a:chOff x="0" y="0"/>
          <a:chExt cx="0" cy="0"/>
        </a:xfrm>
      </p:grpSpPr>
      <p:grpSp>
        <p:nvGrpSpPr>
          <p:cNvPr id="2" name="Shape 430"/>
          <p:cNvGrpSpPr>
            <a:grpSpLocks/>
          </p:cNvGrpSpPr>
          <p:nvPr/>
        </p:nvGrpSpPr>
        <p:grpSpPr bwMode="auto">
          <a:xfrm>
            <a:off x="7400925" y="5014913"/>
            <a:ext cx="1454150" cy="1455737"/>
            <a:chOff x="3708400" y="3798888"/>
            <a:chExt cx="1844700" cy="1385975"/>
          </a:xfrm>
        </p:grpSpPr>
        <p:sp>
          <p:nvSpPr>
            <p:cNvPr id="3" name="Shape 431"/>
            <p:cNvSpPr>
              <a:spLocks/>
            </p:cNvSpPr>
            <p:nvPr/>
          </p:nvSpPr>
          <p:spPr bwMode="auto">
            <a:xfrm>
              <a:off x="3708400" y="3966656"/>
              <a:ext cx="1844700" cy="1218207"/>
            </a:xfrm>
            <a:custGeom>
              <a:avLst/>
              <a:gdLst>
                <a:gd name="T0" fmla="*/ 117062 w 120000"/>
                <a:gd name="T1" fmla="*/ 84893 h 120000"/>
                <a:gd name="T2" fmla="*/ 104895 w 120000"/>
                <a:gd name="T3" fmla="*/ 64468 h 120000"/>
                <a:gd name="T4" fmla="*/ 117062 w 120000"/>
                <a:gd name="T5" fmla="*/ 44042 h 120000"/>
                <a:gd name="T6" fmla="*/ 119580 w 120000"/>
                <a:gd name="T7" fmla="*/ 27446 h 120000"/>
                <a:gd name="T8" fmla="*/ 117062 w 120000"/>
                <a:gd name="T9" fmla="*/ 22978 h 120000"/>
                <a:gd name="T10" fmla="*/ 114965 w 120000"/>
                <a:gd name="T11" fmla="*/ 27446 h 120000"/>
                <a:gd name="T12" fmla="*/ 107412 w 120000"/>
                <a:gd name="T13" fmla="*/ 30638 h 120000"/>
                <a:gd name="T14" fmla="*/ 95244 w 120000"/>
                <a:gd name="T15" fmla="*/ 33829 h 120000"/>
                <a:gd name="T16" fmla="*/ 83916 w 120000"/>
                <a:gd name="T17" fmla="*/ 55531 h 120000"/>
                <a:gd name="T18" fmla="*/ 76363 w 120000"/>
                <a:gd name="T19" fmla="*/ 36382 h 120000"/>
                <a:gd name="T20" fmla="*/ 85594 w 120000"/>
                <a:gd name="T21" fmla="*/ 21063 h 120000"/>
                <a:gd name="T22" fmla="*/ 87692 w 120000"/>
                <a:gd name="T23" fmla="*/ 15319 h 120000"/>
                <a:gd name="T24" fmla="*/ 80559 w 120000"/>
                <a:gd name="T25" fmla="*/ 11489 h 120000"/>
                <a:gd name="T26" fmla="*/ 66713 w 120000"/>
                <a:gd name="T27" fmla="*/ 1914 h 120000"/>
                <a:gd name="T28" fmla="*/ 49930 w 120000"/>
                <a:gd name="T29" fmla="*/ 2553 h 120000"/>
                <a:gd name="T30" fmla="*/ 44055 w 120000"/>
                <a:gd name="T31" fmla="*/ 7021 h 120000"/>
                <a:gd name="T32" fmla="*/ 37762 w 120000"/>
                <a:gd name="T33" fmla="*/ 14042 h 120000"/>
                <a:gd name="T34" fmla="*/ 31048 w 120000"/>
                <a:gd name="T35" fmla="*/ 16595 h 120000"/>
                <a:gd name="T36" fmla="*/ 24755 w 120000"/>
                <a:gd name="T37" fmla="*/ 21702 h 120000"/>
                <a:gd name="T38" fmla="*/ 15944 w 120000"/>
                <a:gd name="T39" fmla="*/ 37021 h 120000"/>
                <a:gd name="T40" fmla="*/ 9650 w 120000"/>
                <a:gd name="T41" fmla="*/ 89361 h 120000"/>
                <a:gd name="T42" fmla="*/ 0 w 120000"/>
                <a:gd name="T43" fmla="*/ 97659 h 120000"/>
                <a:gd name="T44" fmla="*/ 6713 w 120000"/>
                <a:gd name="T45" fmla="*/ 111063 h 120000"/>
                <a:gd name="T46" fmla="*/ 17202 w 120000"/>
                <a:gd name="T47" fmla="*/ 108510 h 120000"/>
                <a:gd name="T48" fmla="*/ 18881 w 120000"/>
                <a:gd name="T49" fmla="*/ 106595 h 120000"/>
                <a:gd name="T50" fmla="*/ 21818 w 120000"/>
                <a:gd name="T51" fmla="*/ 109787 h 120000"/>
                <a:gd name="T52" fmla="*/ 27272 w 120000"/>
                <a:gd name="T53" fmla="*/ 114255 h 120000"/>
                <a:gd name="T54" fmla="*/ 54125 w 120000"/>
                <a:gd name="T55" fmla="*/ 118085 h 120000"/>
                <a:gd name="T56" fmla="*/ 60000 w 120000"/>
                <a:gd name="T57" fmla="*/ 115531 h 120000"/>
                <a:gd name="T58" fmla="*/ 62937 w 120000"/>
                <a:gd name="T59" fmla="*/ 113617 h 120000"/>
                <a:gd name="T60" fmla="*/ 67132 w 120000"/>
                <a:gd name="T61" fmla="*/ 110425 h 120000"/>
                <a:gd name="T62" fmla="*/ 73426 w 120000"/>
                <a:gd name="T63" fmla="*/ 116170 h 120000"/>
                <a:gd name="T64" fmla="*/ 84755 w 120000"/>
                <a:gd name="T65" fmla="*/ 107234 h 120000"/>
                <a:gd name="T66" fmla="*/ 86433 w 120000"/>
                <a:gd name="T67" fmla="*/ 97021 h 120000"/>
                <a:gd name="T68" fmla="*/ 80139 w 120000"/>
                <a:gd name="T69" fmla="*/ 92553 h 120000"/>
                <a:gd name="T70" fmla="*/ 84335 w 120000"/>
                <a:gd name="T71" fmla="*/ 79148 h 120000"/>
                <a:gd name="T72" fmla="*/ 98181 w 120000"/>
                <a:gd name="T73" fmla="*/ 96382 h 120000"/>
                <a:gd name="T74" fmla="*/ 109510 w 120000"/>
                <a:gd name="T75" fmla="*/ 98936 h 120000"/>
                <a:gd name="T76" fmla="*/ 114125 w 120000"/>
                <a:gd name="T77" fmla="*/ 100212 h 120000"/>
                <a:gd name="T78" fmla="*/ 115804 w 120000"/>
                <a:gd name="T79" fmla="*/ 104680 h 120000"/>
                <a:gd name="T80" fmla="*/ 119160 w 120000"/>
                <a:gd name="T81" fmla="*/ 104680 h 120000"/>
                <a:gd name="T82" fmla="*/ 119580 w 120000"/>
                <a:gd name="T83" fmla="*/ 98297 h 120000"/>
                <a:gd name="T84" fmla="*/ 117062 w 120000"/>
                <a:gd name="T85" fmla="*/ 84893 h 120000"/>
                <a:gd name="T86" fmla="*/ 0 w 120000"/>
                <a:gd name="T87" fmla="*/ 0 h 120000"/>
                <a:gd name="T88" fmla="*/ 120000 w 120000"/>
                <a:gd name="T89" fmla="*/ 120000 h 1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T86" t="T87" r="T88" b="T89"/>
              <a:pathLst>
                <a:path w="120000" h="120000" extrusionOk="0">
                  <a:moveTo>
                    <a:pt x="117062" y="84893"/>
                  </a:moveTo>
                  <a:cubicBezTo>
                    <a:pt x="114965" y="75957"/>
                    <a:pt x="110769" y="68297"/>
                    <a:pt x="104895" y="64468"/>
                  </a:cubicBezTo>
                  <a:cubicBezTo>
                    <a:pt x="111188" y="60638"/>
                    <a:pt x="114545" y="52978"/>
                    <a:pt x="117062" y="44042"/>
                  </a:cubicBezTo>
                  <a:cubicBezTo>
                    <a:pt x="118321" y="38936"/>
                    <a:pt x="120000" y="32553"/>
                    <a:pt x="119580" y="27446"/>
                  </a:cubicBezTo>
                  <a:cubicBezTo>
                    <a:pt x="119580" y="25531"/>
                    <a:pt x="118741" y="22978"/>
                    <a:pt x="117062" y="22978"/>
                  </a:cubicBezTo>
                  <a:cubicBezTo>
                    <a:pt x="115804" y="23617"/>
                    <a:pt x="115804" y="25531"/>
                    <a:pt x="114965" y="27446"/>
                  </a:cubicBezTo>
                  <a:cubicBezTo>
                    <a:pt x="113286" y="30000"/>
                    <a:pt x="109510" y="30000"/>
                    <a:pt x="107412" y="30638"/>
                  </a:cubicBezTo>
                  <a:cubicBezTo>
                    <a:pt x="103216" y="31276"/>
                    <a:pt x="99020" y="31914"/>
                    <a:pt x="95244" y="33829"/>
                  </a:cubicBezTo>
                  <a:cubicBezTo>
                    <a:pt x="88951" y="37021"/>
                    <a:pt x="84755" y="45319"/>
                    <a:pt x="83916" y="55531"/>
                  </a:cubicBezTo>
                  <a:cubicBezTo>
                    <a:pt x="80979" y="51702"/>
                    <a:pt x="75524" y="42127"/>
                    <a:pt x="76363" y="36382"/>
                  </a:cubicBezTo>
                  <a:cubicBezTo>
                    <a:pt x="77202" y="29361"/>
                    <a:pt x="82237" y="24893"/>
                    <a:pt x="85594" y="21063"/>
                  </a:cubicBezTo>
                  <a:cubicBezTo>
                    <a:pt x="86853" y="19787"/>
                    <a:pt x="88531" y="17872"/>
                    <a:pt x="87692" y="15319"/>
                  </a:cubicBezTo>
                  <a:cubicBezTo>
                    <a:pt x="86433" y="12765"/>
                    <a:pt x="82237" y="12765"/>
                    <a:pt x="80559" y="11489"/>
                  </a:cubicBezTo>
                  <a:cubicBezTo>
                    <a:pt x="75524" y="8297"/>
                    <a:pt x="71748" y="3829"/>
                    <a:pt x="66713" y="1914"/>
                  </a:cubicBezTo>
                  <a:cubicBezTo>
                    <a:pt x="61258" y="0"/>
                    <a:pt x="55384" y="638"/>
                    <a:pt x="49930" y="2553"/>
                  </a:cubicBezTo>
                  <a:cubicBezTo>
                    <a:pt x="47832" y="3829"/>
                    <a:pt x="45734" y="5106"/>
                    <a:pt x="44055" y="7021"/>
                  </a:cubicBezTo>
                  <a:cubicBezTo>
                    <a:pt x="41538" y="8936"/>
                    <a:pt x="39860" y="12127"/>
                    <a:pt x="37762" y="14042"/>
                  </a:cubicBezTo>
                  <a:cubicBezTo>
                    <a:pt x="36083" y="15319"/>
                    <a:pt x="33146" y="15319"/>
                    <a:pt x="31048" y="16595"/>
                  </a:cubicBezTo>
                  <a:cubicBezTo>
                    <a:pt x="28951" y="17872"/>
                    <a:pt x="26853" y="19787"/>
                    <a:pt x="24755" y="21702"/>
                  </a:cubicBezTo>
                  <a:cubicBezTo>
                    <a:pt x="20979" y="25531"/>
                    <a:pt x="18041" y="31276"/>
                    <a:pt x="15944" y="37021"/>
                  </a:cubicBezTo>
                  <a:cubicBezTo>
                    <a:pt x="10069" y="51702"/>
                    <a:pt x="4615" y="72765"/>
                    <a:pt x="9650" y="89361"/>
                  </a:cubicBezTo>
                  <a:cubicBezTo>
                    <a:pt x="6293" y="89361"/>
                    <a:pt x="0" y="90638"/>
                    <a:pt x="0" y="97659"/>
                  </a:cubicBezTo>
                  <a:cubicBezTo>
                    <a:pt x="419" y="102765"/>
                    <a:pt x="3776" y="108510"/>
                    <a:pt x="6713" y="111063"/>
                  </a:cubicBezTo>
                  <a:cubicBezTo>
                    <a:pt x="10489" y="114255"/>
                    <a:pt x="14265" y="113617"/>
                    <a:pt x="17202" y="108510"/>
                  </a:cubicBezTo>
                  <a:cubicBezTo>
                    <a:pt x="18041" y="107234"/>
                    <a:pt x="18041" y="106595"/>
                    <a:pt x="18881" y="106595"/>
                  </a:cubicBezTo>
                  <a:cubicBezTo>
                    <a:pt x="19720" y="107234"/>
                    <a:pt x="20979" y="109148"/>
                    <a:pt x="21818" y="109787"/>
                  </a:cubicBezTo>
                  <a:cubicBezTo>
                    <a:pt x="23496" y="111702"/>
                    <a:pt x="25594" y="112978"/>
                    <a:pt x="27272" y="114255"/>
                  </a:cubicBezTo>
                  <a:cubicBezTo>
                    <a:pt x="35664" y="119361"/>
                    <a:pt x="45314" y="120000"/>
                    <a:pt x="54125" y="118085"/>
                  </a:cubicBezTo>
                  <a:cubicBezTo>
                    <a:pt x="56223" y="117446"/>
                    <a:pt x="57902" y="116808"/>
                    <a:pt x="60000" y="115531"/>
                  </a:cubicBezTo>
                  <a:cubicBezTo>
                    <a:pt x="60839" y="114893"/>
                    <a:pt x="62097" y="114255"/>
                    <a:pt x="62937" y="113617"/>
                  </a:cubicBezTo>
                  <a:cubicBezTo>
                    <a:pt x="64195" y="112978"/>
                    <a:pt x="65874" y="111063"/>
                    <a:pt x="67132" y="110425"/>
                  </a:cubicBezTo>
                  <a:cubicBezTo>
                    <a:pt x="68811" y="110425"/>
                    <a:pt x="71328" y="114893"/>
                    <a:pt x="73426" y="116170"/>
                  </a:cubicBezTo>
                  <a:cubicBezTo>
                    <a:pt x="78041" y="117446"/>
                    <a:pt x="82657" y="112340"/>
                    <a:pt x="84755" y="107234"/>
                  </a:cubicBezTo>
                  <a:cubicBezTo>
                    <a:pt x="85594" y="104680"/>
                    <a:pt x="87272" y="100212"/>
                    <a:pt x="86433" y="97021"/>
                  </a:cubicBezTo>
                  <a:cubicBezTo>
                    <a:pt x="85594" y="93829"/>
                    <a:pt x="82237" y="93191"/>
                    <a:pt x="80139" y="92553"/>
                  </a:cubicBezTo>
                  <a:cubicBezTo>
                    <a:pt x="82237" y="88085"/>
                    <a:pt x="83076" y="83617"/>
                    <a:pt x="84335" y="79148"/>
                  </a:cubicBezTo>
                  <a:cubicBezTo>
                    <a:pt x="86433" y="88723"/>
                    <a:pt x="91888" y="93829"/>
                    <a:pt x="98181" y="96382"/>
                  </a:cubicBezTo>
                  <a:cubicBezTo>
                    <a:pt x="101958" y="97659"/>
                    <a:pt x="105734" y="98297"/>
                    <a:pt x="109510" y="98936"/>
                  </a:cubicBezTo>
                  <a:cubicBezTo>
                    <a:pt x="110769" y="99574"/>
                    <a:pt x="112867" y="99574"/>
                    <a:pt x="114125" y="100212"/>
                  </a:cubicBezTo>
                  <a:cubicBezTo>
                    <a:pt x="115384" y="101489"/>
                    <a:pt x="114965" y="103404"/>
                    <a:pt x="115804" y="104680"/>
                  </a:cubicBezTo>
                  <a:cubicBezTo>
                    <a:pt x="116643" y="105957"/>
                    <a:pt x="118321" y="105957"/>
                    <a:pt x="119160" y="104680"/>
                  </a:cubicBezTo>
                  <a:cubicBezTo>
                    <a:pt x="120000" y="102765"/>
                    <a:pt x="119580" y="100212"/>
                    <a:pt x="119580" y="98297"/>
                  </a:cubicBezTo>
                  <a:cubicBezTo>
                    <a:pt x="119160" y="93191"/>
                    <a:pt x="118321" y="88723"/>
                    <a:pt x="117062" y="84893"/>
                  </a:cubicBezTo>
                  <a:close/>
                </a:path>
              </a:pathLst>
            </a:custGeom>
            <a:solidFill>
              <a:srgbClr val="F6B26B"/>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4" name="Shape 432"/>
            <p:cNvSpPr>
              <a:spLocks noChangeArrowheads="1"/>
            </p:cNvSpPr>
            <p:nvPr/>
          </p:nvSpPr>
          <p:spPr bwMode="auto">
            <a:xfrm>
              <a:off x="3921870" y="4045250"/>
              <a:ext cx="128887" cy="12242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lvl1pPr eaLnBrk="0" hangingPunct="0">
                <a:defRPr sz="1400">
                  <a:solidFill>
                    <a:schemeClr val="bg1"/>
                  </a:solidFill>
                  <a:latin typeface="Times New Roman" pitchFamily="18" charset="0"/>
                  <a:ea typeface="Gulim" pitchFamily="34" charset="-127"/>
                </a:defRPr>
              </a:lvl1pPr>
              <a:lvl2pPr marL="742950" indent="-285750" eaLnBrk="0" hangingPunct="0">
                <a:defRPr sz="1400">
                  <a:solidFill>
                    <a:schemeClr val="bg1"/>
                  </a:solidFill>
                  <a:latin typeface="Times New Roman" pitchFamily="18" charset="0"/>
                  <a:ea typeface="Gulim" pitchFamily="34" charset="-127"/>
                </a:defRPr>
              </a:lvl2pPr>
              <a:lvl3pPr marL="1143000" indent="-228600" eaLnBrk="0" hangingPunct="0">
                <a:defRPr sz="1400">
                  <a:solidFill>
                    <a:schemeClr val="bg1"/>
                  </a:solidFill>
                  <a:latin typeface="Times New Roman" pitchFamily="18" charset="0"/>
                  <a:ea typeface="Gulim" pitchFamily="34" charset="-127"/>
                </a:defRPr>
              </a:lvl3pPr>
              <a:lvl4pPr marL="1600200" indent="-228600" eaLnBrk="0" hangingPunct="0">
                <a:defRPr sz="1400">
                  <a:solidFill>
                    <a:schemeClr val="bg1"/>
                  </a:solidFill>
                  <a:latin typeface="Times New Roman" pitchFamily="18" charset="0"/>
                  <a:ea typeface="Gulim" pitchFamily="34" charset="-127"/>
                </a:defRPr>
              </a:lvl4pPr>
              <a:lvl5pPr marL="2057400" indent="-228600" eaLnBrk="0" hangingPunct="0">
                <a:defRPr sz="1400">
                  <a:solidFill>
                    <a:schemeClr val="bg1"/>
                  </a:solidFill>
                  <a:latin typeface="Times New Roman" pitchFamily="18" charset="0"/>
                  <a:ea typeface="Gulim" pitchFamily="34" charset="-127"/>
                </a:defRPr>
              </a:lvl5pPr>
              <a:lvl6pPr marL="2514600" indent="-228600" algn="ctr" eaLnBrk="0" fontAlgn="base" hangingPunct="0">
                <a:spcBef>
                  <a:spcPct val="0"/>
                </a:spcBef>
                <a:spcAft>
                  <a:spcPct val="0"/>
                </a:spcAft>
                <a:defRPr sz="1400">
                  <a:solidFill>
                    <a:schemeClr val="bg1"/>
                  </a:solidFill>
                  <a:latin typeface="Times New Roman" pitchFamily="18" charset="0"/>
                  <a:ea typeface="Gulim" pitchFamily="34" charset="-127"/>
                </a:defRPr>
              </a:lvl6pPr>
              <a:lvl7pPr marL="2971800" indent="-228600" algn="ctr" eaLnBrk="0" fontAlgn="base" hangingPunct="0">
                <a:spcBef>
                  <a:spcPct val="0"/>
                </a:spcBef>
                <a:spcAft>
                  <a:spcPct val="0"/>
                </a:spcAft>
                <a:defRPr sz="1400">
                  <a:solidFill>
                    <a:schemeClr val="bg1"/>
                  </a:solidFill>
                  <a:latin typeface="Times New Roman" pitchFamily="18" charset="0"/>
                  <a:ea typeface="Gulim" pitchFamily="34" charset="-127"/>
                </a:defRPr>
              </a:lvl7pPr>
              <a:lvl8pPr marL="3429000" indent="-228600" algn="ctr" eaLnBrk="0" fontAlgn="base" hangingPunct="0">
                <a:spcBef>
                  <a:spcPct val="0"/>
                </a:spcBef>
                <a:spcAft>
                  <a:spcPct val="0"/>
                </a:spcAft>
                <a:defRPr sz="1400">
                  <a:solidFill>
                    <a:schemeClr val="bg1"/>
                  </a:solidFill>
                  <a:latin typeface="Times New Roman" pitchFamily="18" charset="0"/>
                  <a:ea typeface="Gulim" pitchFamily="34" charset="-127"/>
                </a:defRPr>
              </a:lvl8pPr>
              <a:lvl9pPr marL="3886200" indent="-228600" algn="ctr" eaLnBrk="0" fontAlgn="base" hangingPunct="0">
                <a:spcBef>
                  <a:spcPct val="0"/>
                </a:spcBef>
                <a:spcAft>
                  <a:spcPct val="0"/>
                </a:spcAft>
                <a:defRPr sz="1400">
                  <a:solidFill>
                    <a:schemeClr val="bg1"/>
                  </a:solidFill>
                  <a:latin typeface="Times New Roman" pitchFamily="18" charset="0"/>
                  <a:ea typeface="Gulim" pitchFamily="34" charset="-127"/>
                </a:defRPr>
              </a:lvl9pPr>
            </a:lstStyle>
            <a:p>
              <a:pPr algn="l" eaLnBrk="1" hangingPunct="1">
                <a:defRPr/>
              </a:pPr>
              <a:endParaRPr lang="en-US" altLang="en-US" sz="1800">
                <a:solidFill>
                  <a:srgbClr val="000000"/>
                </a:solidFill>
                <a:effectLst/>
                <a:latin typeface="Calibri" pitchFamily="34" charset="0"/>
                <a:sym typeface="Calibri" pitchFamily="34" charset="0"/>
              </a:endParaRPr>
            </a:p>
          </p:txBody>
        </p:sp>
        <p:sp>
          <p:nvSpPr>
            <p:cNvPr id="5" name="Shape 433"/>
            <p:cNvSpPr>
              <a:spLocks noChangeArrowheads="1"/>
            </p:cNvSpPr>
            <p:nvPr/>
          </p:nvSpPr>
          <p:spPr bwMode="auto">
            <a:xfrm>
              <a:off x="4018535" y="3907711"/>
              <a:ext cx="70486" cy="6650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lvl1pPr eaLnBrk="0" hangingPunct="0">
                <a:defRPr sz="1400">
                  <a:solidFill>
                    <a:schemeClr val="bg1"/>
                  </a:solidFill>
                  <a:latin typeface="Times New Roman" pitchFamily="18" charset="0"/>
                  <a:ea typeface="Gulim" pitchFamily="34" charset="-127"/>
                </a:defRPr>
              </a:lvl1pPr>
              <a:lvl2pPr marL="742950" indent="-285750" eaLnBrk="0" hangingPunct="0">
                <a:defRPr sz="1400">
                  <a:solidFill>
                    <a:schemeClr val="bg1"/>
                  </a:solidFill>
                  <a:latin typeface="Times New Roman" pitchFamily="18" charset="0"/>
                  <a:ea typeface="Gulim" pitchFamily="34" charset="-127"/>
                </a:defRPr>
              </a:lvl2pPr>
              <a:lvl3pPr marL="1143000" indent="-228600" eaLnBrk="0" hangingPunct="0">
                <a:defRPr sz="1400">
                  <a:solidFill>
                    <a:schemeClr val="bg1"/>
                  </a:solidFill>
                  <a:latin typeface="Times New Roman" pitchFamily="18" charset="0"/>
                  <a:ea typeface="Gulim" pitchFamily="34" charset="-127"/>
                </a:defRPr>
              </a:lvl3pPr>
              <a:lvl4pPr marL="1600200" indent="-228600" eaLnBrk="0" hangingPunct="0">
                <a:defRPr sz="1400">
                  <a:solidFill>
                    <a:schemeClr val="bg1"/>
                  </a:solidFill>
                  <a:latin typeface="Times New Roman" pitchFamily="18" charset="0"/>
                  <a:ea typeface="Gulim" pitchFamily="34" charset="-127"/>
                </a:defRPr>
              </a:lvl4pPr>
              <a:lvl5pPr marL="2057400" indent="-228600" eaLnBrk="0" hangingPunct="0">
                <a:defRPr sz="1400">
                  <a:solidFill>
                    <a:schemeClr val="bg1"/>
                  </a:solidFill>
                  <a:latin typeface="Times New Roman" pitchFamily="18" charset="0"/>
                  <a:ea typeface="Gulim" pitchFamily="34" charset="-127"/>
                </a:defRPr>
              </a:lvl5pPr>
              <a:lvl6pPr marL="2514600" indent="-228600" algn="ctr" eaLnBrk="0" fontAlgn="base" hangingPunct="0">
                <a:spcBef>
                  <a:spcPct val="0"/>
                </a:spcBef>
                <a:spcAft>
                  <a:spcPct val="0"/>
                </a:spcAft>
                <a:defRPr sz="1400">
                  <a:solidFill>
                    <a:schemeClr val="bg1"/>
                  </a:solidFill>
                  <a:latin typeface="Times New Roman" pitchFamily="18" charset="0"/>
                  <a:ea typeface="Gulim" pitchFamily="34" charset="-127"/>
                </a:defRPr>
              </a:lvl6pPr>
              <a:lvl7pPr marL="2971800" indent="-228600" algn="ctr" eaLnBrk="0" fontAlgn="base" hangingPunct="0">
                <a:spcBef>
                  <a:spcPct val="0"/>
                </a:spcBef>
                <a:spcAft>
                  <a:spcPct val="0"/>
                </a:spcAft>
                <a:defRPr sz="1400">
                  <a:solidFill>
                    <a:schemeClr val="bg1"/>
                  </a:solidFill>
                  <a:latin typeface="Times New Roman" pitchFamily="18" charset="0"/>
                  <a:ea typeface="Gulim" pitchFamily="34" charset="-127"/>
                </a:defRPr>
              </a:lvl7pPr>
              <a:lvl8pPr marL="3429000" indent="-228600" algn="ctr" eaLnBrk="0" fontAlgn="base" hangingPunct="0">
                <a:spcBef>
                  <a:spcPct val="0"/>
                </a:spcBef>
                <a:spcAft>
                  <a:spcPct val="0"/>
                </a:spcAft>
                <a:defRPr sz="1400">
                  <a:solidFill>
                    <a:schemeClr val="bg1"/>
                  </a:solidFill>
                  <a:latin typeface="Times New Roman" pitchFamily="18" charset="0"/>
                  <a:ea typeface="Gulim" pitchFamily="34" charset="-127"/>
                </a:defRPr>
              </a:lvl8pPr>
              <a:lvl9pPr marL="3886200" indent="-228600" algn="ctr" eaLnBrk="0" fontAlgn="base" hangingPunct="0">
                <a:spcBef>
                  <a:spcPct val="0"/>
                </a:spcBef>
                <a:spcAft>
                  <a:spcPct val="0"/>
                </a:spcAft>
                <a:defRPr sz="1400">
                  <a:solidFill>
                    <a:schemeClr val="bg1"/>
                  </a:solidFill>
                  <a:latin typeface="Times New Roman" pitchFamily="18" charset="0"/>
                  <a:ea typeface="Gulim" pitchFamily="34" charset="-127"/>
                </a:defRPr>
              </a:lvl9pPr>
            </a:lstStyle>
            <a:p>
              <a:pPr algn="l" eaLnBrk="1" hangingPunct="1">
                <a:defRPr/>
              </a:pPr>
              <a:endParaRPr lang="en-US" altLang="en-US" sz="1800">
                <a:solidFill>
                  <a:srgbClr val="000000"/>
                </a:solidFill>
                <a:effectLst/>
                <a:latin typeface="Calibri" pitchFamily="34" charset="0"/>
                <a:sym typeface="Calibri" pitchFamily="34" charset="0"/>
              </a:endParaRPr>
            </a:p>
          </p:txBody>
        </p:sp>
        <p:sp>
          <p:nvSpPr>
            <p:cNvPr id="6" name="Shape 434"/>
            <p:cNvSpPr>
              <a:spLocks noChangeArrowheads="1"/>
            </p:cNvSpPr>
            <p:nvPr/>
          </p:nvSpPr>
          <p:spPr bwMode="auto">
            <a:xfrm>
              <a:off x="3946036" y="3798888"/>
              <a:ext cx="40277" cy="3778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lvl1pPr eaLnBrk="0" hangingPunct="0">
                <a:defRPr sz="1400">
                  <a:solidFill>
                    <a:schemeClr val="bg1"/>
                  </a:solidFill>
                  <a:latin typeface="Times New Roman" pitchFamily="18" charset="0"/>
                  <a:ea typeface="Gulim" pitchFamily="34" charset="-127"/>
                </a:defRPr>
              </a:lvl1pPr>
              <a:lvl2pPr marL="742950" indent="-285750" eaLnBrk="0" hangingPunct="0">
                <a:defRPr sz="1400">
                  <a:solidFill>
                    <a:schemeClr val="bg1"/>
                  </a:solidFill>
                  <a:latin typeface="Times New Roman" pitchFamily="18" charset="0"/>
                  <a:ea typeface="Gulim" pitchFamily="34" charset="-127"/>
                </a:defRPr>
              </a:lvl2pPr>
              <a:lvl3pPr marL="1143000" indent="-228600" eaLnBrk="0" hangingPunct="0">
                <a:defRPr sz="1400">
                  <a:solidFill>
                    <a:schemeClr val="bg1"/>
                  </a:solidFill>
                  <a:latin typeface="Times New Roman" pitchFamily="18" charset="0"/>
                  <a:ea typeface="Gulim" pitchFamily="34" charset="-127"/>
                </a:defRPr>
              </a:lvl3pPr>
              <a:lvl4pPr marL="1600200" indent="-228600" eaLnBrk="0" hangingPunct="0">
                <a:defRPr sz="1400">
                  <a:solidFill>
                    <a:schemeClr val="bg1"/>
                  </a:solidFill>
                  <a:latin typeface="Times New Roman" pitchFamily="18" charset="0"/>
                  <a:ea typeface="Gulim" pitchFamily="34" charset="-127"/>
                </a:defRPr>
              </a:lvl4pPr>
              <a:lvl5pPr marL="2057400" indent="-228600" eaLnBrk="0" hangingPunct="0">
                <a:defRPr sz="1400">
                  <a:solidFill>
                    <a:schemeClr val="bg1"/>
                  </a:solidFill>
                  <a:latin typeface="Times New Roman" pitchFamily="18" charset="0"/>
                  <a:ea typeface="Gulim" pitchFamily="34" charset="-127"/>
                </a:defRPr>
              </a:lvl5pPr>
              <a:lvl6pPr marL="2514600" indent="-228600" algn="ctr" eaLnBrk="0" fontAlgn="base" hangingPunct="0">
                <a:spcBef>
                  <a:spcPct val="0"/>
                </a:spcBef>
                <a:spcAft>
                  <a:spcPct val="0"/>
                </a:spcAft>
                <a:defRPr sz="1400">
                  <a:solidFill>
                    <a:schemeClr val="bg1"/>
                  </a:solidFill>
                  <a:latin typeface="Times New Roman" pitchFamily="18" charset="0"/>
                  <a:ea typeface="Gulim" pitchFamily="34" charset="-127"/>
                </a:defRPr>
              </a:lvl6pPr>
              <a:lvl7pPr marL="2971800" indent="-228600" algn="ctr" eaLnBrk="0" fontAlgn="base" hangingPunct="0">
                <a:spcBef>
                  <a:spcPct val="0"/>
                </a:spcBef>
                <a:spcAft>
                  <a:spcPct val="0"/>
                </a:spcAft>
                <a:defRPr sz="1400">
                  <a:solidFill>
                    <a:schemeClr val="bg1"/>
                  </a:solidFill>
                  <a:latin typeface="Times New Roman" pitchFamily="18" charset="0"/>
                  <a:ea typeface="Gulim" pitchFamily="34" charset="-127"/>
                </a:defRPr>
              </a:lvl7pPr>
              <a:lvl8pPr marL="3429000" indent="-228600" algn="ctr" eaLnBrk="0" fontAlgn="base" hangingPunct="0">
                <a:spcBef>
                  <a:spcPct val="0"/>
                </a:spcBef>
                <a:spcAft>
                  <a:spcPct val="0"/>
                </a:spcAft>
                <a:defRPr sz="1400">
                  <a:solidFill>
                    <a:schemeClr val="bg1"/>
                  </a:solidFill>
                  <a:latin typeface="Times New Roman" pitchFamily="18" charset="0"/>
                  <a:ea typeface="Gulim" pitchFamily="34" charset="-127"/>
                </a:defRPr>
              </a:lvl8pPr>
              <a:lvl9pPr marL="3886200" indent="-228600" algn="ctr" eaLnBrk="0" fontAlgn="base" hangingPunct="0">
                <a:spcBef>
                  <a:spcPct val="0"/>
                </a:spcBef>
                <a:spcAft>
                  <a:spcPct val="0"/>
                </a:spcAft>
                <a:defRPr sz="1400">
                  <a:solidFill>
                    <a:schemeClr val="bg1"/>
                  </a:solidFill>
                  <a:latin typeface="Times New Roman" pitchFamily="18" charset="0"/>
                  <a:ea typeface="Gulim" pitchFamily="34" charset="-127"/>
                </a:defRPr>
              </a:lvl9pPr>
            </a:lstStyle>
            <a:p>
              <a:pPr algn="l" eaLnBrk="1" hangingPunct="1">
                <a:defRPr/>
              </a:pPr>
              <a:endParaRPr lang="en-US" altLang="en-US" sz="1800">
                <a:solidFill>
                  <a:srgbClr val="000000"/>
                </a:solidFill>
                <a:effectLst/>
                <a:latin typeface="Calibri" pitchFamily="34" charset="0"/>
                <a:sym typeface="Calibri" pitchFamily="34" charset="0"/>
              </a:endParaRPr>
            </a:p>
          </p:txBody>
        </p:sp>
        <p:sp>
          <p:nvSpPr>
            <p:cNvPr id="7" name="Shape 435"/>
            <p:cNvSpPr>
              <a:spLocks/>
            </p:cNvSpPr>
            <p:nvPr/>
          </p:nvSpPr>
          <p:spPr bwMode="auto">
            <a:xfrm>
              <a:off x="3746664" y="4906761"/>
              <a:ext cx="193331" cy="78594"/>
            </a:xfrm>
            <a:custGeom>
              <a:avLst/>
              <a:gdLst>
                <a:gd name="T0" fmla="*/ 108000 w 120000"/>
                <a:gd name="T1" fmla="*/ 20000 h 120000"/>
                <a:gd name="T2" fmla="*/ 56000 w 120000"/>
                <a:gd name="T3" fmla="*/ 10000 h 120000"/>
                <a:gd name="T4" fmla="*/ 8000 w 120000"/>
                <a:gd name="T5" fmla="*/ 60000 h 120000"/>
                <a:gd name="T6" fmla="*/ 20000 w 120000"/>
                <a:gd name="T7" fmla="*/ 110000 h 120000"/>
                <a:gd name="T8" fmla="*/ 64000 w 120000"/>
                <a:gd name="T9" fmla="*/ 90000 h 120000"/>
                <a:gd name="T10" fmla="*/ 108000 w 120000"/>
                <a:gd name="T11" fmla="*/ 90000 h 120000"/>
                <a:gd name="T12" fmla="*/ 108000 w 120000"/>
                <a:gd name="T13" fmla="*/ 20000 h 120000"/>
                <a:gd name="T14" fmla="*/ 0 w 120000"/>
                <a:gd name="T15" fmla="*/ 0 h 120000"/>
                <a:gd name="T16" fmla="*/ 120000 w 120000"/>
                <a:gd name="T17" fmla="*/ 120000 h 120000"/>
              </a:gdLst>
              <a:ahLst/>
              <a:cxnLst>
                <a:cxn ang="0">
                  <a:pos x="T0" y="T1"/>
                </a:cxn>
                <a:cxn ang="0">
                  <a:pos x="T2" y="T3"/>
                </a:cxn>
                <a:cxn ang="0">
                  <a:pos x="T4" y="T5"/>
                </a:cxn>
                <a:cxn ang="0">
                  <a:pos x="T6" y="T7"/>
                </a:cxn>
                <a:cxn ang="0">
                  <a:pos x="T8" y="T9"/>
                </a:cxn>
                <a:cxn ang="0">
                  <a:pos x="T10" y="T11"/>
                </a:cxn>
                <a:cxn ang="0">
                  <a:pos x="T12" y="T13"/>
                </a:cxn>
              </a:cxnLst>
              <a:rect l="T14" t="T15" r="T16" b="T17"/>
              <a:pathLst>
                <a:path w="120000" h="120000" extrusionOk="0">
                  <a:moveTo>
                    <a:pt x="108000" y="20000"/>
                  </a:moveTo>
                  <a:cubicBezTo>
                    <a:pt x="92000" y="0"/>
                    <a:pt x="72000" y="10000"/>
                    <a:pt x="56000" y="10000"/>
                  </a:cubicBezTo>
                  <a:cubicBezTo>
                    <a:pt x="40000" y="20000"/>
                    <a:pt x="24000" y="40000"/>
                    <a:pt x="8000" y="60000"/>
                  </a:cubicBezTo>
                  <a:cubicBezTo>
                    <a:pt x="0" y="80000"/>
                    <a:pt x="12000" y="120000"/>
                    <a:pt x="20000" y="110000"/>
                  </a:cubicBezTo>
                  <a:cubicBezTo>
                    <a:pt x="36000" y="100000"/>
                    <a:pt x="48000" y="100000"/>
                    <a:pt x="64000" y="90000"/>
                  </a:cubicBezTo>
                  <a:cubicBezTo>
                    <a:pt x="76000" y="90000"/>
                    <a:pt x="92000" y="100000"/>
                    <a:pt x="108000" y="90000"/>
                  </a:cubicBezTo>
                  <a:cubicBezTo>
                    <a:pt x="120000" y="80000"/>
                    <a:pt x="120000" y="30000"/>
                    <a:pt x="108000" y="20000"/>
                  </a:cubicBezTo>
                  <a:close/>
                </a:path>
              </a:pathLst>
            </a:custGeom>
            <a:solidFill>
              <a:srgbClr val="FCE5C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8" name="Shape 436"/>
            <p:cNvSpPr>
              <a:spLocks/>
            </p:cNvSpPr>
            <p:nvPr/>
          </p:nvSpPr>
          <p:spPr bwMode="auto">
            <a:xfrm>
              <a:off x="4824081" y="4938501"/>
              <a:ext cx="175207" cy="71036"/>
            </a:xfrm>
            <a:custGeom>
              <a:avLst/>
              <a:gdLst>
                <a:gd name="T0" fmla="*/ 120000 w 120000"/>
                <a:gd name="T1" fmla="*/ 87272 h 120000"/>
                <a:gd name="T2" fmla="*/ 84444 w 120000"/>
                <a:gd name="T3" fmla="*/ 21818 h 120000"/>
                <a:gd name="T4" fmla="*/ 26666 w 120000"/>
                <a:gd name="T5" fmla="*/ 10909 h 120000"/>
                <a:gd name="T6" fmla="*/ 22222 w 120000"/>
                <a:gd name="T7" fmla="*/ 10909 h 120000"/>
                <a:gd name="T8" fmla="*/ 8888 w 120000"/>
                <a:gd name="T9" fmla="*/ 10909 h 120000"/>
                <a:gd name="T10" fmla="*/ 4444 w 120000"/>
                <a:gd name="T11" fmla="*/ 32727 h 120000"/>
                <a:gd name="T12" fmla="*/ 26666 w 120000"/>
                <a:gd name="T13" fmla="*/ 76363 h 120000"/>
                <a:gd name="T14" fmla="*/ 106666 w 120000"/>
                <a:gd name="T15" fmla="*/ 120000 h 120000"/>
                <a:gd name="T16" fmla="*/ 106666 w 120000"/>
                <a:gd name="T17" fmla="*/ 120000 h 120000"/>
                <a:gd name="T18" fmla="*/ 120000 w 120000"/>
                <a:gd name="T19" fmla="*/ 87272 h 120000"/>
                <a:gd name="T20" fmla="*/ 0 w 120000"/>
                <a:gd name="T21" fmla="*/ 0 h 120000"/>
                <a:gd name="T22" fmla="*/ 120000 w 120000"/>
                <a:gd name="T23" fmla="*/ 120000 h 1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120000" h="120000" extrusionOk="0">
                  <a:moveTo>
                    <a:pt x="120000" y="87272"/>
                  </a:moveTo>
                  <a:cubicBezTo>
                    <a:pt x="120000" y="43636"/>
                    <a:pt x="97777" y="32727"/>
                    <a:pt x="84444" y="21818"/>
                  </a:cubicBezTo>
                  <a:cubicBezTo>
                    <a:pt x="66666" y="10909"/>
                    <a:pt x="44444" y="0"/>
                    <a:pt x="26666" y="10909"/>
                  </a:cubicBezTo>
                  <a:cubicBezTo>
                    <a:pt x="26666" y="10909"/>
                    <a:pt x="22222" y="10909"/>
                    <a:pt x="22222" y="10909"/>
                  </a:cubicBezTo>
                  <a:cubicBezTo>
                    <a:pt x="17777" y="10909"/>
                    <a:pt x="13333" y="10909"/>
                    <a:pt x="8888" y="10909"/>
                  </a:cubicBezTo>
                  <a:cubicBezTo>
                    <a:pt x="4444" y="10909"/>
                    <a:pt x="0" y="21818"/>
                    <a:pt x="4444" y="32727"/>
                  </a:cubicBezTo>
                  <a:cubicBezTo>
                    <a:pt x="13333" y="54545"/>
                    <a:pt x="17777" y="65454"/>
                    <a:pt x="26666" y="76363"/>
                  </a:cubicBezTo>
                  <a:cubicBezTo>
                    <a:pt x="48888" y="109090"/>
                    <a:pt x="84444" y="120000"/>
                    <a:pt x="106666" y="120000"/>
                  </a:cubicBezTo>
                  <a:cubicBezTo>
                    <a:pt x="106666" y="120000"/>
                    <a:pt x="106666" y="120000"/>
                    <a:pt x="106666" y="120000"/>
                  </a:cubicBezTo>
                  <a:cubicBezTo>
                    <a:pt x="111111" y="120000"/>
                    <a:pt x="120000" y="109090"/>
                    <a:pt x="120000" y="87272"/>
                  </a:cubicBezTo>
                  <a:close/>
                </a:path>
              </a:pathLst>
            </a:custGeom>
            <a:solidFill>
              <a:srgbClr val="FCE5C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9" name="Shape 437"/>
            <p:cNvSpPr>
              <a:spLocks/>
            </p:cNvSpPr>
            <p:nvPr/>
          </p:nvSpPr>
          <p:spPr bwMode="auto">
            <a:xfrm>
              <a:off x="5063732" y="4329397"/>
              <a:ext cx="354440" cy="232759"/>
            </a:xfrm>
            <a:custGeom>
              <a:avLst/>
              <a:gdLst>
                <a:gd name="T0" fmla="*/ 115636 w 120000"/>
                <a:gd name="T1" fmla="*/ 3333 h 120000"/>
                <a:gd name="T2" fmla="*/ 76363 w 120000"/>
                <a:gd name="T3" fmla="*/ 13333 h 120000"/>
                <a:gd name="T4" fmla="*/ 39272 w 120000"/>
                <a:gd name="T5" fmla="*/ 26666 h 120000"/>
                <a:gd name="T6" fmla="*/ 0 w 120000"/>
                <a:gd name="T7" fmla="*/ 116666 h 120000"/>
                <a:gd name="T8" fmla="*/ 2181 w 120000"/>
                <a:gd name="T9" fmla="*/ 116666 h 120000"/>
                <a:gd name="T10" fmla="*/ 61090 w 120000"/>
                <a:gd name="T11" fmla="*/ 40000 h 120000"/>
                <a:gd name="T12" fmla="*/ 93818 w 120000"/>
                <a:gd name="T13" fmla="*/ 30000 h 120000"/>
                <a:gd name="T14" fmla="*/ 117818 w 120000"/>
                <a:gd name="T15" fmla="*/ 13333 h 120000"/>
                <a:gd name="T16" fmla="*/ 115636 w 120000"/>
                <a:gd name="T17" fmla="*/ 3333 h 120000"/>
                <a:gd name="T18" fmla="*/ 0 w 120000"/>
                <a:gd name="T19" fmla="*/ 0 h 120000"/>
                <a:gd name="T20" fmla="*/ 120000 w 120000"/>
                <a:gd name="T21" fmla="*/ 120000 h 1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T18" t="T19" r="T20" b="T21"/>
              <a:pathLst>
                <a:path w="120000" h="120000" extrusionOk="0">
                  <a:moveTo>
                    <a:pt x="115636" y="3333"/>
                  </a:moveTo>
                  <a:cubicBezTo>
                    <a:pt x="104727" y="0"/>
                    <a:pt x="89454" y="6666"/>
                    <a:pt x="76363" y="13333"/>
                  </a:cubicBezTo>
                  <a:cubicBezTo>
                    <a:pt x="63272" y="16666"/>
                    <a:pt x="50181" y="20000"/>
                    <a:pt x="39272" y="26666"/>
                  </a:cubicBezTo>
                  <a:cubicBezTo>
                    <a:pt x="13090" y="46666"/>
                    <a:pt x="0" y="73333"/>
                    <a:pt x="0" y="116666"/>
                  </a:cubicBezTo>
                  <a:cubicBezTo>
                    <a:pt x="0" y="120000"/>
                    <a:pt x="2181" y="120000"/>
                    <a:pt x="2181" y="116666"/>
                  </a:cubicBezTo>
                  <a:cubicBezTo>
                    <a:pt x="10909" y="76666"/>
                    <a:pt x="32727" y="53333"/>
                    <a:pt x="61090" y="40000"/>
                  </a:cubicBezTo>
                  <a:cubicBezTo>
                    <a:pt x="72000" y="36666"/>
                    <a:pt x="82909" y="33333"/>
                    <a:pt x="93818" y="30000"/>
                  </a:cubicBezTo>
                  <a:cubicBezTo>
                    <a:pt x="104727" y="26666"/>
                    <a:pt x="113454" y="30000"/>
                    <a:pt x="117818" y="13333"/>
                  </a:cubicBezTo>
                  <a:cubicBezTo>
                    <a:pt x="120000" y="10000"/>
                    <a:pt x="117818" y="6666"/>
                    <a:pt x="115636" y="3333"/>
                  </a:cubicBezTo>
                  <a:close/>
                </a:path>
              </a:pathLst>
            </a:custGeom>
            <a:solidFill>
              <a:srgbClr val="FCE5C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10" name="Shape 438"/>
            <p:cNvSpPr>
              <a:spLocks/>
            </p:cNvSpPr>
            <p:nvPr/>
          </p:nvSpPr>
          <p:spPr bwMode="auto">
            <a:xfrm>
              <a:off x="5160397" y="4646796"/>
              <a:ext cx="269858" cy="214622"/>
            </a:xfrm>
            <a:custGeom>
              <a:avLst/>
              <a:gdLst>
                <a:gd name="T0" fmla="*/ 117142 w 120000"/>
                <a:gd name="T1" fmla="*/ 94545 h 120000"/>
                <a:gd name="T2" fmla="*/ 65714 w 120000"/>
                <a:gd name="T3" fmla="*/ 32727 h 120000"/>
                <a:gd name="T4" fmla="*/ 0 w 120000"/>
                <a:gd name="T5" fmla="*/ 7272 h 120000"/>
                <a:gd name="T6" fmla="*/ 0 w 120000"/>
                <a:gd name="T7" fmla="*/ 7272 h 120000"/>
                <a:gd name="T8" fmla="*/ 45714 w 120000"/>
                <a:gd name="T9" fmla="*/ 43636 h 120000"/>
                <a:gd name="T10" fmla="*/ 97142 w 120000"/>
                <a:gd name="T11" fmla="*/ 109090 h 120000"/>
                <a:gd name="T12" fmla="*/ 111428 w 120000"/>
                <a:gd name="T13" fmla="*/ 116363 h 120000"/>
                <a:gd name="T14" fmla="*/ 117142 w 120000"/>
                <a:gd name="T15" fmla="*/ 112727 h 120000"/>
                <a:gd name="T16" fmla="*/ 117142 w 120000"/>
                <a:gd name="T17" fmla="*/ 94545 h 120000"/>
                <a:gd name="T18" fmla="*/ 0 w 120000"/>
                <a:gd name="T19" fmla="*/ 0 h 120000"/>
                <a:gd name="T20" fmla="*/ 120000 w 120000"/>
                <a:gd name="T21" fmla="*/ 120000 h 1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T18" t="T19" r="T20" b="T21"/>
              <a:pathLst>
                <a:path w="120000" h="120000" extrusionOk="0">
                  <a:moveTo>
                    <a:pt x="117142" y="94545"/>
                  </a:moveTo>
                  <a:cubicBezTo>
                    <a:pt x="102857" y="65454"/>
                    <a:pt x="91428" y="47272"/>
                    <a:pt x="65714" y="32727"/>
                  </a:cubicBezTo>
                  <a:cubicBezTo>
                    <a:pt x="48571" y="21818"/>
                    <a:pt x="17142" y="0"/>
                    <a:pt x="0" y="7272"/>
                  </a:cubicBezTo>
                  <a:cubicBezTo>
                    <a:pt x="0" y="7272"/>
                    <a:pt x="0" y="7272"/>
                    <a:pt x="0" y="7272"/>
                  </a:cubicBezTo>
                  <a:cubicBezTo>
                    <a:pt x="5714" y="25454"/>
                    <a:pt x="31428" y="36363"/>
                    <a:pt x="45714" y="43636"/>
                  </a:cubicBezTo>
                  <a:cubicBezTo>
                    <a:pt x="71428" y="61818"/>
                    <a:pt x="82857" y="80000"/>
                    <a:pt x="97142" y="109090"/>
                  </a:cubicBezTo>
                  <a:cubicBezTo>
                    <a:pt x="100000" y="116363"/>
                    <a:pt x="105714" y="120000"/>
                    <a:pt x="111428" y="116363"/>
                  </a:cubicBezTo>
                  <a:cubicBezTo>
                    <a:pt x="111428" y="116363"/>
                    <a:pt x="114285" y="116363"/>
                    <a:pt x="117142" y="112727"/>
                  </a:cubicBezTo>
                  <a:cubicBezTo>
                    <a:pt x="120000" y="109090"/>
                    <a:pt x="120000" y="101818"/>
                    <a:pt x="117142" y="94545"/>
                  </a:cubicBezTo>
                  <a:close/>
                </a:path>
              </a:pathLst>
            </a:custGeom>
            <a:solidFill>
              <a:srgbClr val="FCE5C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11" name="Shape 439"/>
            <p:cNvSpPr>
              <a:spLocks/>
            </p:cNvSpPr>
            <p:nvPr/>
          </p:nvSpPr>
          <p:spPr bwMode="auto">
            <a:xfrm>
              <a:off x="4477696" y="4045250"/>
              <a:ext cx="527633" cy="167768"/>
            </a:xfrm>
            <a:custGeom>
              <a:avLst/>
              <a:gdLst>
                <a:gd name="T0" fmla="*/ 112682 w 120000"/>
                <a:gd name="T1" fmla="*/ 69230 h 120000"/>
                <a:gd name="T2" fmla="*/ 57073 w 120000"/>
                <a:gd name="T3" fmla="*/ 13846 h 120000"/>
                <a:gd name="T4" fmla="*/ 1463 w 120000"/>
                <a:gd name="T5" fmla="*/ 18461 h 120000"/>
                <a:gd name="T6" fmla="*/ 1463 w 120000"/>
                <a:gd name="T7" fmla="*/ 18461 h 120000"/>
                <a:gd name="T8" fmla="*/ 51219 w 120000"/>
                <a:gd name="T9" fmla="*/ 32307 h 120000"/>
                <a:gd name="T10" fmla="*/ 105365 w 120000"/>
                <a:gd name="T11" fmla="*/ 110769 h 120000"/>
                <a:gd name="T12" fmla="*/ 112682 w 120000"/>
                <a:gd name="T13" fmla="*/ 69230 h 120000"/>
                <a:gd name="T14" fmla="*/ 0 w 120000"/>
                <a:gd name="T15" fmla="*/ 0 h 120000"/>
                <a:gd name="T16" fmla="*/ 120000 w 120000"/>
                <a:gd name="T17" fmla="*/ 120000 h 120000"/>
              </a:gdLst>
              <a:ahLst/>
              <a:cxnLst>
                <a:cxn ang="0">
                  <a:pos x="T0" y="T1"/>
                </a:cxn>
                <a:cxn ang="0">
                  <a:pos x="T2" y="T3"/>
                </a:cxn>
                <a:cxn ang="0">
                  <a:pos x="T4" y="T5"/>
                </a:cxn>
                <a:cxn ang="0">
                  <a:pos x="T6" y="T7"/>
                </a:cxn>
                <a:cxn ang="0">
                  <a:pos x="T8" y="T9"/>
                </a:cxn>
                <a:cxn ang="0">
                  <a:pos x="T10" y="T11"/>
                </a:cxn>
                <a:cxn ang="0">
                  <a:pos x="T12" y="T13"/>
                </a:cxn>
              </a:cxnLst>
              <a:rect l="T14" t="T15" r="T16" b="T17"/>
              <a:pathLst>
                <a:path w="120000" h="120000" extrusionOk="0">
                  <a:moveTo>
                    <a:pt x="112682" y="69230"/>
                  </a:moveTo>
                  <a:cubicBezTo>
                    <a:pt x="96585" y="55384"/>
                    <a:pt x="74634" y="23076"/>
                    <a:pt x="57073" y="13846"/>
                  </a:cubicBezTo>
                  <a:cubicBezTo>
                    <a:pt x="38048" y="0"/>
                    <a:pt x="19024" y="9230"/>
                    <a:pt x="1463" y="18461"/>
                  </a:cubicBezTo>
                  <a:cubicBezTo>
                    <a:pt x="0" y="18461"/>
                    <a:pt x="0" y="18461"/>
                    <a:pt x="1463" y="18461"/>
                  </a:cubicBezTo>
                  <a:cubicBezTo>
                    <a:pt x="17560" y="27692"/>
                    <a:pt x="33658" y="23076"/>
                    <a:pt x="51219" y="32307"/>
                  </a:cubicBezTo>
                  <a:cubicBezTo>
                    <a:pt x="68780" y="50769"/>
                    <a:pt x="89268" y="87692"/>
                    <a:pt x="105365" y="110769"/>
                  </a:cubicBezTo>
                  <a:cubicBezTo>
                    <a:pt x="109756" y="120000"/>
                    <a:pt x="120000" y="78461"/>
                    <a:pt x="112682" y="69230"/>
                  </a:cubicBezTo>
                  <a:close/>
                </a:path>
              </a:pathLst>
            </a:custGeom>
            <a:solidFill>
              <a:srgbClr val="FCE5C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12" name="Shape 440"/>
            <p:cNvSpPr>
              <a:spLocks/>
            </p:cNvSpPr>
            <p:nvPr/>
          </p:nvSpPr>
          <p:spPr bwMode="auto">
            <a:xfrm>
              <a:off x="4352837" y="4194881"/>
              <a:ext cx="594091" cy="432267"/>
            </a:xfrm>
            <a:custGeom>
              <a:avLst/>
              <a:gdLst>
                <a:gd name="T0" fmla="*/ 120000 w 120000"/>
                <a:gd name="T1" fmla="*/ 112835 h 120000"/>
                <a:gd name="T2" fmla="*/ 97826 w 120000"/>
                <a:gd name="T3" fmla="*/ 77014 h 120000"/>
                <a:gd name="T4" fmla="*/ 79565 w 120000"/>
                <a:gd name="T5" fmla="*/ 39402 h 120000"/>
                <a:gd name="T6" fmla="*/ 13043 w 120000"/>
                <a:gd name="T7" fmla="*/ 5373 h 120000"/>
                <a:gd name="T8" fmla="*/ 18260 w 120000"/>
                <a:gd name="T9" fmla="*/ 30447 h 120000"/>
                <a:gd name="T10" fmla="*/ 83478 w 120000"/>
                <a:gd name="T11" fmla="*/ 75223 h 120000"/>
                <a:gd name="T12" fmla="*/ 120000 w 120000"/>
                <a:gd name="T13" fmla="*/ 112835 h 120000"/>
                <a:gd name="T14" fmla="*/ 120000 w 120000"/>
                <a:gd name="T15" fmla="*/ 112835 h 120000"/>
                <a:gd name="T16" fmla="*/ 0 w 120000"/>
                <a:gd name="T17" fmla="*/ 0 h 120000"/>
                <a:gd name="T18" fmla="*/ 120000 w 120000"/>
                <a:gd name="T19" fmla="*/ 120000 h 1200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120000" h="120000" extrusionOk="0">
                  <a:moveTo>
                    <a:pt x="120000" y="112835"/>
                  </a:moveTo>
                  <a:cubicBezTo>
                    <a:pt x="108260" y="109253"/>
                    <a:pt x="101739" y="91343"/>
                    <a:pt x="97826" y="77014"/>
                  </a:cubicBezTo>
                  <a:cubicBezTo>
                    <a:pt x="92608" y="64477"/>
                    <a:pt x="86086" y="51940"/>
                    <a:pt x="79565" y="39402"/>
                  </a:cubicBezTo>
                  <a:cubicBezTo>
                    <a:pt x="62608" y="14328"/>
                    <a:pt x="36521" y="0"/>
                    <a:pt x="13043" y="5373"/>
                  </a:cubicBezTo>
                  <a:cubicBezTo>
                    <a:pt x="0" y="8955"/>
                    <a:pt x="5217" y="34029"/>
                    <a:pt x="18260" y="30447"/>
                  </a:cubicBezTo>
                  <a:cubicBezTo>
                    <a:pt x="45652" y="25074"/>
                    <a:pt x="67826" y="44776"/>
                    <a:pt x="83478" y="75223"/>
                  </a:cubicBezTo>
                  <a:cubicBezTo>
                    <a:pt x="92608" y="93134"/>
                    <a:pt x="100434" y="120000"/>
                    <a:pt x="120000" y="112835"/>
                  </a:cubicBezTo>
                  <a:cubicBezTo>
                    <a:pt x="120000" y="112835"/>
                    <a:pt x="120000" y="112835"/>
                    <a:pt x="120000" y="112835"/>
                  </a:cubicBezTo>
                  <a:close/>
                </a:path>
              </a:pathLst>
            </a:custGeom>
            <a:solidFill>
              <a:srgbClr val="FCE5C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13" name="Shape 441"/>
            <p:cNvSpPr>
              <a:spLocks/>
            </p:cNvSpPr>
            <p:nvPr/>
          </p:nvSpPr>
          <p:spPr bwMode="auto">
            <a:xfrm>
              <a:off x="3952078" y="4699696"/>
              <a:ext cx="1027071" cy="441336"/>
            </a:xfrm>
            <a:custGeom>
              <a:avLst/>
              <a:gdLst>
                <a:gd name="T0" fmla="*/ 118490 w 120000"/>
                <a:gd name="T1" fmla="*/ 93529 h 120000"/>
                <a:gd name="T2" fmla="*/ 108679 w 120000"/>
                <a:gd name="T3" fmla="*/ 95294 h 120000"/>
                <a:gd name="T4" fmla="*/ 101132 w 120000"/>
                <a:gd name="T5" fmla="*/ 90000 h 120000"/>
                <a:gd name="T6" fmla="*/ 89811 w 120000"/>
                <a:gd name="T7" fmla="*/ 79411 h 120000"/>
                <a:gd name="T8" fmla="*/ 84528 w 120000"/>
                <a:gd name="T9" fmla="*/ 86470 h 120000"/>
                <a:gd name="T10" fmla="*/ 101132 w 120000"/>
                <a:gd name="T11" fmla="*/ 26470 h 120000"/>
                <a:gd name="T12" fmla="*/ 99622 w 120000"/>
                <a:gd name="T13" fmla="*/ 10588 h 120000"/>
                <a:gd name="T14" fmla="*/ 53584 w 120000"/>
                <a:gd name="T15" fmla="*/ 100588 h 120000"/>
                <a:gd name="T16" fmla="*/ 26415 w 120000"/>
                <a:gd name="T17" fmla="*/ 95294 h 120000"/>
                <a:gd name="T18" fmla="*/ 12830 w 120000"/>
                <a:gd name="T19" fmla="*/ 82941 h 120000"/>
                <a:gd name="T20" fmla="*/ 0 w 120000"/>
                <a:gd name="T21" fmla="*/ 65294 h 120000"/>
                <a:gd name="T22" fmla="*/ 0 w 120000"/>
                <a:gd name="T23" fmla="*/ 65294 h 120000"/>
                <a:gd name="T24" fmla="*/ 10566 w 120000"/>
                <a:gd name="T25" fmla="*/ 93529 h 120000"/>
                <a:gd name="T26" fmla="*/ 24905 w 120000"/>
                <a:gd name="T27" fmla="*/ 109411 h 120000"/>
                <a:gd name="T28" fmla="*/ 56603 w 120000"/>
                <a:gd name="T29" fmla="*/ 118235 h 120000"/>
                <a:gd name="T30" fmla="*/ 69433 w 120000"/>
                <a:gd name="T31" fmla="*/ 109411 h 120000"/>
                <a:gd name="T32" fmla="*/ 69433 w 120000"/>
                <a:gd name="T33" fmla="*/ 109411 h 120000"/>
                <a:gd name="T34" fmla="*/ 69433 w 120000"/>
                <a:gd name="T35" fmla="*/ 111176 h 120000"/>
                <a:gd name="T36" fmla="*/ 70188 w 120000"/>
                <a:gd name="T37" fmla="*/ 112941 h 120000"/>
                <a:gd name="T38" fmla="*/ 70943 w 120000"/>
                <a:gd name="T39" fmla="*/ 114705 h 120000"/>
                <a:gd name="T40" fmla="*/ 92830 w 120000"/>
                <a:gd name="T41" fmla="*/ 98823 h 120000"/>
                <a:gd name="T42" fmla="*/ 113962 w 120000"/>
                <a:gd name="T43" fmla="*/ 105882 h 120000"/>
                <a:gd name="T44" fmla="*/ 118490 w 120000"/>
                <a:gd name="T45" fmla="*/ 93529 h 120000"/>
                <a:gd name="T46" fmla="*/ 0 w 120000"/>
                <a:gd name="T47" fmla="*/ 0 h 120000"/>
                <a:gd name="T48" fmla="*/ 120000 w 120000"/>
                <a:gd name="T49" fmla="*/ 120000 h 1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T46" t="T47" r="T48" b="T49"/>
              <a:pathLst>
                <a:path w="120000" h="120000" extrusionOk="0">
                  <a:moveTo>
                    <a:pt x="118490" y="93529"/>
                  </a:moveTo>
                  <a:cubicBezTo>
                    <a:pt x="115471" y="95294"/>
                    <a:pt x="110188" y="95294"/>
                    <a:pt x="108679" y="95294"/>
                  </a:cubicBezTo>
                  <a:cubicBezTo>
                    <a:pt x="105660" y="95294"/>
                    <a:pt x="103396" y="91764"/>
                    <a:pt x="101132" y="90000"/>
                  </a:cubicBezTo>
                  <a:cubicBezTo>
                    <a:pt x="97358" y="84705"/>
                    <a:pt x="93584" y="77647"/>
                    <a:pt x="89811" y="79411"/>
                  </a:cubicBezTo>
                  <a:cubicBezTo>
                    <a:pt x="89056" y="79411"/>
                    <a:pt x="85283" y="86470"/>
                    <a:pt x="84528" y="86470"/>
                  </a:cubicBezTo>
                  <a:cubicBezTo>
                    <a:pt x="91320" y="70588"/>
                    <a:pt x="98867" y="47647"/>
                    <a:pt x="101132" y="26470"/>
                  </a:cubicBezTo>
                  <a:cubicBezTo>
                    <a:pt x="102641" y="15882"/>
                    <a:pt x="101132" y="0"/>
                    <a:pt x="99622" y="10588"/>
                  </a:cubicBezTo>
                  <a:cubicBezTo>
                    <a:pt x="93584" y="52941"/>
                    <a:pt x="72452" y="93529"/>
                    <a:pt x="53584" y="100588"/>
                  </a:cubicBezTo>
                  <a:cubicBezTo>
                    <a:pt x="44528" y="102352"/>
                    <a:pt x="34716" y="100588"/>
                    <a:pt x="26415" y="95294"/>
                  </a:cubicBezTo>
                  <a:cubicBezTo>
                    <a:pt x="21886" y="91764"/>
                    <a:pt x="17358" y="88235"/>
                    <a:pt x="12830" y="82941"/>
                  </a:cubicBezTo>
                  <a:cubicBezTo>
                    <a:pt x="8301" y="77647"/>
                    <a:pt x="3773" y="72352"/>
                    <a:pt x="0" y="65294"/>
                  </a:cubicBezTo>
                  <a:cubicBezTo>
                    <a:pt x="0" y="65294"/>
                    <a:pt x="0" y="65294"/>
                    <a:pt x="0" y="65294"/>
                  </a:cubicBezTo>
                  <a:cubicBezTo>
                    <a:pt x="3773" y="75882"/>
                    <a:pt x="6037" y="86470"/>
                    <a:pt x="10566" y="93529"/>
                  </a:cubicBezTo>
                  <a:cubicBezTo>
                    <a:pt x="15094" y="98823"/>
                    <a:pt x="20377" y="104117"/>
                    <a:pt x="24905" y="109411"/>
                  </a:cubicBezTo>
                  <a:cubicBezTo>
                    <a:pt x="35471" y="118235"/>
                    <a:pt x="46037" y="120000"/>
                    <a:pt x="56603" y="118235"/>
                  </a:cubicBezTo>
                  <a:cubicBezTo>
                    <a:pt x="61132" y="116470"/>
                    <a:pt x="65660" y="112941"/>
                    <a:pt x="69433" y="109411"/>
                  </a:cubicBezTo>
                  <a:cubicBezTo>
                    <a:pt x="69433" y="109411"/>
                    <a:pt x="69433" y="109411"/>
                    <a:pt x="69433" y="109411"/>
                  </a:cubicBezTo>
                  <a:cubicBezTo>
                    <a:pt x="69433" y="109411"/>
                    <a:pt x="69433" y="111176"/>
                    <a:pt x="69433" y="111176"/>
                  </a:cubicBezTo>
                  <a:cubicBezTo>
                    <a:pt x="69433" y="111176"/>
                    <a:pt x="69433" y="111176"/>
                    <a:pt x="70188" y="112941"/>
                  </a:cubicBezTo>
                  <a:cubicBezTo>
                    <a:pt x="70188" y="112941"/>
                    <a:pt x="70943" y="114705"/>
                    <a:pt x="70943" y="114705"/>
                  </a:cubicBezTo>
                  <a:cubicBezTo>
                    <a:pt x="78490" y="112941"/>
                    <a:pt x="85283" y="95294"/>
                    <a:pt x="92830" y="98823"/>
                  </a:cubicBezTo>
                  <a:cubicBezTo>
                    <a:pt x="100377" y="100588"/>
                    <a:pt x="106415" y="120000"/>
                    <a:pt x="113962" y="105882"/>
                  </a:cubicBezTo>
                  <a:cubicBezTo>
                    <a:pt x="115471" y="104117"/>
                    <a:pt x="120000" y="93529"/>
                    <a:pt x="118490" y="93529"/>
                  </a:cubicBezTo>
                  <a:close/>
                </a:path>
              </a:pathLst>
            </a:custGeom>
            <a:solidFill>
              <a:srgbClr val="0D0138">
                <a:alpha val="1647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14" name="Shape 442"/>
            <p:cNvSpPr>
              <a:spLocks/>
            </p:cNvSpPr>
            <p:nvPr/>
          </p:nvSpPr>
          <p:spPr bwMode="auto">
            <a:xfrm>
              <a:off x="3778886" y="4952104"/>
              <a:ext cx="213470" cy="123937"/>
            </a:xfrm>
            <a:custGeom>
              <a:avLst/>
              <a:gdLst>
                <a:gd name="T0" fmla="*/ 83636 w 120000"/>
                <a:gd name="T1" fmla="*/ 25263 h 120000"/>
                <a:gd name="T2" fmla="*/ 50909 w 120000"/>
                <a:gd name="T3" fmla="*/ 63157 h 120000"/>
                <a:gd name="T4" fmla="*/ 3636 w 120000"/>
                <a:gd name="T5" fmla="*/ 63157 h 120000"/>
                <a:gd name="T6" fmla="*/ 7272 w 120000"/>
                <a:gd name="T7" fmla="*/ 75789 h 120000"/>
                <a:gd name="T8" fmla="*/ 50909 w 120000"/>
                <a:gd name="T9" fmla="*/ 120000 h 120000"/>
                <a:gd name="T10" fmla="*/ 105454 w 120000"/>
                <a:gd name="T11" fmla="*/ 63157 h 120000"/>
                <a:gd name="T12" fmla="*/ 83636 w 120000"/>
                <a:gd name="T13" fmla="*/ 25263 h 120000"/>
                <a:gd name="T14" fmla="*/ 0 w 120000"/>
                <a:gd name="T15" fmla="*/ 0 h 120000"/>
                <a:gd name="T16" fmla="*/ 120000 w 120000"/>
                <a:gd name="T17" fmla="*/ 120000 h 120000"/>
              </a:gdLst>
              <a:ahLst/>
              <a:cxnLst>
                <a:cxn ang="0">
                  <a:pos x="T0" y="T1"/>
                </a:cxn>
                <a:cxn ang="0">
                  <a:pos x="T2" y="T3"/>
                </a:cxn>
                <a:cxn ang="0">
                  <a:pos x="T4" y="T5"/>
                </a:cxn>
                <a:cxn ang="0">
                  <a:pos x="T6" y="T7"/>
                </a:cxn>
                <a:cxn ang="0">
                  <a:pos x="T8" y="T9"/>
                </a:cxn>
                <a:cxn ang="0">
                  <a:pos x="T10" y="T11"/>
                </a:cxn>
                <a:cxn ang="0">
                  <a:pos x="T12" y="T13"/>
                </a:cxn>
              </a:cxnLst>
              <a:rect l="T14" t="T15" r="T16" b="T17"/>
              <a:pathLst>
                <a:path w="120000" h="120000" extrusionOk="0">
                  <a:moveTo>
                    <a:pt x="83636" y="25263"/>
                  </a:moveTo>
                  <a:cubicBezTo>
                    <a:pt x="76363" y="44210"/>
                    <a:pt x="65454" y="56842"/>
                    <a:pt x="50909" y="63157"/>
                  </a:cubicBezTo>
                  <a:cubicBezTo>
                    <a:pt x="40000" y="75789"/>
                    <a:pt x="18181" y="69473"/>
                    <a:pt x="3636" y="63157"/>
                  </a:cubicBezTo>
                  <a:cubicBezTo>
                    <a:pt x="0" y="56842"/>
                    <a:pt x="7272" y="75789"/>
                    <a:pt x="7272" y="75789"/>
                  </a:cubicBezTo>
                  <a:cubicBezTo>
                    <a:pt x="7272" y="107368"/>
                    <a:pt x="36363" y="120000"/>
                    <a:pt x="50909" y="120000"/>
                  </a:cubicBezTo>
                  <a:cubicBezTo>
                    <a:pt x="72727" y="113684"/>
                    <a:pt x="90909" y="88421"/>
                    <a:pt x="105454" y="63157"/>
                  </a:cubicBezTo>
                  <a:cubicBezTo>
                    <a:pt x="120000" y="37894"/>
                    <a:pt x="98181" y="0"/>
                    <a:pt x="83636" y="25263"/>
                  </a:cubicBezTo>
                  <a:close/>
                </a:path>
              </a:pathLst>
            </a:custGeom>
            <a:solidFill>
              <a:srgbClr val="0D0138">
                <a:alpha val="1647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15" name="Shape 443"/>
            <p:cNvSpPr>
              <a:spLocks/>
            </p:cNvSpPr>
            <p:nvPr/>
          </p:nvSpPr>
          <p:spPr bwMode="auto">
            <a:xfrm>
              <a:off x="4443461" y="4110241"/>
              <a:ext cx="439022" cy="238805"/>
            </a:xfrm>
            <a:custGeom>
              <a:avLst/>
              <a:gdLst>
                <a:gd name="T0" fmla="*/ 114705 w 120000"/>
                <a:gd name="T1" fmla="*/ 87567 h 120000"/>
                <a:gd name="T2" fmla="*/ 68823 w 120000"/>
                <a:gd name="T3" fmla="*/ 12972 h 120000"/>
                <a:gd name="T4" fmla="*/ 0 w 120000"/>
                <a:gd name="T5" fmla="*/ 6486 h 120000"/>
                <a:gd name="T6" fmla="*/ 0 w 120000"/>
                <a:gd name="T7" fmla="*/ 6486 h 120000"/>
                <a:gd name="T8" fmla="*/ 54705 w 120000"/>
                <a:gd name="T9" fmla="*/ 29189 h 120000"/>
                <a:gd name="T10" fmla="*/ 68823 w 120000"/>
                <a:gd name="T11" fmla="*/ 38918 h 120000"/>
                <a:gd name="T12" fmla="*/ 70588 w 120000"/>
                <a:gd name="T13" fmla="*/ 42162 h 120000"/>
                <a:gd name="T14" fmla="*/ 82941 w 120000"/>
                <a:gd name="T15" fmla="*/ 61621 h 120000"/>
                <a:gd name="T16" fmla="*/ 95294 w 120000"/>
                <a:gd name="T17" fmla="*/ 90810 h 120000"/>
                <a:gd name="T18" fmla="*/ 95294 w 120000"/>
                <a:gd name="T19" fmla="*/ 90810 h 120000"/>
                <a:gd name="T20" fmla="*/ 97058 w 120000"/>
                <a:gd name="T21" fmla="*/ 97297 h 120000"/>
                <a:gd name="T22" fmla="*/ 114705 w 120000"/>
                <a:gd name="T23" fmla="*/ 87567 h 120000"/>
                <a:gd name="T24" fmla="*/ 0 w 120000"/>
                <a:gd name="T25" fmla="*/ 0 h 120000"/>
                <a:gd name="T26" fmla="*/ 120000 w 120000"/>
                <a:gd name="T27" fmla="*/ 120000 h 1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T24" t="T25" r="T26" b="T27"/>
              <a:pathLst>
                <a:path w="120000" h="120000" extrusionOk="0">
                  <a:moveTo>
                    <a:pt x="114705" y="87567"/>
                  </a:moveTo>
                  <a:cubicBezTo>
                    <a:pt x="105882" y="48648"/>
                    <a:pt x="91764" y="25945"/>
                    <a:pt x="68823" y="12972"/>
                  </a:cubicBezTo>
                  <a:cubicBezTo>
                    <a:pt x="45882" y="0"/>
                    <a:pt x="24705" y="6486"/>
                    <a:pt x="0" y="6486"/>
                  </a:cubicBezTo>
                  <a:cubicBezTo>
                    <a:pt x="0" y="6486"/>
                    <a:pt x="0" y="6486"/>
                    <a:pt x="0" y="6486"/>
                  </a:cubicBezTo>
                  <a:cubicBezTo>
                    <a:pt x="19411" y="12972"/>
                    <a:pt x="37058" y="19459"/>
                    <a:pt x="54705" y="29189"/>
                  </a:cubicBezTo>
                  <a:cubicBezTo>
                    <a:pt x="60000" y="32432"/>
                    <a:pt x="65294" y="35675"/>
                    <a:pt x="68823" y="38918"/>
                  </a:cubicBezTo>
                  <a:cubicBezTo>
                    <a:pt x="68823" y="38918"/>
                    <a:pt x="70588" y="42162"/>
                    <a:pt x="70588" y="42162"/>
                  </a:cubicBezTo>
                  <a:cubicBezTo>
                    <a:pt x="72352" y="51891"/>
                    <a:pt x="77647" y="55135"/>
                    <a:pt x="82941" y="61621"/>
                  </a:cubicBezTo>
                  <a:cubicBezTo>
                    <a:pt x="88235" y="71351"/>
                    <a:pt x="91764" y="81081"/>
                    <a:pt x="95294" y="90810"/>
                  </a:cubicBezTo>
                  <a:cubicBezTo>
                    <a:pt x="95294" y="90810"/>
                    <a:pt x="95294" y="90810"/>
                    <a:pt x="95294" y="90810"/>
                  </a:cubicBezTo>
                  <a:cubicBezTo>
                    <a:pt x="97058" y="94054"/>
                    <a:pt x="97058" y="94054"/>
                    <a:pt x="97058" y="97297"/>
                  </a:cubicBezTo>
                  <a:cubicBezTo>
                    <a:pt x="100588" y="120000"/>
                    <a:pt x="120000" y="107027"/>
                    <a:pt x="114705" y="87567"/>
                  </a:cubicBezTo>
                  <a:close/>
                </a:path>
              </a:pathLst>
            </a:custGeom>
            <a:solidFill>
              <a:srgbClr val="0D0138">
                <a:alpha val="1647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16" name="Shape 444"/>
            <p:cNvSpPr>
              <a:spLocks/>
            </p:cNvSpPr>
            <p:nvPr/>
          </p:nvSpPr>
          <p:spPr bwMode="auto">
            <a:xfrm>
              <a:off x="4818040" y="4674002"/>
              <a:ext cx="213470" cy="270545"/>
            </a:xfrm>
            <a:custGeom>
              <a:avLst/>
              <a:gdLst>
                <a:gd name="T0" fmla="*/ 101818 w 120000"/>
                <a:gd name="T1" fmla="*/ 5714 h 120000"/>
                <a:gd name="T2" fmla="*/ 47272 w 120000"/>
                <a:gd name="T3" fmla="*/ 62857 h 120000"/>
                <a:gd name="T4" fmla="*/ 3636 w 120000"/>
                <a:gd name="T5" fmla="*/ 111428 h 120000"/>
                <a:gd name="T6" fmla="*/ 58181 w 120000"/>
                <a:gd name="T7" fmla="*/ 82857 h 120000"/>
                <a:gd name="T8" fmla="*/ 109090 w 120000"/>
                <a:gd name="T9" fmla="*/ 14285 h 120000"/>
                <a:gd name="T10" fmla="*/ 101818 w 120000"/>
                <a:gd name="T11" fmla="*/ 5714 h 120000"/>
                <a:gd name="T12" fmla="*/ 0 w 120000"/>
                <a:gd name="T13" fmla="*/ 0 h 120000"/>
                <a:gd name="T14" fmla="*/ 120000 w 120000"/>
                <a:gd name="T15" fmla="*/ 120000 h 120000"/>
              </a:gdLst>
              <a:ahLst/>
              <a:cxnLst>
                <a:cxn ang="0">
                  <a:pos x="T0" y="T1"/>
                </a:cxn>
                <a:cxn ang="0">
                  <a:pos x="T2" y="T3"/>
                </a:cxn>
                <a:cxn ang="0">
                  <a:pos x="T4" y="T5"/>
                </a:cxn>
                <a:cxn ang="0">
                  <a:pos x="T6" y="T7"/>
                </a:cxn>
                <a:cxn ang="0">
                  <a:pos x="T8" y="T9"/>
                </a:cxn>
                <a:cxn ang="0">
                  <a:pos x="T10" y="T11"/>
                </a:cxn>
              </a:cxnLst>
              <a:rect l="T12" t="T13" r="T14" b="T15"/>
              <a:pathLst>
                <a:path w="120000" h="120000" extrusionOk="0">
                  <a:moveTo>
                    <a:pt x="101818" y="5714"/>
                  </a:moveTo>
                  <a:cubicBezTo>
                    <a:pt x="76363" y="17142"/>
                    <a:pt x="58181" y="42857"/>
                    <a:pt x="47272" y="62857"/>
                  </a:cubicBezTo>
                  <a:cubicBezTo>
                    <a:pt x="32727" y="94285"/>
                    <a:pt x="0" y="108571"/>
                    <a:pt x="3636" y="111428"/>
                  </a:cubicBezTo>
                  <a:cubicBezTo>
                    <a:pt x="25454" y="120000"/>
                    <a:pt x="47272" y="91428"/>
                    <a:pt x="58181" y="82857"/>
                  </a:cubicBezTo>
                  <a:cubicBezTo>
                    <a:pt x="76363" y="60000"/>
                    <a:pt x="80000" y="31428"/>
                    <a:pt x="109090" y="14285"/>
                  </a:cubicBezTo>
                  <a:cubicBezTo>
                    <a:pt x="120000" y="11428"/>
                    <a:pt x="112727" y="0"/>
                    <a:pt x="101818" y="5714"/>
                  </a:cubicBezTo>
                  <a:close/>
                </a:path>
              </a:pathLst>
            </a:custGeom>
            <a:solidFill>
              <a:srgbClr val="0D0138">
                <a:alpha val="1647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17" name="Shape 445"/>
            <p:cNvSpPr>
              <a:spLocks/>
            </p:cNvSpPr>
            <p:nvPr/>
          </p:nvSpPr>
          <p:spPr bwMode="auto">
            <a:xfrm>
              <a:off x="5005329" y="4699696"/>
              <a:ext cx="521592" cy="272056"/>
            </a:xfrm>
            <a:custGeom>
              <a:avLst/>
              <a:gdLst>
                <a:gd name="T0" fmla="*/ 115555 w 120000"/>
                <a:gd name="T1" fmla="*/ 100000 h 120000"/>
                <a:gd name="T2" fmla="*/ 56296 w 120000"/>
                <a:gd name="T3" fmla="*/ 68571 h 120000"/>
                <a:gd name="T4" fmla="*/ 26666 w 120000"/>
                <a:gd name="T5" fmla="*/ 48571 h 120000"/>
                <a:gd name="T6" fmla="*/ 16296 w 120000"/>
                <a:gd name="T7" fmla="*/ 25714 h 120000"/>
                <a:gd name="T8" fmla="*/ 8888 w 120000"/>
                <a:gd name="T9" fmla="*/ 0 h 120000"/>
                <a:gd name="T10" fmla="*/ 7407 w 120000"/>
                <a:gd name="T11" fmla="*/ 0 h 120000"/>
                <a:gd name="T12" fmla="*/ 37037 w 120000"/>
                <a:gd name="T13" fmla="*/ 74285 h 120000"/>
                <a:gd name="T14" fmla="*/ 108148 w 120000"/>
                <a:gd name="T15" fmla="*/ 114285 h 120000"/>
                <a:gd name="T16" fmla="*/ 115555 w 120000"/>
                <a:gd name="T17" fmla="*/ 100000 h 120000"/>
                <a:gd name="T18" fmla="*/ 0 w 120000"/>
                <a:gd name="T19" fmla="*/ 0 h 120000"/>
                <a:gd name="T20" fmla="*/ 120000 w 120000"/>
                <a:gd name="T21" fmla="*/ 120000 h 1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T18" t="T19" r="T20" b="T21"/>
              <a:pathLst>
                <a:path w="120000" h="120000" extrusionOk="0">
                  <a:moveTo>
                    <a:pt x="115555" y="100000"/>
                  </a:moveTo>
                  <a:cubicBezTo>
                    <a:pt x="100740" y="74285"/>
                    <a:pt x="74074" y="74285"/>
                    <a:pt x="56296" y="68571"/>
                  </a:cubicBezTo>
                  <a:cubicBezTo>
                    <a:pt x="45925" y="65714"/>
                    <a:pt x="35555" y="60000"/>
                    <a:pt x="26666" y="48571"/>
                  </a:cubicBezTo>
                  <a:cubicBezTo>
                    <a:pt x="22222" y="42857"/>
                    <a:pt x="19259" y="34285"/>
                    <a:pt x="16296" y="25714"/>
                  </a:cubicBezTo>
                  <a:cubicBezTo>
                    <a:pt x="13333" y="17142"/>
                    <a:pt x="11851" y="8571"/>
                    <a:pt x="8888" y="0"/>
                  </a:cubicBezTo>
                  <a:cubicBezTo>
                    <a:pt x="8888" y="0"/>
                    <a:pt x="7407" y="0"/>
                    <a:pt x="7407" y="0"/>
                  </a:cubicBezTo>
                  <a:cubicBezTo>
                    <a:pt x="0" y="31428"/>
                    <a:pt x="25185" y="65714"/>
                    <a:pt x="37037" y="74285"/>
                  </a:cubicBezTo>
                  <a:cubicBezTo>
                    <a:pt x="59259" y="94285"/>
                    <a:pt x="85925" y="94285"/>
                    <a:pt x="108148" y="114285"/>
                  </a:cubicBezTo>
                  <a:cubicBezTo>
                    <a:pt x="114074" y="120000"/>
                    <a:pt x="120000" y="108571"/>
                    <a:pt x="115555" y="100000"/>
                  </a:cubicBezTo>
                  <a:close/>
                </a:path>
              </a:pathLst>
            </a:custGeom>
            <a:solidFill>
              <a:srgbClr val="0D0138">
                <a:alpha val="1647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18" name="Shape 446"/>
            <p:cNvSpPr>
              <a:spLocks/>
            </p:cNvSpPr>
            <p:nvPr/>
          </p:nvSpPr>
          <p:spPr bwMode="auto">
            <a:xfrm>
              <a:off x="5166438" y="4271963"/>
              <a:ext cx="342357" cy="355185"/>
            </a:xfrm>
            <a:custGeom>
              <a:avLst/>
              <a:gdLst>
                <a:gd name="T0" fmla="*/ 99622 w 120000"/>
                <a:gd name="T1" fmla="*/ 10909 h 120000"/>
                <a:gd name="T2" fmla="*/ 65660 w 120000"/>
                <a:gd name="T3" fmla="*/ 74181 h 120000"/>
                <a:gd name="T4" fmla="*/ 0 w 120000"/>
                <a:gd name="T5" fmla="*/ 111272 h 120000"/>
                <a:gd name="T6" fmla="*/ 0 w 120000"/>
                <a:gd name="T7" fmla="*/ 111272 h 120000"/>
                <a:gd name="T8" fmla="*/ 65660 w 120000"/>
                <a:gd name="T9" fmla="*/ 89454 h 120000"/>
                <a:gd name="T10" fmla="*/ 115471 w 120000"/>
                <a:gd name="T11" fmla="*/ 15272 h 120000"/>
                <a:gd name="T12" fmla="*/ 99622 w 120000"/>
                <a:gd name="T13" fmla="*/ 10909 h 120000"/>
                <a:gd name="T14" fmla="*/ 0 w 120000"/>
                <a:gd name="T15" fmla="*/ 0 h 120000"/>
                <a:gd name="T16" fmla="*/ 120000 w 120000"/>
                <a:gd name="T17" fmla="*/ 120000 h 120000"/>
              </a:gdLst>
              <a:ahLst/>
              <a:cxnLst>
                <a:cxn ang="0">
                  <a:pos x="T0" y="T1"/>
                </a:cxn>
                <a:cxn ang="0">
                  <a:pos x="T2" y="T3"/>
                </a:cxn>
                <a:cxn ang="0">
                  <a:pos x="T4" y="T5"/>
                </a:cxn>
                <a:cxn ang="0">
                  <a:pos x="T6" y="T7"/>
                </a:cxn>
                <a:cxn ang="0">
                  <a:pos x="T8" y="T9"/>
                </a:cxn>
                <a:cxn ang="0">
                  <a:pos x="T10" y="T11"/>
                </a:cxn>
                <a:cxn ang="0">
                  <a:pos x="T12" y="T13"/>
                </a:cxn>
              </a:cxnLst>
              <a:rect l="T14" t="T15" r="T16" b="T17"/>
              <a:pathLst>
                <a:path w="120000" h="120000" extrusionOk="0">
                  <a:moveTo>
                    <a:pt x="99622" y="10909"/>
                  </a:moveTo>
                  <a:cubicBezTo>
                    <a:pt x="90566" y="34909"/>
                    <a:pt x="83773" y="54545"/>
                    <a:pt x="65660" y="74181"/>
                  </a:cubicBezTo>
                  <a:cubicBezTo>
                    <a:pt x="47547" y="93818"/>
                    <a:pt x="24905" y="102545"/>
                    <a:pt x="0" y="111272"/>
                  </a:cubicBezTo>
                  <a:cubicBezTo>
                    <a:pt x="0" y="111272"/>
                    <a:pt x="0" y="111272"/>
                    <a:pt x="0" y="111272"/>
                  </a:cubicBezTo>
                  <a:cubicBezTo>
                    <a:pt x="24905" y="120000"/>
                    <a:pt x="49811" y="104727"/>
                    <a:pt x="65660" y="89454"/>
                  </a:cubicBezTo>
                  <a:cubicBezTo>
                    <a:pt x="92830" y="69818"/>
                    <a:pt x="101886" y="45818"/>
                    <a:pt x="115471" y="15272"/>
                  </a:cubicBezTo>
                  <a:cubicBezTo>
                    <a:pt x="120000" y="6545"/>
                    <a:pt x="104150" y="0"/>
                    <a:pt x="99622" y="10909"/>
                  </a:cubicBezTo>
                  <a:close/>
                </a:path>
              </a:pathLst>
            </a:custGeom>
            <a:solidFill>
              <a:srgbClr val="0D0138">
                <a:alpha val="1647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19" name="Shape 447"/>
            <p:cNvSpPr>
              <a:spLocks/>
            </p:cNvSpPr>
            <p:nvPr/>
          </p:nvSpPr>
          <p:spPr bwMode="auto">
            <a:xfrm>
              <a:off x="5063732" y="4471471"/>
              <a:ext cx="173192" cy="149631"/>
            </a:xfrm>
            <a:custGeom>
              <a:avLst/>
              <a:gdLst>
                <a:gd name="T0" fmla="*/ 115555 w 120000"/>
                <a:gd name="T1" fmla="*/ 0 h 120000"/>
                <a:gd name="T2" fmla="*/ 53333 w 120000"/>
                <a:gd name="T3" fmla="*/ 36521 h 120000"/>
                <a:gd name="T4" fmla="*/ 0 w 120000"/>
                <a:gd name="T5" fmla="*/ 120000 h 120000"/>
                <a:gd name="T6" fmla="*/ 0 w 120000"/>
                <a:gd name="T7" fmla="*/ 120000 h 120000"/>
                <a:gd name="T8" fmla="*/ 53333 w 120000"/>
                <a:gd name="T9" fmla="*/ 52173 h 120000"/>
                <a:gd name="T10" fmla="*/ 120000 w 120000"/>
                <a:gd name="T11" fmla="*/ 0 h 120000"/>
                <a:gd name="T12" fmla="*/ 115555 w 120000"/>
                <a:gd name="T13" fmla="*/ 0 h 120000"/>
                <a:gd name="T14" fmla="*/ 0 w 120000"/>
                <a:gd name="T15" fmla="*/ 0 h 120000"/>
                <a:gd name="T16" fmla="*/ 120000 w 120000"/>
                <a:gd name="T17" fmla="*/ 120000 h 120000"/>
              </a:gdLst>
              <a:ahLst/>
              <a:cxnLst>
                <a:cxn ang="0">
                  <a:pos x="T0" y="T1"/>
                </a:cxn>
                <a:cxn ang="0">
                  <a:pos x="T2" y="T3"/>
                </a:cxn>
                <a:cxn ang="0">
                  <a:pos x="T4" y="T5"/>
                </a:cxn>
                <a:cxn ang="0">
                  <a:pos x="T6" y="T7"/>
                </a:cxn>
                <a:cxn ang="0">
                  <a:pos x="T8" y="T9"/>
                </a:cxn>
                <a:cxn ang="0">
                  <a:pos x="T10" y="T11"/>
                </a:cxn>
                <a:cxn ang="0">
                  <a:pos x="T12" y="T13"/>
                </a:cxn>
              </a:cxnLst>
              <a:rect l="T14" t="T15" r="T16" b="T17"/>
              <a:pathLst>
                <a:path w="120000" h="120000" extrusionOk="0">
                  <a:moveTo>
                    <a:pt x="115555" y="0"/>
                  </a:moveTo>
                  <a:cubicBezTo>
                    <a:pt x="93333" y="0"/>
                    <a:pt x="71111" y="20869"/>
                    <a:pt x="53333" y="36521"/>
                  </a:cubicBezTo>
                  <a:cubicBezTo>
                    <a:pt x="31111" y="62608"/>
                    <a:pt x="13333" y="88695"/>
                    <a:pt x="0" y="120000"/>
                  </a:cubicBezTo>
                  <a:cubicBezTo>
                    <a:pt x="0" y="120000"/>
                    <a:pt x="0" y="120000"/>
                    <a:pt x="0" y="120000"/>
                  </a:cubicBezTo>
                  <a:cubicBezTo>
                    <a:pt x="17777" y="93913"/>
                    <a:pt x="35555" y="73043"/>
                    <a:pt x="53333" y="52173"/>
                  </a:cubicBezTo>
                  <a:cubicBezTo>
                    <a:pt x="71111" y="31304"/>
                    <a:pt x="97777" y="15652"/>
                    <a:pt x="120000" y="0"/>
                  </a:cubicBezTo>
                  <a:cubicBezTo>
                    <a:pt x="120000" y="0"/>
                    <a:pt x="120000" y="0"/>
                    <a:pt x="115555" y="0"/>
                  </a:cubicBezTo>
                  <a:close/>
                </a:path>
              </a:pathLst>
            </a:custGeom>
            <a:solidFill>
              <a:srgbClr val="0D0138">
                <a:alpha val="1647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20" name="Shape 448"/>
            <p:cNvSpPr>
              <a:spLocks/>
            </p:cNvSpPr>
            <p:nvPr/>
          </p:nvSpPr>
          <p:spPr bwMode="auto">
            <a:xfrm>
              <a:off x="5077828" y="4536463"/>
              <a:ext cx="147013" cy="90685"/>
            </a:xfrm>
            <a:custGeom>
              <a:avLst/>
              <a:gdLst>
                <a:gd name="T0" fmla="*/ 114782 w 120000"/>
                <a:gd name="T1" fmla="*/ 0 h 120000"/>
                <a:gd name="T2" fmla="*/ 57391 w 120000"/>
                <a:gd name="T3" fmla="*/ 51428 h 120000"/>
                <a:gd name="T4" fmla="*/ 0 w 120000"/>
                <a:gd name="T5" fmla="*/ 119999 h 120000"/>
                <a:gd name="T6" fmla="*/ 5217 w 120000"/>
                <a:gd name="T7" fmla="*/ 119999 h 120000"/>
                <a:gd name="T8" fmla="*/ 73043 w 120000"/>
                <a:gd name="T9" fmla="*/ 68571 h 120000"/>
                <a:gd name="T10" fmla="*/ 120000 w 120000"/>
                <a:gd name="T11" fmla="*/ 8571 h 120000"/>
                <a:gd name="T12" fmla="*/ 114782 w 120000"/>
                <a:gd name="T13" fmla="*/ 0 h 120000"/>
                <a:gd name="T14" fmla="*/ 0 w 120000"/>
                <a:gd name="T15" fmla="*/ 0 h 120000"/>
                <a:gd name="T16" fmla="*/ 120000 w 120000"/>
                <a:gd name="T17" fmla="*/ 120000 h 120000"/>
              </a:gdLst>
              <a:ahLst/>
              <a:cxnLst>
                <a:cxn ang="0">
                  <a:pos x="T0" y="T1"/>
                </a:cxn>
                <a:cxn ang="0">
                  <a:pos x="T2" y="T3"/>
                </a:cxn>
                <a:cxn ang="0">
                  <a:pos x="T4" y="T5"/>
                </a:cxn>
                <a:cxn ang="0">
                  <a:pos x="T6" y="T7"/>
                </a:cxn>
                <a:cxn ang="0">
                  <a:pos x="T8" y="T9"/>
                </a:cxn>
                <a:cxn ang="0">
                  <a:pos x="T10" y="T11"/>
                </a:cxn>
                <a:cxn ang="0">
                  <a:pos x="T12" y="T13"/>
                </a:cxn>
              </a:cxnLst>
              <a:rect l="T14" t="T15" r="T16" b="T17"/>
              <a:pathLst>
                <a:path w="120000" h="120000" extrusionOk="0">
                  <a:moveTo>
                    <a:pt x="114782" y="0"/>
                  </a:moveTo>
                  <a:cubicBezTo>
                    <a:pt x="93913" y="8571"/>
                    <a:pt x="73043" y="34285"/>
                    <a:pt x="57391" y="51428"/>
                  </a:cubicBezTo>
                  <a:cubicBezTo>
                    <a:pt x="36521" y="77142"/>
                    <a:pt x="20869" y="94285"/>
                    <a:pt x="0" y="119999"/>
                  </a:cubicBezTo>
                  <a:cubicBezTo>
                    <a:pt x="0" y="119999"/>
                    <a:pt x="0" y="119999"/>
                    <a:pt x="5217" y="119999"/>
                  </a:cubicBezTo>
                  <a:cubicBezTo>
                    <a:pt x="26086" y="102857"/>
                    <a:pt x="46956" y="85714"/>
                    <a:pt x="73043" y="68571"/>
                  </a:cubicBezTo>
                  <a:cubicBezTo>
                    <a:pt x="88695" y="51428"/>
                    <a:pt x="109565" y="42857"/>
                    <a:pt x="120000" y="8571"/>
                  </a:cubicBezTo>
                  <a:cubicBezTo>
                    <a:pt x="120000" y="8571"/>
                    <a:pt x="120000" y="0"/>
                    <a:pt x="114782" y="0"/>
                  </a:cubicBezTo>
                  <a:close/>
                </a:path>
              </a:pathLst>
            </a:custGeom>
            <a:solidFill>
              <a:srgbClr val="0D0138">
                <a:alpha val="1647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21" name="Shape 449"/>
            <p:cNvSpPr>
              <a:spLocks/>
            </p:cNvSpPr>
            <p:nvPr/>
          </p:nvSpPr>
          <p:spPr bwMode="auto">
            <a:xfrm>
              <a:off x="5089911" y="4654354"/>
              <a:ext cx="62430" cy="45343"/>
            </a:xfrm>
            <a:custGeom>
              <a:avLst/>
              <a:gdLst>
                <a:gd name="T0" fmla="*/ 108000 w 120000"/>
                <a:gd name="T1" fmla="*/ 102857 h 120000"/>
                <a:gd name="T2" fmla="*/ 96000 w 120000"/>
                <a:gd name="T3" fmla="*/ 68571 h 120000"/>
                <a:gd name="T4" fmla="*/ 72000 w 120000"/>
                <a:gd name="T5" fmla="*/ 34285 h 120000"/>
                <a:gd name="T6" fmla="*/ 12000 w 120000"/>
                <a:gd name="T7" fmla="*/ 0 h 120000"/>
                <a:gd name="T8" fmla="*/ 0 w 120000"/>
                <a:gd name="T9" fmla="*/ 17142 h 120000"/>
                <a:gd name="T10" fmla="*/ 48000 w 120000"/>
                <a:gd name="T11" fmla="*/ 68571 h 120000"/>
                <a:gd name="T12" fmla="*/ 72000 w 120000"/>
                <a:gd name="T13" fmla="*/ 102857 h 120000"/>
                <a:gd name="T14" fmla="*/ 108000 w 120000"/>
                <a:gd name="T15" fmla="*/ 119999 h 120000"/>
                <a:gd name="T16" fmla="*/ 108000 w 120000"/>
                <a:gd name="T17" fmla="*/ 102857 h 120000"/>
                <a:gd name="T18" fmla="*/ 0 w 120000"/>
                <a:gd name="T19" fmla="*/ 0 h 120000"/>
                <a:gd name="T20" fmla="*/ 120000 w 120000"/>
                <a:gd name="T21" fmla="*/ 120000 h 1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T18" t="T19" r="T20" b="T21"/>
              <a:pathLst>
                <a:path w="120000" h="120000" extrusionOk="0">
                  <a:moveTo>
                    <a:pt x="108000" y="102857"/>
                  </a:moveTo>
                  <a:cubicBezTo>
                    <a:pt x="108000" y="102857"/>
                    <a:pt x="108000" y="85714"/>
                    <a:pt x="96000" y="68571"/>
                  </a:cubicBezTo>
                  <a:cubicBezTo>
                    <a:pt x="96000" y="68571"/>
                    <a:pt x="84000" y="51428"/>
                    <a:pt x="72000" y="34285"/>
                  </a:cubicBezTo>
                  <a:cubicBezTo>
                    <a:pt x="48000" y="17142"/>
                    <a:pt x="36000" y="17142"/>
                    <a:pt x="12000" y="0"/>
                  </a:cubicBezTo>
                  <a:cubicBezTo>
                    <a:pt x="0" y="0"/>
                    <a:pt x="0" y="17142"/>
                    <a:pt x="0" y="17142"/>
                  </a:cubicBezTo>
                  <a:cubicBezTo>
                    <a:pt x="24000" y="34285"/>
                    <a:pt x="36000" y="51428"/>
                    <a:pt x="48000" y="68571"/>
                  </a:cubicBezTo>
                  <a:cubicBezTo>
                    <a:pt x="60000" y="85714"/>
                    <a:pt x="72000" y="102857"/>
                    <a:pt x="72000" y="102857"/>
                  </a:cubicBezTo>
                  <a:cubicBezTo>
                    <a:pt x="84000" y="119999"/>
                    <a:pt x="96000" y="119999"/>
                    <a:pt x="108000" y="119999"/>
                  </a:cubicBezTo>
                  <a:cubicBezTo>
                    <a:pt x="108000" y="119999"/>
                    <a:pt x="120000" y="119999"/>
                    <a:pt x="108000" y="102857"/>
                  </a:cubicBezTo>
                  <a:close/>
                </a:path>
              </a:pathLst>
            </a:custGeom>
            <a:solidFill>
              <a:srgbClr val="0D0138">
                <a:alpha val="1647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22" name="Shape 450"/>
            <p:cNvSpPr>
              <a:spLocks/>
            </p:cNvSpPr>
            <p:nvPr/>
          </p:nvSpPr>
          <p:spPr bwMode="auto">
            <a:xfrm>
              <a:off x="5043593" y="4654354"/>
              <a:ext cx="142984" cy="148120"/>
            </a:xfrm>
            <a:custGeom>
              <a:avLst/>
              <a:gdLst>
                <a:gd name="T0" fmla="*/ 120000 w 120000"/>
                <a:gd name="T1" fmla="*/ 114782 h 120000"/>
                <a:gd name="T2" fmla="*/ 54545 w 120000"/>
                <a:gd name="T3" fmla="*/ 62608 h 120000"/>
                <a:gd name="T4" fmla="*/ 10909 w 120000"/>
                <a:gd name="T5" fmla="*/ 0 h 120000"/>
                <a:gd name="T6" fmla="*/ 5454 w 120000"/>
                <a:gd name="T7" fmla="*/ 5217 h 120000"/>
                <a:gd name="T8" fmla="*/ 38181 w 120000"/>
                <a:gd name="T9" fmla="*/ 67826 h 120000"/>
                <a:gd name="T10" fmla="*/ 114545 w 120000"/>
                <a:gd name="T11" fmla="*/ 120000 h 120000"/>
                <a:gd name="T12" fmla="*/ 120000 w 120000"/>
                <a:gd name="T13" fmla="*/ 114782 h 120000"/>
                <a:gd name="T14" fmla="*/ 0 w 120000"/>
                <a:gd name="T15" fmla="*/ 0 h 120000"/>
                <a:gd name="T16" fmla="*/ 120000 w 120000"/>
                <a:gd name="T17" fmla="*/ 120000 h 120000"/>
              </a:gdLst>
              <a:ahLst/>
              <a:cxnLst>
                <a:cxn ang="0">
                  <a:pos x="T0" y="T1"/>
                </a:cxn>
                <a:cxn ang="0">
                  <a:pos x="T2" y="T3"/>
                </a:cxn>
                <a:cxn ang="0">
                  <a:pos x="T4" y="T5"/>
                </a:cxn>
                <a:cxn ang="0">
                  <a:pos x="T6" y="T7"/>
                </a:cxn>
                <a:cxn ang="0">
                  <a:pos x="T8" y="T9"/>
                </a:cxn>
                <a:cxn ang="0">
                  <a:pos x="T10" y="T11"/>
                </a:cxn>
                <a:cxn ang="0">
                  <a:pos x="T12" y="T13"/>
                </a:cxn>
              </a:cxnLst>
              <a:rect l="T14" t="T15" r="T16" b="T17"/>
              <a:pathLst>
                <a:path w="120000" h="120000" extrusionOk="0">
                  <a:moveTo>
                    <a:pt x="120000" y="114782"/>
                  </a:moveTo>
                  <a:cubicBezTo>
                    <a:pt x="103636" y="93913"/>
                    <a:pt x="76363" y="83478"/>
                    <a:pt x="54545" y="62608"/>
                  </a:cubicBezTo>
                  <a:cubicBezTo>
                    <a:pt x="38181" y="41739"/>
                    <a:pt x="27272" y="20869"/>
                    <a:pt x="10909" y="0"/>
                  </a:cubicBezTo>
                  <a:cubicBezTo>
                    <a:pt x="10909" y="0"/>
                    <a:pt x="5454" y="0"/>
                    <a:pt x="5454" y="5217"/>
                  </a:cubicBezTo>
                  <a:cubicBezTo>
                    <a:pt x="0" y="26086"/>
                    <a:pt x="21818" y="52173"/>
                    <a:pt x="38181" y="67826"/>
                  </a:cubicBezTo>
                  <a:cubicBezTo>
                    <a:pt x="60000" y="88695"/>
                    <a:pt x="87272" y="114782"/>
                    <a:pt x="114545" y="120000"/>
                  </a:cubicBezTo>
                  <a:cubicBezTo>
                    <a:pt x="120000" y="120000"/>
                    <a:pt x="120000" y="114782"/>
                    <a:pt x="120000" y="114782"/>
                  </a:cubicBezTo>
                  <a:close/>
                </a:path>
              </a:pathLst>
            </a:custGeom>
            <a:solidFill>
              <a:srgbClr val="0D0138">
                <a:alpha val="1647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23" name="Shape 451"/>
            <p:cNvSpPr>
              <a:spLocks/>
            </p:cNvSpPr>
            <p:nvPr/>
          </p:nvSpPr>
          <p:spPr bwMode="auto">
            <a:xfrm>
              <a:off x="4721375" y="4154072"/>
              <a:ext cx="96666" cy="78594"/>
            </a:xfrm>
            <a:custGeom>
              <a:avLst/>
              <a:gdLst>
                <a:gd name="T0" fmla="*/ 120000 w 120000"/>
                <a:gd name="T1" fmla="*/ 10000 h 120000"/>
                <a:gd name="T2" fmla="*/ 0 w 120000"/>
                <a:gd name="T3" fmla="*/ 100000 h 120000"/>
                <a:gd name="T4" fmla="*/ 16000 w 120000"/>
                <a:gd name="T5" fmla="*/ 110000 h 120000"/>
                <a:gd name="T6" fmla="*/ 64000 w 120000"/>
                <a:gd name="T7" fmla="*/ 60000 h 120000"/>
                <a:gd name="T8" fmla="*/ 120000 w 120000"/>
                <a:gd name="T9" fmla="*/ 20000 h 120000"/>
                <a:gd name="T10" fmla="*/ 120000 w 120000"/>
                <a:gd name="T11" fmla="*/ 10000 h 120000"/>
                <a:gd name="T12" fmla="*/ 0 w 120000"/>
                <a:gd name="T13" fmla="*/ 0 h 120000"/>
                <a:gd name="T14" fmla="*/ 120000 w 120000"/>
                <a:gd name="T15" fmla="*/ 120000 h 120000"/>
              </a:gdLst>
              <a:ahLst/>
              <a:cxnLst>
                <a:cxn ang="0">
                  <a:pos x="T0" y="T1"/>
                </a:cxn>
                <a:cxn ang="0">
                  <a:pos x="T2" y="T3"/>
                </a:cxn>
                <a:cxn ang="0">
                  <a:pos x="T4" y="T5"/>
                </a:cxn>
                <a:cxn ang="0">
                  <a:pos x="T6" y="T7"/>
                </a:cxn>
                <a:cxn ang="0">
                  <a:pos x="T8" y="T9"/>
                </a:cxn>
                <a:cxn ang="0">
                  <a:pos x="T10" y="T11"/>
                </a:cxn>
              </a:cxnLst>
              <a:rect l="T12" t="T13" r="T14" b="T15"/>
              <a:pathLst>
                <a:path w="120000" h="120000" extrusionOk="0">
                  <a:moveTo>
                    <a:pt x="120000" y="10000"/>
                  </a:moveTo>
                  <a:cubicBezTo>
                    <a:pt x="72000" y="0"/>
                    <a:pt x="32000" y="60000"/>
                    <a:pt x="0" y="100000"/>
                  </a:cubicBezTo>
                  <a:cubicBezTo>
                    <a:pt x="0" y="110000"/>
                    <a:pt x="8000" y="120000"/>
                    <a:pt x="16000" y="110000"/>
                  </a:cubicBezTo>
                  <a:cubicBezTo>
                    <a:pt x="32000" y="90000"/>
                    <a:pt x="48000" y="80000"/>
                    <a:pt x="64000" y="60000"/>
                  </a:cubicBezTo>
                  <a:cubicBezTo>
                    <a:pt x="80000" y="40000"/>
                    <a:pt x="104000" y="30000"/>
                    <a:pt x="120000" y="20000"/>
                  </a:cubicBezTo>
                  <a:cubicBezTo>
                    <a:pt x="120000" y="10000"/>
                    <a:pt x="120000" y="10000"/>
                    <a:pt x="120000" y="10000"/>
                  </a:cubicBezTo>
                  <a:close/>
                </a:path>
              </a:pathLst>
            </a:custGeom>
            <a:solidFill>
              <a:srgbClr val="0D0138">
                <a:alpha val="1647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24" name="Shape 452"/>
            <p:cNvSpPr>
              <a:spLocks/>
            </p:cNvSpPr>
            <p:nvPr/>
          </p:nvSpPr>
          <p:spPr bwMode="auto">
            <a:xfrm>
              <a:off x="4791859" y="4200927"/>
              <a:ext cx="104721" cy="102777"/>
            </a:xfrm>
            <a:custGeom>
              <a:avLst/>
              <a:gdLst>
                <a:gd name="T0" fmla="*/ 112500 w 120000"/>
                <a:gd name="T1" fmla="*/ 0 h 120000"/>
                <a:gd name="T2" fmla="*/ 45000 w 120000"/>
                <a:gd name="T3" fmla="*/ 52500 h 120000"/>
                <a:gd name="T4" fmla="*/ 0 w 120000"/>
                <a:gd name="T5" fmla="*/ 120000 h 120000"/>
                <a:gd name="T6" fmla="*/ 7500 w 120000"/>
                <a:gd name="T7" fmla="*/ 120000 h 120000"/>
                <a:gd name="T8" fmla="*/ 30000 w 120000"/>
                <a:gd name="T9" fmla="*/ 105000 h 120000"/>
                <a:gd name="T10" fmla="*/ 60000 w 120000"/>
                <a:gd name="T11" fmla="*/ 67500 h 120000"/>
                <a:gd name="T12" fmla="*/ 90000 w 120000"/>
                <a:gd name="T13" fmla="*/ 37500 h 120000"/>
                <a:gd name="T14" fmla="*/ 120000 w 120000"/>
                <a:gd name="T15" fmla="*/ 7500 h 120000"/>
                <a:gd name="T16" fmla="*/ 112500 w 120000"/>
                <a:gd name="T17" fmla="*/ 0 h 120000"/>
                <a:gd name="T18" fmla="*/ 0 w 120000"/>
                <a:gd name="T19" fmla="*/ 0 h 120000"/>
                <a:gd name="T20" fmla="*/ 120000 w 120000"/>
                <a:gd name="T21" fmla="*/ 120000 h 1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T18" t="T19" r="T20" b="T21"/>
              <a:pathLst>
                <a:path w="120000" h="120000" extrusionOk="0">
                  <a:moveTo>
                    <a:pt x="112500" y="0"/>
                  </a:moveTo>
                  <a:cubicBezTo>
                    <a:pt x="82500" y="0"/>
                    <a:pt x="60000" y="30000"/>
                    <a:pt x="45000" y="52500"/>
                  </a:cubicBezTo>
                  <a:cubicBezTo>
                    <a:pt x="30000" y="67500"/>
                    <a:pt x="0" y="97500"/>
                    <a:pt x="0" y="120000"/>
                  </a:cubicBezTo>
                  <a:cubicBezTo>
                    <a:pt x="0" y="120000"/>
                    <a:pt x="7500" y="120000"/>
                    <a:pt x="7500" y="120000"/>
                  </a:cubicBezTo>
                  <a:cubicBezTo>
                    <a:pt x="15000" y="120000"/>
                    <a:pt x="22500" y="112500"/>
                    <a:pt x="30000" y="105000"/>
                  </a:cubicBezTo>
                  <a:cubicBezTo>
                    <a:pt x="37500" y="90000"/>
                    <a:pt x="45000" y="75000"/>
                    <a:pt x="60000" y="67500"/>
                  </a:cubicBezTo>
                  <a:cubicBezTo>
                    <a:pt x="67500" y="52500"/>
                    <a:pt x="82500" y="45000"/>
                    <a:pt x="90000" y="37500"/>
                  </a:cubicBezTo>
                  <a:cubicBezTo>
                    <a:pt x="105000" y="30000"/>
                    <a:pt x="112500" y="22500"/>
                    <a:pt x="120000" y="7500"/>
                  </a:cubicBezTo>
                  <a:cubicBezTo>
                    <a:pt x="120000" y="0"/>
                    <a:pt x="112500" y="0"/>
                    <a:pt x="112500" y="0"/>
                  </a:cubicBezTo>
                  <a:close/>
                </a:path>
              </a:pathLst>
            </a:custGeom>
            <a:solidFill>
              <a:srgbClr val="0D0138">
                <a:alpha val="1647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25" name="Shape 453"/>
            <p:cNvSpPr>
              <a:spLocks/>
            </p:cNvSpPr>
            <p:nvPr/>
          </p:nvSpPr>
          <p:spPr bwMode="auto">
            <a:xfrm>
              <a:off x="4759637" y="4187323"/>
              <a:ext cx="76527" cy="72548"/>
            </a:xfrm>
            <a:custGeom>
              <a:avLst/>
              <a:gdLst>
                <a:gd name="T0" fmla="*/ 120000 w 120000"/>
                <a:gd name="T1" fmla="*/ 0 h 120000"/>
                <a:gd name="T2" fmla="*/ 60000 w 120000"/>
                <a:gd name="T3" fmla="*/ 32727 h 120000"/>
                <a:gd name="T4" fmla="*/ 10000 w 120000"/>
                <a:gd name="T5" fmla="*/ 109090 h 120000"/>
                <a:gd name="T6" fmla="*/ 10000 w 120000"/>
                <a:gd name="T7" fmla="*/ 120000 h 120000"/>
                <a:gd name="T8" fmla="*/ 70000 w 120000"/>
                <a:gd name="T9" fmla="*/ 65454 h 120000"/>
                <a:gd name="T10" fmla="*/ 100000 w 120000"/>
                <a:gd name="T11" fmla="*/ 32727 h 120000"/>
                <a:gd name="T12" fmla="*/ 120000 w 120000"/>
                <a:gd name="T13" fmla="*/ 10909 h 120000"/>
                <a:gd name="T14" fmla="*/ 120000 w 120000"/>
                <a:gd name="T15" fmla="*/ 0 h 120000"/>
                <a:gd name="T16" fmla="*/ 0 w 120000"/>
                <a:gd name="T17" fmla="*/ 0 h 120000"/>
                <a:gd name="T18" fmla="*/ 120000 w 120000"/>
                <a:gd name="T19" fmla="*/ 120000 h 1200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120000" h="120000" extrusionOk="0">
                  <a:moveTo>
                    <a:pt x="120000" y="0"/>
                  </a:moveTo>
                  <a:cubicBezTo>
                    <a:pt x="100000" y="0"/>
                    <a:pt x="70000" y="21818"/>
                    <a:pt x="60000" y="32727"/>
                  </a:cubicBezTo>
                  <a:cubicBezTo>
                    <a:pt x="40000" y="54545"/>
                    <a:pt x="20000" y="76363"/>
                    <a:pt x="10000" y="109090"/>
                  </a:cubicBezTo>
                  <a:cubicBezTo>
                    <a:pt x="0" y="109090"/>
                    <a:pt x="10000" y="120000"/>
                    <a:pt x="10000" y="120000"/>
                  </a:cubicBezTo>
                  <a:cubicBezTo>
                    <a:pt x="30000" y="98181"/>
                    <a:pt x="50000" y="87272"/>
                    <a:pt x="70000" y="65454"/>
                  </a:cubicBezTo>
                  <a:cubicBezTo>
                    <a:pt x="80000" y="54545"/>
                    <a:pt x="90000" y="43636"/>
                    <a:pt x="100000" y="32727"/>
                  </a:cubicBezTo>
                  <a:cubicBezTo>
                    <a:pt x="110000" y="32727"/>
                    <a:pt x="120000" y="21818"/>
                    <a:pt x="120000" y="10909"/>
                  </a:cubicBezTo>
                  <a:cubicBezTo>
                    <a:pt x="120000" y="10909"/>
                    <a:pt x="120000" y="0"/>
                    <a:pt x="120000" y="0"/>
                  </a:cubicBezTo>
                  <a:close/>
                </a:path>
              </a:pathLst>
            </a:custGeom>
            <a:solidFill>
              <a:srgbClr val="0D0138">
                <a:alpha val="1647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26" name="Shape 454"/>
            <p:cNvSpPr>
              <a:spLocks/>
            </p:cNvSpPr>
            <p:nvPr/>
          </p:nvSpPr>
          <p:spPr bwMode="auto">
            <a:xfrm>
              <a:off x="4799915" y="4997446"/>
              <a:ext cx="50347" cy="84640"/>
            </a:xfrm>
            <a:custGeom>
              <a:avLst/>
              <a:gdLst>
                <a:gd name="T0" fmla="*/ 75000 w 120000"/>
                <a:gd name="T1" fmla="*/ 55384 h 120000"/>
                <a:gd name="T2" fmla="*/ 15000 w 120000"/>
                <a:gd name="T3" fmla="*/ 9230 h 120000"/>
                <a:gd name="T4" fmla="*/ 0 w 120000"/>
                <a:gd name="T5" fmla="*/ 9230 h 120000"/>
                <a:gd name="T6" fmla="*/ 30000 w 120000"/>
                <a:gd name="T7" fmla="*/ 64615 h 120000"/>
                <a:gd name="T8" fmla="*/ 105000 w 120000"/>
                <a:gd name="T9" fmla="*/ 110769 h 120000"/>
                <a:gd name="T10" fmla="*/ 120000 w 120000"/>
                <a:gd name="T11" fmla="*/ 110769 h 120000"/>
                <a:gd name="T12" fmla="*/ 75000 w 120000"/>
                <a:gd name="T13" fmla="*/ 55384 h 120000"/>
                <a:gd name="T14" fmla="*/ 0 w 120000"/>
                <a:gd name="T15" fmla="*/ 0 h 120000"/>
                <a:gd name="T16" fmla="*/ 120000 w 120000"/>
                <a:gd name="T17" fmla="*/ 120000 h 120000"/>
              </a:gdLst>
              <a:ahLst/>
              <a:cxnLst>
                <a:cxn ang="0">
                  <a:pos x="T0" y="T1"/>
                </a:cxn>
                <a:cxn ang="0">
                  <a:pos x="T2" y="T3"/>
                </a:cxn>
                <a:cxn ang="0">
                  <a:pos x="T4" y="T5"/>
                </a:cxn>
                <a:cxn ang="0">
                  <a:pos x="T6" y="T7"/>
                </a:cxn>
                <a:cxn ang="0">
                  <a:pos x="T8" y="T9"/>
                </a:cxn>
                <a:cxn ang="0">
                  <a:pos x="T10" y="T11"/>
                </a:cxn>
                <a:cxn ang="0">
                  <a:pos x="T12" y="T13"/>
                </a:cxn>
              </a:cxnLst>
              <a:rect l="T14" t="T15" r="T16" b="T17"/>
              <a:pathLst>
                <a:path w="120000" h="120000" extrusionOk="0">
                  <a:moveTo>
                    <a:pt x="75000" y="55384"/>
                  </a:moveTo>
                  <a:cubicBezTo>
                    <a:pt x="60000" y="36923"/>
                    <a:pt x="45000" y="18461"/>
                    <a:pt x="15000" y="9230"/>
                  </a:cubicBezTo>
                  <a:cubicBezTo>
                    <a:pt x="15000" y="0"/>
                    <a:pt x="0" y="0"/>
                    <a:pt x="0" y="9230"/>
                  </a:cubicBezTo>
                  <a:cubicBezTo>
                    <a:pt x="0" y="27692"/>
                    <a:pt x="15000" y="46153"/>
                    <a:pt x="30000" y="64615"/>
                  </a:cubicBezTo>
                  <a:cubicBezTo>
                    <a:pt x="45000" y="83076"/>
                    <a:pt x="75000" y="101538"/>
                    <a:pt x="105000" y="110769"/>
                  </a:cubicBezTo>
                  <a:cubicBezTo>
                    <a:pt x="105000" y="120000"/>
                    <a:pt x="120000" y="110769"/>
                    <a:pt x="120000" y="110769"/>
                  </a:cubicBezTo>
                  <a:cubicBezTo>
                    <a:pt x="120000" y="83076"/>
                    <a:pt x="90000" y="73846"/>
                    <a:pt x="75000" y="55384"/>
                  </a:cubicBezTo>
                  <a:close/>
                </a:path>
              </a:pathLst>
            </a:custGeom>
            <a:solidFill>
              <a:srgbClr val="0D0138">
                <a:alpha val="1647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27" name="Shape 455"/>
            <p:cNvSpPr>
              <a:spLocks/>
            </p:cNvSpPr>
            <p:nvPr/>
          </p:nvSpPr>
          <p:spPr bwMode="auto">
            <a:xfrm>
              <a:off x="4824081" y="4991401"/>
              <a:ext cx="40277" cy="49877"/>
            </a:xfrm>
            <a:custGeom>
              <a:avLst/>
              <a:gdLst>
                <a:gd name="T0" fmla="*/ 0 w 120000"/>
                <a:gd name="T1" fmla="*/ 0 h 120000"/>
                <a:gd name="T2" fmla="*/ 0 w 120000"/>
                <a:gd name="T3" fmla="*/ 0 h 120000"/>
                <a:gd name="T4" fmla="*/ 60000 w 120000"/>
                <a:gd name="T5" fmla="*/ 60000 h 120000"/>
                <a:gd name="T6" fmla="*/ 100000 w 120000"/>
                <a:gd name="T7" fmla="*/ 105000 h 120000"/>
                <a:gd name="T8" fmla="*/ 120000 w 120000"/>
                <a:gd name="T9" fmla="*/ 105000 h 120000"/>
                <a:gd name="T10" fmla="*/ 0 w 120000"/>
                <a:gd name="T11" fmla="*/ 0 h 120000"/>
                <a:gd name="T12" fmla="*/ 0 w 120000"/>
                <a:gd name="T13" fmla="*/ 0 h 120000"/>
                <a:gd name="T14" fmla="*/ 120000 w 120000"/>
                <a:gd name="T15" fmla="*/ 120000 h 120000"/>
              </a:gdLst>
              <a:ahLst/>
              <a:cxnLst>
                <a:cxn ang="0">
                  <a:pos x="T0" y="T1"/>
                </a:cxn>
                <a:cxn ang="0">
                  <a:pos x="T2" y="T3"/>
                </a:cxn>
                <a:cxn ang="0">
                  <a:pos x="T4" y="T5"/>
                </a:cxn>
                <a:cxn ang="0">
                  <a:pos x="T6" y="T7"/>
                </a:cxn>
                <a:cxn ang="0">
                  <a:pos x="T8" y="T9"/>
                </a:cxn>
                <a:cxn ang="0">
                  <a:pos x="T10" y="T11"/>
                </a:cxn>
              </a:cxnLst>
              <a:rect l="T12" t="T13" r="T14" b="T15"/>
              <a:pathLst>
                <a:path w="120000" h="120000" extrusionOk="0">
                  <a:moveTo>
                    <a:pt x="0" y="0"/>
                  </a:moveTo>
                  <a:cubicBezTo>
                    <a:pt x="0" y="0"/>
                    <a:pt x="0" y="0"/>
                    <a:pt x="0" y="0"/>
                  </a:cubicBezTo>
                  <a:cubicBezTo>
                    <a:pt x="20000" y="15000"/>
                    <a:pt x="40000" y="30000"/>
                    <a:pt x="60000" y="60000"/>
                  </a:cubicBezTo>
                  <a:cubicBezTo>
                    <a:pt x="60000" y="75000"/>
                    <a:pt x="80000" y="90000"/>
                    <a:pt x="100000" y="105000"/>
                  </a:cubicBezTo>
                  <a:cubicBezTo>
                    <a:pt x="100000" y="120000"/>
                    <a:pt x="120000" y="120000"/>
                    <a:pt x="120000" y="105000"/>
                  </a:cubicBezTo>
                  <a:cubicBezTo>
                    <a:pt x="120000" y="60000"/>
                    <a:pt x="40000" y="15000"/>
                    <a:pt x="0" y="0"/>
                  </a:cubicBezTo>
                  <a:close/>
                </a:path>
              </a:pathLst>
            </a:custGeom>
            <a:solidFill>
              <a:srgbClr val="0D0138">
                <a:alpha val="1647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28" name="Shape 456"/>
            <p:cNvSpPr>
              <a:spLocks/>
            </p:cNvSpPr>
            <p:nvPr/>
          </p:nvSpPr>
          <p:spPr bwMode="auto">
            <a:xfrm>
              <a:off x="4824081" y="4964195"/>
              <a:ext cx="72499" cy="33251"/>
            </a:xfrm>
            <a:custGeom>
              <a:avLst/>
              <a:gdLst>
                <a:gd name="T0" fmla="*/ 109090 w 120000"/>
                <a:gd name="T1" fmla="*/ 72000 h 120000"/>
                <a:gd name="T2" fmla="*/ 54545 w 120000"/>
                <a:gd name="T3" fmla="*/ 24000 h 120000"/>
                <a:gd name="T4" fmla="*/ 0 w 120000"/>
                <a:gd name="T5" fmla="*/ 0 h 120000"/>
                <a:gd name="T6" fmla="*/ 0 w 120000"/>
                <a:gd name="T7" fmla="*/ 24000 h 120000"/>
                <a:gd name="T8" fmla="*/ 43636 w 120000"/>
                <a:gd name="T9" fmla="*/ 72000 h 120000"/>
                <a:gd name="T10" fmla="*/ 109090 w 120000"/>
                <a:gd name="T11" fmla="*/ 120000 h 120000"/>
                <a:gd name="T12" fmla="*/ 109090 w 120000"/>
                <a:gd name="T13" fmla="*/ 72000 h 120000"/>
                <a:gd name="T14" fmla="*/ 0 w 120000"/>
                <a:gd name="T15" fmla="*/ 0 h 120000"/>
                <a:gd name="T16" fmla="*/ 120000 w 120000"/>
                <a:gd name="T17" fmla="*/ 120000 h 120000"/>
              </a:gdLst>
              <a:ahLst/>
              <a:cxnLst>
                <a:cxn ang="0">
                  <a:pos x="T0" y="T1"/>
                </a:cxn>
                <a:cxn ang="0">
                  <a:pos x="T2" y="T3"/>
                </a:cxn>
                <a:cxn ang="0">
                  <a:pos x="T4" y="T5"/>
                </a:cxn>
                <a:cxn ang="0">
                  <a:pos x="T6" y="T7"/>
                </a:cxn>
                <a:cxn ang="0">
                  <a:pos x="T8" y="T9"/>
                </a:cxn>
                <a:cxn ang="0">
                  <a:pos x="T10" y="T11"/>
                </a:cxn>
                <a:cxn ang="0">
                  <a:pos x="T12" y="T13"/>
                </a:cxn>
              </a:cxnLst>
              <a:rect l="T14" t="T15" r="T16" b="T17"/>
              <a:pathLst>
                <a:path w="120000" h="120000" extrusionOk="0">
                  <a:moveTo>
                    <a:pt x="109090" y="72000"/>
                  </a:moveTo>
                  <a:cubicBezTo>
                    <a:pt x="98181" y="48000"/>
                    <a:pt x="76363" y="48000"/>
                    <a:pt x="54545" y="24000"/>
                  </a:cubicBezTo>
                  <a:cubicBezTo>
                    <a:pt x="32727" y="24000"/>
                    <a:pt x="10909" y="0"/>
                    <a:pt x="0" y="0"/>
                  </a:cubicBezTo>
                  <a:cubicBezTo>
                    <a:pt x="0" y="24000"/>
                    <a:pt x="0" y="24000"/>
                    <a:pt x="0" y="24000"/>
                  </a:cubicBezTo>
                  <a:cubicBezTo>
                    <a:pt x="10909" y="72000"/>
                    <a:pt x="32727" y="72000"/>
                    <a:pt x="43636" y="72000"/>
                  </a:cubicBezTo>
                  <a:cubicBezTo>
                    <a:pt x="65454" y="96000"/>
                    <a:pt x="87272" y="120000"/>
                    <a:pt x="109090" y="120000"/>
                  </a:cubicBezTo>
                  <a:cubicBezTo>
                    <a:pt x="120000" y="96000"/>
                    <a:pt x="120000" y="96000"/>
                    <a:pt x="109090" y="72000"/>
                  </a:cubicBezTo>
                  <a:close/>
                </a:path>
              </a:pathLst>
            </a:custGeom>
            <a:solidFill>
              <a:srgbClr val="0D0138">
                <a:alpha val="1647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29" name="Shape 457"/>
            <p:cNvSpPr>
              <a:spLocks/>
            </p:cNvSpPr>
            <p:nvPr/>
          </p:nvSpPr>
          <p:spPr bwMode="auto">
            <a:xfrm>
              <a:off x="3849371" y="4932456"/>
              <a:ext cx="72499" cy="39297"/>
            </a:xfrm>
            <a:custGeom>
              <a:avLst/>
              <a:gdLst>
                <a:gd name="T0" fmla="*/ 120000 w 120000"/>
                <a:gd name="T1" fmla="*/ 20000 h 120000"/>
                <a:gd name="T2" fmla="*/ 54545 w 120000"/>
                <a:gd name="T3" fmla="*/ 20000 h 120000"/>
                <a:gd name="T4" fmla="*/ 10909 w 120000"/>
                <a:gd name="T5" fmla="*/ 80000 h 120000"/>
                <a:gd name="T6" fmla="*/ 10909 w 120000"/>
                <a:gd name="T7" fmla="*/ 100000 h 120000"/>
                <a:gd name="T8" fmla="*/ 54545 w 120000"/>
                <a:gd name="T9" fmla="*/ 80000 h 120000"/>
                <a:gd name="T10" fmla="*/ 120000 w 120000"/>
                <a:gd name="T11" fmla="*/ 40000 h 120000"/>
                <a:gd name="T12" fmla="*/ 120000 w 120000"/>
                <a:gd name="T13" fmla="*/ 20000 h 120000"/>
                <a:gd name="T14" fmla="*/ 0 w 120000"/>
                <a:gd name="T15" fmla="*/ 0 h 120000"/>
                <a:gd name="T16" fmla="*/ 120000 w 120000"/>
                <a:gd name="T17" fmla="*/ 120000 h 120000"/>
              </a:gdLst>
              <a:ahLst/>
              <a:cxnLst>
                <a:cxn ang="0">
                  <a:pos x="T0" y="T1"/>
                </a:cxn>
                <a:cxn ang="0">
                  <a:pos x="T2" y="T3"/>
                </a:cxn>
                <a:cxn ang="0">
                  <a:pos x="T4" y="T5"/>
                </a:cxn>
                <a:cxn ang="0">
                  <a:pos x="T6" y="T7"/>
                </a:cxn>
                <a:cxn ang="0">
                  <a:pos x="T8" y="T9"/>
                </a:cxn>
                <a:cxn ang="0">
                  <a:pos x="T10" y="T11"/>
                </a:cxn>
                <a:cxn ang="0">
                  <a:pos x="T12" y="T13"/>
                </a:cxn>
              </a:cxnLst>
              <a:rect l="T14" t="T15" r="T16" b="T17"/>
              <a:pathLst>
                <a:path w="120000" h="120000" extrusionOk="0">
                  <a:moveTo>
                    <a:pt x="120000" y="20000"/>
                  </a:moveTo>
                  <a:cubicBezTo>
                    <a:pt x="98181" y="0"/>
                    <a:pt x="76363" y="20000"/>
                    <a:pt x="54545" y="20000"/>
                  </a:cubicBezTo>
                  <a:cubicBezTo>
                    <a:pt x="43636" y="40000"/>
                    <a:pt x="10909" y="40000"/>
                    <a:pt x="10909" y="80000"/>
                  </a:cubicBezTo>
                  <a:cubicBezTo>
                    <a:pt x="0" y="80000"/>
                    <a:pt x="0" y="100000"/>
                    <a:pt x="10909" y="100000"/>
                  </a:cubicBezTo>
                  <a:cubicBezTo>
                    <a:pt x="21818" y="120000"/>
                    <a:pt x="43636" y="100000"/>
                    <a:pt x="54545" y="80000"/>
                  </a:cubicBezTo>
                  <a:cubicBezTo>
                    <a:pt x="76363" y="80000"/>
                    <a:pt x="109090" y="80000"/>
                    <a:pt x="120000" y="40000"/>
                  </a:cubicBezTo>
                  <a:cubicBezTo>
                    <a:pt x="120000" y="40000"/>
                    <a:pt x="120000" y="20000"/>
                    <a:pt x="120000" y="20000"/>
                  </a:cubicBezTo>
                  <a:close/>
                </a:path>
              </a:pathLst>
            </a:custGeom>
            <a:solidFill>
              <a:srgbClr val="0D0138">
                <a:alpha val="1647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30" name="Shape 458"/>
            <p:cNvSpPr>
              <a:spLocks/>
            </p:cNvSpPr>
            <p:nvPr/>
          </p:nvSpPr>
          <p:spPr bwMode="auto">
            <a:xfrm>
              <a:off x="3883607" y="4952104"/>
              <a:ext cx="50346" cy="39297"/>
            </a:xfrm>
            <a:custGeom>
              <a:avLst/>
              <a:gdLst>
                <a:gd name="T0" fmla="*/ 105000 w 120000"/>
                <a:gd name="T1" fmla="*/ 0 h 120000"/>
                <a:gd name="T2" fmla="*/ 60000 w 120000"/>
                <a:gd name="T3" fmla="*/ 40000 h 120000"/>
                <a:gd name="T4" fmla="*/ 0 w 120000"/>
                <a:gd name="T5" fmla="*/ 100000 h 120000"/>
                <a:gd name="T6" fmla="*/ 0 w 120000"/>
                <a:gd name="T7" fmla="*/ 120000 h 120000"/>
                <a:gd name="T8" fmla="*/ 60000 w 120000"/>
                <a:gd name="T9" fmla="*/ 60000 h 120000"/>
                <a:gd name="T10" fmla="*/ 105000 w 120000"/>
                <a:gd name="T11" fmla="*/ 20000 h 120000"/>
                <a:gd name="T12" fmla="*/ 105000 w 120000"/>
                <a:gd name="T13" fmla="*/ 0 h 120000"/>
                <a:gd name="T14" fmla="*/ 0 w 120000"/>
                <a:gd name="T15" fmla="*/ 0 h 120000"/>
                <a:gd name="T16" fmla="*/ 120000 w 120000"/>
                <a:gd name="T17" fmla="*/ 120000 h 120000"/>
              </a:gdLst>
              <a:ahLst/>
              <a:cxnLst>
                <a:cxn ang="0">
                  <a:pos x="T0" y="T1"/>
                </a:cxn>
                <a:cxn ang="0">
                  <a:pos x="T2" y="T3"/>
                </a:cxn>
                <a:cxn ang="0">
                  <a:pos x="T4" y="T5"/>
                </a:cxn>
                <a:cxn ang="0">
                  <a:pos x="T6" y="T7"/>
                </a:cxn>
                <a:cxn ang="0">
                  <a:pos x="T8" y="T9"/>
                </a:cxn>
                <a:cxn ang="0">
                  <a:pos x="T10" y="T11"/>
                </a:cxn>
                <a:cxn ang="0">
                  <a:pos x="T12" y="T13"/>
                </a:cxn>
              </a:cxnLst>
              <a:rect l="T14" t="T15" r="T16" b="T17"/>
              <a:pathLst>
                <a:path w="120000" h="120000" extrusionOk="0">
                  <a:moveTo>
                    <a:pt x="105000" y="0"/>
                  </a:moveTo>
                  <a:cubicBezTo>
                    <a:pt x="90000" y="20000"/>
                    <a:pt x="75000" y="40000"/>
                    <a:pt x="60000" y="40000"/>
                  </a:cubicBezTo>
                  <a:cubicBezTo>
                    <a:pt x="45000" y="80000"/>
                    <a:pt x="15000" y="100000"/>
                    <a:pt x="0" y="100000"/>
                  </a:cubicBezTo>
                  <a:cubicBezTo>
                    <a:pt x="0" y="120000"/>
                    <a:pt x="0" y="120000"/>
                    <a:pt x="0" y="120000"/>
                  </a:cubicBezTo>
                  <a:cubicBezTo>
                    <a:pt x="30000" y="100000"/>
                    <a:pt x="45000" y="80000"/>
                    <a:pt x="60000" y="60000"/>
                  </a:cubicBezTo>
                  <a:cubicBezTo>
                    <a:pt x="75000" y="60000"/>
                    <a:pt x="105000" y="40000"/>
                    <a:pt x="105000" y="20000"/>
                  </a:cubicBezTo>
                  <a:cubicBezTo>
                    <a:pt x="120000" y="20000"/>
                    <a:pt x="105000" y="0"/>
                    <a:pt x="105000" y="0"/>
                  </a:cubicBezTo>
                  <a:close/>
                </a:path>
              </a:pathLst>
            </a:custGeom>
            <a:solidFill>
              <a:srgbClr val="0D0138">
                <a:alpha val="1647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31" name="Shape 459"/>
            <p:cNvSpPr>
              <a:spLocks/>
            </p:cNvSpPr>
            <p:nvPr/>
          </p:nvSpPr>
          <p:spPr bwMode="auto">
            <a:xfrm>
              <a:off x="3895690" y="4964195"/>
              <a:ext cx="64444" cy="71037"/>
            </a:xfrm>
            <a:custGeom>
              <a:avLst/>
              <a:gdLst>
                <a:gd name="T0" fmla="*/ 96000 w 120000"/>
                <a:gd name="T1" fmla="*/ 0 h 120000"/>
                <a:gd name="T2" fmla="*/ 48000 w 120000"/>
                <a:gd name="T3" fmla="*/ 54545 h 120000"/>
                <a:gd name="T4" fmla="*/ 0 w 120000"/>
                <a:gd name="T5" fmla="*/ 120000 h 120000"/>
                <a:gd name="T6" fmla="*/ 0 w 120000"/>
                <a:gd name="T7" fmla="*/ 120000 h 120000"/>
                <a:gd name="T8" fmla="*/ 72000 w 120000"/>
                <a:gd name="T9" fmla="*/ 76363 h 120000"/>
                <a:gd name="T10" fmla="*/ 120000 w 120000"/>
                <a:gd name="T11" fmla="*/ 10909 h 120000"/>
                <a:gd name="T12" fmla="*/ 96000 w 120000"/>
                <a:gd name="T13" fmla="*/ 0 h 120000"/>
                <a:gd name="T14" fmla="*/ 0 w 120000"/>
                <a:gd name="T15" fmla="*/ 0 h 120000"/>
                <a:gd name="T16" fmla="*/ 120000 w 120000"/>
                <a:gd name="T17" fmla="*/ 120000 h 120000"/>
              </a:gdLst>
              <a:ahLst/>
              <a:cxnLst>
                <a:cxn ang="0">
                  <a:pos x="T0" y="T1"/>
                </a:cxn>
                <a:cxn ang="0">
                  <a:pos x="T2" y="T3"/>
                </a:cxn>
                <a:cxn ang="0">
                  <a:pos x="T4" y="T5"/>
                </a:cxn>
                <a:cxn ang="0">
                  <a:pos x="T6" y="T7"/>
                </a:cxn>
                <a:cxn ang="0">
                  <a:pos x="T8" y="T9"/>
                </a:cxn>
                <a:cxn ang="0">
                  <a:pos x="T10" y="T11"/>
                </a:cxn>
                <a:cxn ang="0">
                  <a:pos x="T12" y="T13"/>
                </a:cxn>
              </a:cxnLst>
              <a:rect l="T14" t="T15" r="T16" b="T17"/>
              <a:pathLst>
                <a:path w="120000" h="120000" extrusionOk="0">
                  <a:moveTo>
                    <a:pt x="96000" y="0"/>
                  </a:moveTo>
                  <a:cubicBezTo>
                    <a:pt x="72000" y="10909"/>
                    <a:pt x="60000" y="32727"/>
                    <a:pt x="48000" y="54545"/>
                  </a:cubicBezTo>
                  <a:cubicBezTo>
                    <a:pt x="24000" y="65454"/>
                    <a:pt x="12000" y="87272"/>
                    <a:pt x="0" y="120000"/>
                  </a:cubicBezTo>
                  <a:cubicBezTo>
                    <a:pt x="0" y="120000"/>
                    <a:pt x="0" y="120000"/>
                    <a:pt x="0" y="120000"/>
                  </a:cubicBezTo>
                  <a:cubicBezTo>
                    <a:pt x="36000" y="109090"/>
                    <a:pt x="48000" y="98181"/>
                    <a:pt x="72000" y="76363"/>
                  </a:cubicBezTo>
                  <a:cubicBezTo>
                    <a:pt x="84000" y="65454"/>
                    <a:pt x="108000" y="32727"/>
                    <a:pt x="120000" y="10909"/>
                  </a:cubicBezTo>
                  <a:cubicBezTo>
                    <a:pt x="120000" y="0"/>
                    <a:pt x="108000" y="0"/>
                    <a:pt x="96000" y="0"/>
                  </a:cubicBezTo>
                  <a:close/>
                </a:path>
              </a:pathLst>
            </a:custGeom>
            <a:solidFill>
              <a:srgbClr val="0D0138">
                <a:alpha val="1647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32" name="Shape 460"/>
            <p:cNvSpPr>
              <a:spLocks/>
            </p:cNvSpPr>
            <p:nvPr/>
          </p:nvSpPr>
          <p:spPr bwMode="auto">
            <a:xfrm>
              <a:off x="3952078" y="4796428"/>
              <a:ext cx="163122" cy="83128"/>
            </a:xfrm>
            <a:custGeom>
              <a:avLst/>
              <a:gdLst>
                <a:gd name="T0" fmla="*/ 100800 w 120000"/>
                <a:gd name="T1" fmla="*/ 27692 h 120000"/>
                <a:gd name="T2" fmla="*/ 57600 w 120000"/>
                <a:gd name="T3" fmla="*/ 9230 h 120000"/>
                <a:gd name="T4" fmla="*/ 9600 w 120000"/>
                <a:gd name="T5" fmla="*/ 18461 h 120000"/>
                <a:gd name="T6" fmla="*/ 9600 w 120000"/>
                <a:gd name="T7" fmla="*/ 73846 h 120000"/>
                <a:gd name="T8" fmla="*/ 48000 w 120000"/>
                <a:gd name="T9" fmla="*/ 101538 h 120000"/>
                <a:gd name="T10" fmla="*/ 96000 w 120000"/>
                <a:gd name="T11" fmla="*/ 110769 h 120000"/>
                <a:gd name="T12" fmla="*/ 100800 w 120000"/>
                <a:gd name="T13" fmla="*/ 27692 h 120000"/>
                <a:gd name="T14" fmla="*/ 0 w 120000"/>
                <a:gd name="T15" fmla="*/ 0 h 120000"/>
                <a:gd name="T16" fmla="*/ 120000 w 120000"/>
                <a:gd name="T17" fmla="*/ 120000 h 120000"/>
              </a:gdLst>
              <a:ahLst/>
              <a:cxnLst>
                <a:cxn ang="0">
                  <a:pos x="T0" y="T1"/>
                </a:cxn>
                <a:cxn ang="0">
                  <a:pos x="T2" y="T3"/>
                </a:cxn>
                <a:cxn ang="0">
                  <a:pos x="T4" y="T5"/>
                </a:cxn>
                <a:cxn ang="0">
                  <a:pos x="T6" y="T7"/>
                </a:cxn>
                <a:cxn ang="0">
                  <a:pos x="T8" y="T9"/>
                </a:cxn>
                <a:cxn ang="0">
                  <a:pos x="T10" y="T11"/>
                </a:cxn>
                <a:cxn ang="0">
                  <a:pos x="T12" y="T13"/>
                </a:cxn>
              </a:cxnLst>
              <a:rect l="T14" t="T15" r="T16" b="T17"/>
              <a:pathLst>
                <a:path w="120000" h="120000" extrusionOk="0">
                  <a:moveTo>
                    <a:pt x="100800" y="27692"/>
                  </a:moveTo>
                  <a:cubicBezTo>
                    <a:pt x="86400" y="9230"/>
                    <a:pt x="72000" y="9230"/>
                    <a:pt x="57600" y="9230"/>
                  </a:cubicBezTo>
                  <a:cubicBezTo>
                    <a:pt x="43200" y="9230"/>
                    <a:pt x="24000" y="0"/>
                    <a:pt x="9600" y="18461"/>
                  </a:cubicBezTo>
                  <a:cubicBezTo>
                    <a:pt x="0" y="36923"/>
                    <a:pt x="0" y="55384"/>
                    <a:pt x="9600" y="73846"/>
                  </a:cubicBezTo>
                  <a:cubicBezTo>
                    <a:pt x="19200" y="92307"/>
                    <a:pt x="33600" y="101538"/>
                    <a:pt x="48000" y="101538"/>
                  </a:cubicBezTo>
                  <a:cubicBezTo>
                    <a:pt x="62400" y="110769"/>
                    <a:pt x="81600" y="120000"/>
                    <a:pt x="96000" y="110769"/>
                  </a:cubicBezTo>
                  <a:cubicBezTo>
                    <a:pt x="115200" y="101538"/>
                    <a:pt x="120000" y="36923"/>
                    <a:pt x="100800" y="27692"/>
                  </a:cubicBezTo>
                  <a:close/>
                </a:path>
              </a:pathLst>
            </a:custGeom>
            <a:solidFill>
              <a:srgbClr val="F4CCCC"/>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33" name="Shape 461"/>
            <p:cNvSpPr>
              <a:spLocks/>
            </p:cNvSpPr>
            <p:nvPr/>
          </p:nvSpPr>
          <p:spPr bwMode="auto">
            <a:xfrm>
              <a:off x="4437419" y="4847816"/>
              <a:ext cx="167151" cy="84640"/>
            </a:xfrm>
            <a:custGeom>
              <a:avLst/>
              <a:gdLst>
                <a:gd name="T0" fmla="*/ 73846 w 120000"/>
                <a:gd name="T1" fmla="*/ 9230 h 120000"/>
                <a:gd name="T2" fmla="*/ 4615 w 120000"/>
                <a:gd name="T3" fmla="*/ 36923 h 120000"/>
                <a:gd name="T4" fmla="*/ 9230 w 120000"/>
                <a:gd name="T5" fmla="*/ 83076 h 120000"/>
                <a:gd name="T6" fmla="*/ 41538 w 120000"/>
                <a:gd name="T7" fmla="*/ 110769 h 120000"/>
                <a:gd name="T8" fmla="*/ 87692 w 120000"/>
                <a:gd name="T9" fmla="*/ 110769 h 120000"/>
                <a:gd name="T10" fmla="*/ 73846 w 120000"/>
                <a:gd name="T11" fmla="*/ 9230 h 120000"/>
                <a:gd name="T12" fmla="*/ 0 w 120000"/>
                <a:gd name="T13" fmla="*/ 0 h 120000"/>
                <a:gd name="T14" fmla="*/ 120000 w 120000"/>
                <a:gd name="T15" fmla="*/ 120000 h 120000"/>
              </a:gdLst>
              <a:ahLst/>
              <a:cxnLst>
                <a:cxn ang="0">
                  <a:pos x="T0" y="T1"/>
                </a:cxn>
                <a:cxn ang="0">
                  <a:pos x="T2" y="T3"/>
                </a:cxn>
                <a:cxn ang="0">
                  <a:pos x="T4" y="T5"/>
                </a:cxn>
                <a:cxn ang="0">
                  <a:pos x="T6" y="T7"/>
                </a:cxn>
                <a:cxn ang="0">
                  <a:pos x="T8" y="T9"/>
                </a:cxn>
                <a:cxn ang="0">
                  <a:pos x="T10" y="T11"/>
                </a:cxn>
              </a:cxnLst>
              <a:rect l="T12" t="T13" r="T14" b="T15"/>
              <a:pathLst>
                <a:path w="120000" h="120000" extrusionOk="0">
                  <a:moveTo>
                    <a:pt x="73846" y="9230"/>
                  </a:moveTo>
                  <a:cubicBezTo>
                    <a:pt x="50769" y="18461"/>
                    <a:pt x="23076" y="0"/>
                    <a:pt x="4615" y="36923"/>
                  </a:cubicBezTo>
                  <a:cubicBezTo>
                    <a:pt x="0" y="46153"/>
                    <a:pt x="4615" y="73846"/>
                    <a:pt x="9230" y="83076"/>
                  </a:cubicBezTo>
                  <a:cubicBezTo>
                    <a:pt x="18461" y="101538"/>
                    <a:pt x="32307" y="101538"/>
                    <a:pt x="41538" y="110769"/>
                  </a:cubicBezTo>
                  <a:cubicBezTo>
                    <a:pt x="60000" y="120000"/>
                    <a:pt x="73846" y="120000"/>
                    <a:pt x="87692" y="110769"/>
                  </a:cubicBezTo>
                  <a:cubicBezTo>
                    <a:pt x="120000" y="92307"/>
                    <a:pt x="106153" y="0"/>
                    <a:pt x="73846" y="9230"/>
                  </a:cubicBezTo>
                  <a:close/>
                </a:path>
              </a:pathLst>
            </a:custGeom>
            <a:solidFill>
              <a:srgbClr val="F4CCCC"/>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34" name="Shape 462"/>
            <p:cNvSpPr>
              <a:spLocks/>
            </p:cNvSpPr>
            <p:nvPr/>
          </p:nvSpPr>
          <p:spPr bwMode="auto">
            <a:xfrm>
              <a:off x="3708400" y="3966656"/>
              <a:ext cx="1844700" cy="1218207"/>
            </a:xfrm>
            <a:custGeom>
              <a:avLst/>
              <a:gdLst>
                <a:gd name="T0" fmla="*/ 119580 w 120000"/>
                <a:gd name="T1" fmla="*/ 27446 h 120000"/>
                <a:gd name="T2" fmla="*/ 114965 w 120000"/>
                <a:gd name="T3" fmla="*/ 27446 h 120000"/>
                <a:gd name="T4" fmla="*/ 95244 w 120000"/>
                <a:gd name="T5" fmla="*/ 33829 h 120000"/>
                <a:gd name="T6" fmla="*/ 76363 w 120000"/>
                <a:gd name="T7" fmla="*/ 36382 h 120000"/>
                <a:gd name="T8" fmla="*/ 87692 w 120000"/>
                <a:gd name="T9" fmla="*/ 15319 h 120000"/>
                <a:gd name="T10" fmla="*/ 66713 w 120000"/>
                <a:gd name="T11" fmla="*/ 1914 h 120000"/>
                <a:gd name="T12" fmla="*/ 44055 w 120000"/>
                <a:gd name="T13" fmla="*/ 7021 h 120000"/>
                <a:gd name="T14" fmla="*/ 31048 w 120000"/>
                <a:gd name="T15" fmla="*/ 16595 h 120000"/>
                <a:gd name="T16" fmla="*/ 15944 w 120000"/>
                <a:gd name="T17" fmla="*/ 37021 h 120000"/>
                <a:gd name="T18" fmla="*/ 0 w 120000"/>
                <a:gd name="T19" fmla="*/ 97659 h 120000"/>
                <a:gd name="T20" fmla="*/ 17202 w 120000"/>
                <a:gd name="T21" fmla="*/ 108510 h 120000"/>
                <a:gd name="T22" fmla="*/ 21818 w 120000"/>
                <a:gd name="T23" fmla="*/ 109787 h 120000"/>
                <a:gd name="T24" fmla="*/ 54125 w 120000"/>
                <a:gd name="T25" fmla="*/ 118085 h 120000"/>
                <a:gd name="T26" fmla="*/ 62937 w 120000"/>
                <a:gd name="T27" fmla="*/ 113617 h 120000"/>
                <a:gd name="T28" fmla="*/ 73426 w 120000"/>
                <a:gd name="T29" fmla="*/ 116170 h 120000"/>
                <a:gd name="T30" fmla="*/ 86433 w 120000"/>
                <a:gd name="T31" fmla="*/ 97021 h 120000"/>
                <a:gd name="T32" fmla="*/ 84335 w 120000"/>
                <a:gd name="T33" fmla="*/ 79148 h 120000"/>
                <a:gd name="T34" fmla="*/ 109510 w 120000"/>
                <a:gd name="T35" fmla="*/ 98936 h 120000"/>
                <a:gd name="T36" fmla="*/ 115804 w 120000"/>
                <a:gd name="T37" fmla="*/ 104680 h 120000"/>
                <a:gd name="T38" fmla="*/ 119580 w 120000"/>
                <a:gd name="T39" fmla="*/ 98297 h 120000"/>
                <a:gd name="T40" fmla="*/ 104895 w 120000"/>
                <a:gd name="T41" fmla="*/ 64468 h 120000"/>
                <a:gd name="T42" fmla="*/ 109510 w 120000"/>
                <a:gd name="T43" fmla="*/ 93829 h 120000"/>
                <a:gd name="T44" fmla="*/ 86853 w 120000"/>
                <a:gd name="T45" fmla="*/ 74680 h 120000"/>
                <a:gd name="T46" fmla="*/ 82657 w 120000"/>
                <a:gd name="T47" fmla="*/ 73404 h 120000"/>
                <a:gd name="T48" fmla="*/ 76363 w 120000"/>
                <a:gd name="T49" fmla="*/ 91914 h 120000"/>
                <a:gd name="T50" fmla="*/ 72587 w 120000"/>
                <a:gd name="T51" fmla="*/ 94468 h 120000"/>
                <a:gd name="T52" fmla="*/ 83076 w 120000"/>
                <a:gd name="T53" fmla="*/ 100212 h 120000"/>
                <a:gd name="T54" fmla="*/ 73006 w 120000"/>
                <a:gd name="T55" fmla="*/ 109787 h 120000"/>
                <a:gd name="T56" fmla="*/ 63776 w 120000"/>
                <a:gd name="T57" fmla="*/ 107872 h 120000"/>
                <a:gd name="T58" fmla="*/ 69650 w 120000"/>
                <a:gd name="T59" fmla="*/ 93829 h 120000"/>
                <a:gd name="T60" fmla="*/ 73426 w 120000"/>
                <a:gd name="T61" fmla="*/ 66382 h 120000"/>
                <a:gd name="T62" fmla="*/ 71328 w 120000"/>
                <a:gd name="T63" fmla="*/ 80425 h 120000"/>
                <a:gd name="T64" fmla="*/ 31048 w 120000"/>
                <a:gd name="T65" fmla="*/ 111063 h 120000"/>
                <a:gd name="T66" fmla="*/ 18461 w 120000"/>
                <a:gd name="T67" fmla="*/ 40212 h 120000"/>
                <a:gd name="T68" fmla="*/ 33986 w 120000"/>
                <a:gd name="T69" fmla="*/ 26170 h 120000"/>
                <a:gd name="T70" fmla="*/ 47412 w 120000"/>
                <a:gd name="T71" fmla="*/ 9574 h 120000"/>
                <a:gd name="T72" fmla="*/ 82657 w 120000"/>
                <a:gd name="T73" fmla="*/ 17872 h 120000"/>
                <a:gd name="T74" fmla="*/ 49090 w 120000"/>
                <a:gd name="T75" fmla="*/ 15319 h 120000"/>
                <a:gd name="T76" fmla="*/ 49930 w 120000"/>
                <a:gd name="T77" fmla="*/ 18510 h 120000"/>
                <a:gd name="T78" fmla="*/ 78881 w 120000"/>
                <a:gd name="T79" fmla="*/ 54255 h 120000"/>
                <a:gd name="T80" fmla="*/ 87692 w 120000"/>
                <a:gd name="T81" fmla="*/ 51702 h 120000"/>
                <a:gd name="T82" fmla="*/ 115804 w 120000"/>
                <a:gd name="T83" fmla="*/ 32553 h 120000"/>
                <a:gd name="T84" fmla="*/ 97762 w 120000"/>
                <a:gd name="T85" fmla="*/ 61914 h 120000"/>
                <a:gd name="T86" fmla="*/ 97762 w 120000"/>
                <a:gd name="T87" fmla="*/ 67021 h 120000"/>
                <a:gd name="T88" fmla="*/ 115804 w 120000"/>
                <a:gd name="T89" fmla="*/ 96382 h 120000"/>
                <a:gd name="T90" fmla="*/ 109510 w 120000"/>
                <a:gd name="T91" fmla="*/ 93829 h 120000"/>
                <a:gd name="T92" fmla="*/ 109510 w 120000"/>
                <a:gd name="T93" fmla="*/ 93829 h 120000"/>
                <a:gd name="T94" fmla="*/ 4195 w 120000"/>
                <a:gd name="T95" fmla="*/ 96382 h 120000"/>
                <a:gd name="T96" fmla="*/ 12587 w 120000"/>
                <a:gd name="T97" fmla="*/ 94468 h 120000"/>
                <a:gd name="T98" fmla="*/ 11748 w 120000"/>
                <a:gd name="T99" fmla="*/ 107872 h 120000"/>
                <a:gd name="T100" fmla="*/ 4195 w 120000"/>
                <a:gd name="T101" fmla="*/ 98936 h 120000"/>
                <a:gd name="T102" fmla="*/ 0 w 120000"/>
                <a:gd name="T103" fmla="*/ 0 h 120000"/>
                <a:gd name="T104" fmla="*/ 120000 w 120000"/>
                <a:gd name="T105" fmla="*/ 120000 h 1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T102" t="T103" r="T104" b="T105"/>
              <a:pathLst>
                <a:path w="120000" h="120000" extrusionOk="0">
                  <a:moveTo>
                    <a:pt x="117062" y="44042"/>
                  </a:moveTo>
                  <a:cubicBezTo>
                    <a:pt x="118321" y="38936"/>
                    <a:pt x="120000" y="32553"/>
                    <a:pt x="119580" y="27446"/>
                  </a:cubicBezTo>
                  <a:cubicBezTo>
                    <a:pt x="119580" y="25531"/>
                    <a:pt x="118741" y="22978"/>
                    <a:pt x="117062" y="22978"/>
                  </a:cubicBezTo>
                  <a:cubicBezTo>
                    <a:pt x="115804" y="23617"/>
                    <a:pt x="115804" y="25531"/>
                    <a:pt x="114965" y="27446"/>
                  </a:cubicBezTo>
                  <a:cubicBezTo>
                    <a:pt x="113286" y="30000"/>
                    <a:pt x="109510" y="30000"/>
                    <a:pt x="107412" y="30638"/>
                  </a:cubicBezTo>
                  <a:cubicBezTo>
                    <a:pt x="103216" y="31276"/>
                    <a:pt x="99020" y="31914"/>
                    <a:pt x="95244" y="33829"/>
                  </a:cubicBezTo>
                  <a:cubicBezTo>
                    <a:pt x="88951" y="37021"/>
                    <a:pt x="84755" y="45319"/>
                    <a:pt x="83916" y="55531"/>
                  </a:cubicBezTo>
                  <a:cubicBezTo>
                    <a:pt x="80979" y="51702"/>
                    <a:pt x="75524" y="42127"/>
                    <a:pt x="76363" y="36382"/>
                  </a:cubicBezTo>
                  <a:cubicBezTo>
                    <a:pt x="77202" y="29361"/>
                    <a:pt x="82237" y="24893"/>
                    <a:pt x="85594" y="21063"/>
                  </a:cubicBezTo>
                  <a:cubicBezTo>
                    <a:pt x="86853" y="19787"/>
                    <a:pt x="88531" y="17872"/>
                    <a:pt x="87692" y="15319"/>
                  </a:cubicBezTo>
                  <a:cubicBezTo>
                    <a:pt x="86433" y="12765"/>
                    <a:pt x="82237" y="12765"/>
                    <a:pt x="80559" y="11489"/>
                  </a:cubicBezTo>
                  <a:cubicBezTo>
                    <a:pt x="75524" y="8297"/>
                    <a:pt x="71748" y="3829"/>
                    <a:pt x="66713" y="1914"/>
                  </a:cubicBezTo>
                  <a:cubicBezTo>
                    <a:pt x="61258" y="0"/>
                    <a:pt x="55384" y="638"/>
                    <a:pt x="49930" y="2553"/>
                  </a:cubicBezTo>
                  <a:cubicBezTo>
                    <a:pt x="47832" y="3829"/>
                    <a:pt x="45734" y="5106"/>
                    <a:pt x="44055" y="7021"/>
                  </a:cubicBezTo>
                  <a:cubicBezTo>
                    <a:pt x="41538" y="8936"/>
                    <a:pt x="39860" y="12127"/>
                    <a:pt x="37762" y="14042"/>
                  </a:cubicBezTo>
                  <a:cubicBezTo>
                    <a:pt x="36083" y="15319"/>
                    <a:pt x="33146" y="15319"/>
                    <a:pt x="31048" y="16595"/>
                  </a:cubicBezTo>
                  <a:cubicBezTo>
                    <a:pt x="28951" y="17872"/>
                    <a:pt x="26853" y="19787"/>
                    <a:pt x="24755" y="21702"/>
                  </a:cubicBezTo>
                  <a:cubicBezTo>
                    <a:pt x="20979" y="25531"/>
                    <a:pt x="18041" y="31276"/>
                    <a:pt x="15944" y="37021"/>
                  </a:cubicBezTo>
                  <a:cubicBezTo>
                    <a:pt x="10069" y="51702"/>
                    <a:pt x="4615" y="72765"/>
                    <a:pt x="9650" y="89361"/>
                  </a:cubicBezTo>
                  <a:cubicBezTo>
                    <a:pt x="6293" y="89361"/>
                    <a:pt x="0" y="90638"/>
                    <a:pt x="0" y="97659"/>
                  </a:cubicBezTo>
                  <a:cubicBezTo>
                    <a:pt x="419" y="102765"/>
                    <a:pt x="3776" y="108510"/>
                    <a:pt x="6713" y="111063"/>
                  </a:cubicBezTo>
                  <a:cubicBezTo>
                    <a:pt x="10489" y="114255"/>
                    <a:pt x="14265" y="113617"/>
                    <a:pt x="17202" y="108510"/>
                  </a:cubicBezTo>
                  <a:cubicBezTo>
                    <a:pt x="18041" y="107234"/>
                    <a:pt x="18041" y="106595"/>
                    <a:pt x="18881" y="106595"/>
                  </a:cubicBezTo>
                  <a:cubicBezTo>
                    <a:pt x="19720" y="107234"/>
                    <a:pt x="20979" y="109148"/>
                    <a:pt x="21818" y="109787"/>
                  </a:cubicBezTo>
                  <a:cubicBezTo>
                    <a:pt x="23496" y="111702"/>
                    <a:pt x="25594" y="112978"/>
                    <a:pt x="27272" y="114255"/>
                  </a:cubicBezTo>
                  <a:cubicBezTo>
                    <a:pt x="35664" y="119361"/>
                    <a:pt x="45314" y="120000"/>
                    <a:pt x="54125" y="118085"/>
                  </a:cubicBezTo>
                  <a:cubicBezTo>
                    <a:pt x="56223" y="117446"/>
                    <a:pt x="57902" y="116808"/>
                    <a:pt x="60000" y="115531"/>
                  </a:cubicBezTo>
                  <a:cubicBezTo>
                    <a:pt x="60839" y="114893"/>
                    <a:pt x="62097" y="114255"/>
                    <a:pt x="62937" y="113617"/>
                  </a:cubicBezTo>
                  <a:cubicBezTo>
                    <a:pt x="64195" y="112978"/>
                    <a:pt x="65874" y="111063"/>
                    <a:pt x="67132" y="110425"/>
                  </a:cubicBezTo>
                  <a:cubicBezTo>
                    <a:pt x="68811" y="110425"/>
                    <a:pt x="71328" y="114893"/>
                    <a:pt x="73426" y="116170"/>
                  </a:cubicBezTo>
                  <a:cubicBezTo>
                    <a:pt x="78041" y="117446"/>
                    <a:pt x="82657" y="112340"/>
                    <a:pt x="84755" y="107234"/>
                  </a:cubicBezTo>
                  <a:cubicBezTo>
                    <a:pt x="85594" y="104680"/>
                    <a:pt x="87272" y="100212"/>
                    <a:pt x="86433" y="97021"/>
                  </a:cubicBezTo>
                  <a:cubicBezTo>
                    <a:pt x="85594" y="93829"/>
                    <a:pt x="82237" y="93191"/>
                    <a:pt x="80139" y="92553"/>
                  </a:cubicBezTo>
                  <a:cubicBezTo>
                    <a:pt x="82237" y="88085"/>
                    <a:pt x="83076" y="83617"/>
                    <a:pt x="84335" y="79148"/>
                  </a:cubicBezTo>
                  <a:cubicBezTo>
                    <a:pt x="86433" y="88723"/>
                    <a:pt x="91888" y="93829"/>
                    <a:pt x="98181" y="96382"/>
                  </a:cubicBezTo>
                  <a:cubicBezTo>
                    <a:pt x="101958" y="97659"/>
                    <a:pt x="105734" y="98297"/>
                    <a:pt x="109510" y="98936"/>
                  </a:cubicBezTo>
                  <a:cubicBezTo>
                    <a:pt x="110769" y="99574"/>
                    <a:pt x="112867" y="99574"/>
                    <a:pt x="114125" y="100212"/>
                  </a:cubicBezTo>
                  <a:cubicBezTo>
                    <a:pt x="115384" y="101489"/>
                    <a:pt x="114965" y="103404"/>
                    <a:pt x="115804" y="104680"/>
                  </a:cubicBezTo>
                  <a:cubicBezTo>
                    <a:pt x="116643" y="105957"/>
                    <a:pt x="118321" y="105957"/>
                    <a:pt x="119160" y="104680"/>
                  </a:cubicBezTo>
                  <a:cubicBezTo>
                    <a:pt x="120000" y="102765"/>
                    <a:pt x="119580" y="100212"/>
                    <a:pt x="119580" y="98297"/>
                  </a:cubicBezTo>
                  <a:cubicBezTo>
                    <a:pt x="119160" y="93191"/>
                    <a:pt x="118321" y="88723"/>
                    <a:pt x="117062" y="84893"/>
                  </a:cubicBezTo>
                  <a:cubicBezTo>
                    <a:pt x="114965" y="75957"/>
                    <a:pt x="110769" y="68297"/>
                    <a:pt x="104895" y="64468"/>
                  </a:cubicBezTo>
                  <a:cubicBezTo>
                    <a:pt x="111188" y="60638"/>
                    <a:pt x="114545" y="52978"/>
                    <a:pt x="117062" y="44042"/>
                  </a:cubicBezTo>
                  <a:close/>
                  <a:moveTo>
                    <a:pt x="109510" y="93829"/>
                  </a:moveTo>
                  <a:cubicBezTo>
                    <a:pt x="103636" y="92553"/>
                    <a:pt x="96923" y="91914"/>
                    <a:pt x="91468" y="86808"/>
                  </a:cubicBezTo>
                  <a:cubicBezTo>
                    <a:pt x="88951" y="83617"/>
                    <a:pt x="87272" y="79787"/>
                    <a:pt x="86853" y="74680"/>
                  </a:cubicBezTo>
                  <a:cubicBezTo>
                    <a:pt x="86853" y="72765"/>
                    <a:pt x="87272" y="70212"/>
                    <a:pt x="85594" y="70212"/>
                  </a:cubicBezTo>
                  <a:cubicBezTo>
                    <a:pt x="84335" y="70212"/>
                    <a:pt x="83076" y="72127"/>
                    <a:pt x="82657" y="73404"/>
                  </a:cubicBezTo>
                  <a:cubicBezTo>
                    <a:pt x="80559" y="77234"/>
                    <a:pt x="80139" y="81702"/>
                    <a:pt x="78881" y="85531"/>
                  </a:cubicBezTo>
                  <a:cubicBezTo>
                    <a:pt x="78461" y="88085"/>
                    <a:pt x="77202" y="90000"/>
                    <a:pt x="76363" y="91914"/>
                  </a:cubicBezTo>
                  <a:cubicBezTo>
                    <a:pt x="75524" y="93191"/>
                    <a:pt x="75524" y="93191"/>
                    <a:pt x="74265" y="93829"/>
                  </a:cubicBezTo>
                  <a:cubicBezTo>
                    <a:pt x="73846" y="93829"/>
                    <a:pt x="72587" y="93191"/>
                    <a:pt x="72587" y="94468"/>
                  </a:cubicBezTo>
                  <a:cubicBezTo>
                    <a:pt x="71748" y="97659"/>
                    <a:pt x="77202" y="97021"/>
                    <a:pt x="78041" y="97021"/>
                  </a:cubicBezTo>
                  <a:cubicBezTo>
                    <a:pt x="79720" y="97659"/>
                    <a:pt x="82657" y="97659"/>
                    <a:pt x="83076" y="100212"/>
                  </a:cubicBezTo>
                  <a:cubicBezTo>
                    <a:pt x="83496" y="102127"/>
                    <a:pt x="80979" y="107234"/>
                    <a:pt x="79720" y="108510"/>
                  </a:cubicBezTo>
                  <a:cubicBezTo>
                    <a:pt x="77622" y="110425"/>
                    <a:pt x="75104" y="111702"/>
                    <a:pt x="73006" y="109787"/>
                  </a:cubicBezTo>
                  <a:cubicBezTo>
                    <a:pt x="71328" y="108510"/>
                    <a:pt x="70489" y="104680"/>
                    <a:pt x="68811" y="104042"/>
                  </a:cubicBezTo>
                  <a:cubicBezTo>
                    <a:pt x="67132" y="103404"/>
                    <a:pt x="65034" y="106595"/>
                    <a:pt x="63776" y="107872"/>
                  </a:cubicBezTo>
                  <a:cubicBezTo>
                    <a:pt x="60839" y="109787"/>
                    <a:pt x="57902" y="111702"/>
                    <a:pt x="54965" y="112340"/>
                  </a:cubicBezTo>
                  <a:cubicBezTo>
                    <a:pt x="60839" y="108510"/>
                    <a:pt x="66293" y="102127"/>
                    <a:pt x="69650" y="93829"/>
                  </a:cubicBezTo>
                  <a:cubicBezTo>
                    <a:pt x="71328" y="89361"/>
                    <a:pt x="72587" y="84893"/>
                    <a:pt x="73426" y="79787"/>
                  </a:cubicBezTo>
                  <a:cubicBezTo>
                    <a:pt x="73846" y="75957"/>
                    <a:pt x="74685" y="69574"/>
                    <a:pt x="73426" y="66382"/>
                  </a:cubicBezTo>
                  <a:cubicBezTo>
                    <a:pt x="72167" y="62553"/>
                    <a:pt x="71748" y="66382"/>
                    <a:pt x="71748" y="68936"/>
                  </a:cubicBezTo>
                  <a:cubicBezTo>
                    <a:pt x="71328" y="72765"/>
                    <a:pt x="71748" y="75957"/>
                    <a:pt x="71328" y="80425"/>
                  </a:cubicBezTo>
                  <a:cubicBezTo>
                    <a:pt x="70069" y="88723"/>
                    <a:pt x="66713" y="95744"/>
                    <a:pt x="62517" y="101489"/>
                  </a:cubicBezTo>
                  <a:cubicBezTo>
                    <a:pt x="53706" y="112978"/>
                    <a:pt x="41958" y="116808"/>
                    <a:pt x="31048" y="111063"/>
                  </a:cubicBezTo>
                  <a:cubicBezTo>
                    <a:pt x="20559" y="105957"/>
                    <a:pt x="10069" y="91914"/>
                    <a:pt x="10909" y="73404"/>
                  </a:cubicBezTo>
                  <a:cubicBezTo>
                    <a:pt x="11328" y="61914"/>
                    <a:pt x="14685" y="49787"/>
                    <a:pt x="18461" y="40212"/>
                  </a:cubicBezTo>
                  <a:cubicBezTo>
                    <a:pt x="22657" y="30000"/>
                    <a:pt x="28531" y="22340"/>
                    <a:pt x="36083" y="19787"/>
                  </a:cubicBezTo>
                  <a:cubicBezTo>
                    <a:pt x="35664" y="21702"/>
                    <a:pt x="33986" y="23617"/>
                    <a:pt x="33986" y="26170"/>
                  </a:cubicBezTo>
                  <a:cubicBezTo>
                    <a:pt x="33986" y="29361"/>
                    <a:pt x="35244" y="28085"/>
                    <a:pt x="36083" y="26170"/>
                  </a:cubicBezTo>
                  <a:cubicBezTo>
                    <a:pt x="39440" y="19148"/>
                    <a:pt x="42377" y="13404"/>
                    <a:pt x="47412" y="9574"/>
                  </a:cubicBezTo>
                  <a:cubicBezTo>
                    <a:pt x="53286" y="5744"/>
                    <a:pt x="60000" y="5106"/>
                    <a:pt x="66293" y="7021"/>
                  </a:cubicBezTo>
                  <a:cubicBezTo>
                    <a:pt x="72167" y="8936"/>
                    <a:pt x="76783" y="16595"/>
                    <a:pt x="82657" y="17872"/>
                  </a:cubicBezTo>
                  <a:cubicBezTo>
                    <a:pt x="78881" y="22340"/>
                    <a:pt x="74265" y="28085"/>
                    <a:pt x="73006" y="35106"/>
                  </a:cubicBezTo>
                  <a:cubicBezTo>
                    <a:pt x="67552" y="21702"/>
                    <a:pt x="59160" y="16595"/>
                    <a:pt x="49090" y="15319"/>
                  </a:cubicBezTo>
                  <a:cubicBezTo>
                    <a:pt x="48251" y="15319"/>
                    <a:pt x="45734" y="14042"/>
                    <a:pt x="45734" y="16595"/>
                  </a:cubicBezTo>
                  <a:cubicBezTo>
                    <a:pt x="45734" y="19148"/>
                    <a:pt x="49090" y="18510"/>
                    <a:pt x="49930" y="18510"/>
                  </a:cubicBezTo>
                  <a:cubicBezTo>
                    <a:pt x="55384" y="19148"/>
                    <a:pt x="60419" y="21063"/>
                    <a:pt x="64615" y="25531"/>
                  </a:cubicBezTo>
                  <a:cubicBezTo>
                    <a:pt x="71328" y="32553"/>
                    <a:pt x="73426" y="45319"/>
                    <a:pt x="78881" y="54255"/>
                  </a:cubicBezTo>
                  <a:cubicBezTo>
                    <a:pt x="80139" y="56808"/>
                    <a:pt x="82657" y="61914"/>
                    <a:pt x="85174" y="62553"/>
                  </a:cubicBezTo>
                  <a:cubicBezTo>
                    <a:pt x="88531" y="63829"/>
                    <a:pt x="87272" y="54893"/>
                    <a:pt x="87692" y="51702"/>
                  </a:cubicBezTo>
                  <a:cubicBezTo>
                    <a:pt x="89370" y="44042"/>
                    <a:pt x="93986" y="39574"/>
                    <a:pt x="99020" y="37659"/>
                  </a:cubicBezTo>
                  <a:cubicBezTo>
                    <a:pt x="104475" y="35744"/>
                    <a:pt x="110769" y="36382"/>
                    <a:pt x="115804" y="32553"/>
                  </a:cubicBezTo>
                  <a:cubicBezTo>
                    <a:pt x="114545" y="42127"/>
                    <a:pt x="111608" y="51063"/>
                    <a:pt x="106573" y="56808"/>
                  </a:cubicBezTo>
                  <a:cubicBezTo>
                    <a:pt x="104055" y="59361"/>
                    <a:pt x="101118" y="61276"/>
                    <a:pt x="97762" y="61914"/>
                  </a:cubicBezTo>
                  <a:cubicBezTo>
                    <a:pt x="96923" y="62553"/>
                    <a:pt x="92727" y="61914"/>
                    <a:pt x="93146" y="65106"/>
                  </a:cubicBezTo>
                  <a:cubicBezTo>
                    <a:pt x="93566" y="67021"/>
                    <a:pt x="96503" y="66382"/>
                    <a:pt x="97762" y="67021"/>
                  </a:cubicBezTo>
                  <a:cubicBezTo>
                    <a:pt x="100699" y="67659"/>
                    <a:pt x="103636" y="69574"/>
                    <a:pt x="106153" y="72127"/>
                  </a:cubicBezTo>
                  <a:cubicBezTo>
                    <a:pt x="111608" y="77872"/>
                    <a:pt x="114545" y="86808"/>
                    <a:pt x="115804" y="96382"/>
                  </a:cubicBezTo>
                  <a:cubicBezTo>
                    <a:pt x="113706" y="94468"/>
                    <a:pt x="111188" y="94468"/>
                    <a:pt x="108671" y="93829"/>
                  </a:cubicBezTo>
                  <a:cubicBezTo>
                    <a:pt x="108671" y="93829"/>
                    <a:pt x="109090" y="93829"/>
                    <a:pt x="109510" y="93829"/>
                  </a:cubicBezTo>
                  <a:close/>
                  <a:moveTo>
                    <a:pt x="109510" y="93829"/>
                  </a:moveTo>
                  <a:cubicBezTo>
                    <a:pt x="109510" y="93829"/>
                    <a:pt x="109510" y="93829"/>
                    <a:pt x="109510" y="93829"/>
                  </a:cubicBezTo>
                  <a:close/>
                  <a:moveTo>
                    <a:pt x="4195" y="98936"/>
                  </a:moveTo>
                  <a:cubicBezTo>
                    <a:pt x="3356" y="97021"/>
                    <a:pt x="3356" y="97021"/>
                    <a:pt x="4195" y="96382"/>
                  </a:cubicBezTo>
                  <a:cubicBezTo>
                    <a:pt x="5034" y="95744"/>
                    <a:pt x="6713" y="95106"/>
                    <a:pt x="7132" y="95106"/>
                  </a:cubicBezTo>
                  <a:cubicBezTo>
                    <a:pt x="8811" y="94468"/>
                    <a:pt x="10909" y="93829"/>
                    <a:pt x="12587" y="94468"/>
                  </a:cubicBezTo>
                  <a:cubicBezTo>
                    <a:pt x="13426" y="95106"/>
                    <a:pt x="16363" y="99574"/>
                    <a:pt x="16363" y="100851"/>
                  </a:cubicBezTo>
                  <a:cubicBezTo>
                    <a:pt x="16783" y="103404"/>
                    <a:pt x="13426" y="107234"/>
                    <a:pt x="11748" y="107872"/>
                  </a:cubicBezTo>
                  <a:cubicBezTo>
                    <a:pt x="8391" y="108510"/>
                    <a:pt x="5034" y="103404"/>
                    <a:pt x="4195" y="98936"/>
                  </a:cubicBezTo>
                  <a:cubicBezTo>
                    <a:pt x="3776" y="98297"/>
                    <a:pt x="5034" y="103404"/>
                    <a:pt x="4195" y="98936"/>
                  </a:cubicBezTo>
                  <a:close/>
                </a:path>
              </a:pathLst>
            </a:custGeom>
            <a:solidFill>
              <a:srgbClr val="3E4A6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35" name="Shape 463"/>
            <p:cNvSpPr>
              <a:spLocks/>
            </p:cNvSpPr>
            <p:nvPr/>
          </p:nvSpPr>
          <p:spPr bwMode="auto">
            <a:xfrm>
              <a:off x="5367824" y="4920364"/>
              <a:ext cx="12083" cy="0"/>
            </a:xfrm>
            <a:custGeom>
              <a:avLst/>
              <a:gdLst>
                <a:gd name="T0" fmla="*/ 120000 w 120000"/>
                <a:gd name="T1" fmla="*/ 0 h 120000"/>
                <a:gd name="T2" fmla="*/ 0 w 120000"/>
                <a:gd name="T3" fmla="*/ 0 h 120000"/>
                <a:gd name="T4" fmla="*/ 120000 w 120000"/>
                <a:gd name="T5" fmla="*/ 0 h 120000"/>
                <a:gd name="T6" fmla="*/ 0 w 120000"/>
                <a:gd name="T7" fmla="*/ 0 h 120000"/>
                <a:gd name="T8" fmla="*/ 120000 w 120000"/>
                <a:gd name="T9" fmla="*/ 120000 h 120000"/>
              </a:gdLst>
              <a:ahLst/>
              <a:cxnLst>
                <a:cxn ang="0">
                  <a:pos x="T0" y="T1"/>
                </a:cxn>
                <a:cxn ang="0">
                  <a:pos x="T2" y="T3"/>
                </a:cxn>
                <a:cxn ang="0">
                  <a:pos x="T4" y="T5"/>
                </a:cxn>
              </a:cxnLst>
              <a:rect l="T6" t="T7" r="T8" b="T9"/>
              <a:pathLst>
                <a:path w="120000" h="120000" extrusionOk="0">
                  <a:moveTo>
                    <a:pt x="120000" y="0"/>
                  </a:moveTo>
                  <a:cubicBezTo>
                    <a:pt x="120000" y="0"/>
                    <a:pt x="120000" y="0"/>
                    <a:pt x="0" y="0"/>
                  </a:cubicBezTo>
                  <a:cubicBezTo>
                    <a:pt x="60000" y="0"/>
                    <a:pt x="60000" y="0"/>
                    <a:pt x="120000" y="0"/>
                  </a:cubicBezTo>
                  <a:close/>
                </a:path>
              </a:pathLst>
            </a:custGeom>
            <a:solidFill>
              <a:srgbClr val="22222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36" name="Shape 464"/>
            <p:cNvSpPr>
              <a:spLocks/>
            </p:cNvSpPr>
            <p:nvPr/>
          </p:nvSpPr>
          <p:spPr bwMode="auto">
            <a:xfrm>
              <a:off x="3952078" y="4997446"/>
              <a:ext cx="14096" cy="12091"/>
            </a:xfrm>
            <a:custGeom>
              <a:avLst/>
              <a:gdLst>
                <a:gd name="T0" fmla="*/ 120000 w 120000"/>
                <a:gd name="T1" fmla="*/ 0 h 120000"/>
                <a:gd name="T2" fmla="*/ 120000 w 120000"/>
                <a:gd name="T3" fmla="*/ 0 h 120000"/>
                <a:gd name="T4" fmla="*/ 0 w 120000"/>
                <a:gd name="T5" fmla="*/ 0 h 120000"/>
                <a:gd name="T6" fmla="*/ 120000 w 120000"/>
                <a:gd name="T7" fmla="*/ 120000 h 120000"/>
              </a:gdLst>
              <a:ahLst/>
              <a:cxnLst>
                <a:cxn ang="0">
                  <a:pos x="T0" y="T1"/>
                </a:cxn>
                <a:cxn ang="0">
                  <a:pos x="T2" y="T3"/>
                </a:cxn>
              </a:cxnLst>
              <a:rect l="T4" t="T5" r="T6" b="T7"/>
              <a:pathLst>
                <a:path w="120000" h="120000" extrusionOk="0">
                  <a:moveTo>
                    <a:pt x="120000" y="0"/>
                  </a:moveTo>
                  <a:cubicBezTo>
                    <a:pt x="0" y="120000"/>
                    <a:pt x="120000" y="0"/>
                    <a:pt x="120000" y="0"/>
                  </a:cubicBezTo>
                  <a:close/>
                </a:path>
              </a:pathLst>
            </a:custGeom>
            <a:solidFill>
              <a:srgbClr val="22222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37" name="Shape 465"/>
            <p:cNvSpPr>
              <a:spLocks noChangeArrowheads="1"/>
            </p:cNvSpPr>
            <p:nvPr/>
          </p:nvSpPr>
          <p:spPr bwMode="auto">
            <a:xfrm>
              <a:off x="5367824" y="4920364"/>
              <a:ext cx="2014" cy="1511"/>
            </a:xfrm>
            <a:prstGeom prst="rect">
              <a:avLst/>
            </a:prstGeom>
            <a:solidFill>
              <a:srgbClr val="22222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eaLnBrk="0" hangingPunct="0">
                <a:defRPr sz="1400">
                  <a:solidFill>
                    <a:schemeClr val="bg1"/>
                  </a:solidFill>
                  <a:latin typeface="Times New Roman" pitchFamily="18" charset="0"/>
                  <a:ea typeface="Gulim" pitchFamily="34" charset="-127"/>
                </a:defRPr>
              </a:lvl1pPr>
              <a:lvl2pPr marL="742950" indent="-285750" eaLnBrk="0" hangingPunct="0">
                <a:defRPr sz="1400">
                  <a:solidFill>
                    <a:schemeClr val="bg1"/>
                  </a:solidFill>
                  <a:latin typeface="Times New Roman" pitchFamily="18" charset="0"/>
                  <a:ea typeface="Gulim" pitchFamily="34" charset="-127"/>
                </a:defRPr>
              </a:lvl2pPr>
              <a:lvl3pPr marL="1143000" indent="-228600" eaLnBrk="0" hangingPunct="0">
                <a:defRPr sz="1400">
                  <a:solidFill>
                    <a:schemeClr val="bg1"/>
                  </a:solidFill>
                  <a:latin typeface="Times New Roman" pitchFamily="18" charset="0"/>
                  <a:ea typeface="Gulim" pitchFamily="34" charset="-127"/>
                </a:defRPr>
              </a:lvl3pPr>
              <a:lvl4pPr marL="1600200" indent="-228600" eaLnBrk="0" hangingPunct="0">
                <a:defRPr sz="1400">
                  <a:solidFill>
                    <a:schemeClr val="bg1"/>
                  </a:solidFill>
                  <a:latin typeface="Times New Roman" pitchFamily="18" charset="0"/>
                  <a:ea typeface="Gulim" pitchFamily="34" charset="-127"/>
                </a:defRPr>
              </a:lvl4pPr>
              <a:lvl5pPr marL="2057400" indent="-228600" eaLnBrk="0" hangingPunct="0">
                <a:defRPr sz="1400">
                  <a:solidFill>
                    <a:schemeClr val="bg1"/>
                  </a:solidFill>
                  <a:latin typeface="Times New Roman" pitchFamily="18" charset="0"/>
                  <a:ea typeface="Gulim" pitchFamily="34" charset="-127"/>
                </a:defRPr>
              </a:lvl5pPr>
              <a:lvl6pPr marL="2514600" indent="-228600" algn="ctr" eaLnBrk="0" fontAlgn="base" hangingPunct="0">
                <a:spcBef>
                  <a:spcPct val="0"/>
                </a:spcBef>
                <a:spcAft>
                  <a:spcPct val="0"/>
                </a:spcAft>
                <a:defRPr sz="1400">
                  <a:solidFill>
                    <a:schemeClr val="bg1"/>
                  </a:solidFill>
                  <a:latin typeface="Times New Roman" pitchFamily="18" charset="0"/>
                  <a:ea typeface="Gulim" pitchFamily="34" charset="-127"/>
                </a:defRPr>
              </a:lvl6pPr>
              <a:lvl7pPr marL="2971800" indent="-228600" algn="ctr" eaLnBrk="0" fontAlgn="base" hangingPunct="0">
                <a:spcBef>
                  <a:spcPct val="0"/>
                </a:spcBef>
                <a:spcAft>
                  <a:spcPct val="0"/>
                </a:spcAft>
                <a:defRPr sz="1400">
                  <a:solidFill>
                    <a:schemeClr val="bg1"/>
                  </a:solidFill>
                  <a:latin typeface="Times New Roman" pitchFamily="18" charset="0"/>
                  <a:ea typeface="Gulim" pitchFamily="34" charset="-127"/>
                </a:defRPr>
              </a:lvl7pPr>
              <a:lvl8pPr marL="3429000" indent="-228600" algn="ctr" eaLnBrk="0" fontAlgn="base" hangingPunct="0">
                <a:spcBef>
                  <a:spcPct val="0"/>
                </a:spcBef>
                <a:spcAft>
                  <a:spcPct val="0"/>
                </a:spcAft>
                <a:defRPr sz="1400">
                  <a:solidFill>
                    <a:schemeClr val="bg1"/>
                  </a:solidFill>
                  <a:latin typeface="Times New Roman" pitchFamily="18" charset="0"/>
                  <a:ea typeface="Gulim" pitchFamily="34" charset="-127"/>
                </a:defRPr>
              </a:lvl8pPr>
              <a:lvl9pPr marL="3886200" indent="-228600" algn="ctr" eaLnBrk="0" fontAlgn="base" hangingPunct="0">
                <a:spcBef>
                  <a:spcPct val="0"/>
                </a:spcBef>
                <a:spcAft>
                  <a:spcPct val="0"/>
                </a:spcAft>
                <a:defRPr sz="1400">
                  <a:solidFill>
                    <a:schemeClr val="bg1"/>
                  </a:solidFill>
                  <a:latin typeface="Times New Roman" pitchFamily="18" charset="0"/>
                  <a:ea typeface="Gulim" pitchFamily="34" charset="-127"/>
                </a:defRPr>
              </a:lvl9pPr>
            </a:lstStyle>
            <a:p>
              <a:pPr algn="l" eaLnBrk="1" hangingPunct="1">
                <a:defRPr/>
              </a:pPr>
              <a:endParaRPr lang="en-US" altLang="en-US" sz="1800">
                <a:solidFill>
                  <a:srgbClr val="000000"/>
                </a:solidFill>
                <a:effectLst/>
                <a:latin typeface="Calibri" pitchFamily="34" charset="0"/>
                <a:sym typeface="Calibri" pitchFamily="34" charset="0"/>
              </a:endParaRPr>
            </a:p>
          </p:txBody>
        </p:sp>
        <p:sp>
          <p:nvSpPr>
            <p:cNvPr id="38" name="Shape 466"/>
            <p:cNvSpPr>
              <a:spLocks/>
            </p:cNvSpPr>
            <p:nvPr/>
          </p:nvSpPr>
          <p:spPr bwMode="auto">
            <a:xfrm>
              <a:off x="5367824" y="4920364"/>
              <a:ext cx="0" cy="0"/>
            </a:xfrm>
            <a:custGeom>
              <a:avLst/>
              <a:gdLst>
                <a:gd name="T0" fmla="*/ 0 w 120000"/>
                <a:gd name="T1" fmla="*/ 0 h 120000"/>
                <a:gd name="T2" fmla="*/ 0 w 120000"/>
                <a:gd name="T3" fmla="*/ 0 h 120000"/>
                <a:gd name="T4" fmla="*/ 0 w 120000"/>
                <a:gd name="T5" fmla="*/ 0 h 120000"/>
                <a:gd name="T6" fmla="*/ 0 w 120000"/>
                <a:gd name="T7" fmla="*/ 0 h 120000"/>
                <a:gd name="T8" fmla="*/ 120000 w 120000"/>
                <a:gd name="T9" fmla="*/ 120000 h 120000"/>
              </a:gdLst>
              <a:ahLst/>
              <a:cxnLst>
                <a:cxn ang="0">
                  <a:pos x="T0" y="T1"/>
                </a:cxn>
                <a:cxn ang="0">
                  <a:pos x="T2" y="T3"/>
                </a:cxn>
                <a:cxn ang="0">
                  <a:pos x="T4" y="T5"/>
                </a:cxn>
              </a:cxnLst>
              <a:rect l="T6" t="T7" r="T8" b="T9"/>
              <a:pathLst>
                <a:path w="120000" h="120000" extrusionOk="0">
                  <a:moveTo>
                    <a:pt x="0" y="0"/>
                  </a:moveTo>
                  <a:cubicBezTo>
                    <a:pt x="0" y="0"/>
                    <a:pt x="0" y="0"/>
                    <a:pt x="0" y="0"/>
                  </a:cubicBezTo>
                  <a:cubicBezTo>
                    <a:pt x="0" y="0"/>
                    <a:pt x="0" y="0"/>
                    <a:pt x="0" y="0"/>
                  </a:cubicBezTo>
                  <a:close/>
                </a:path>
              </a:pathLst>
            </a:custGeom>
            <a:solidFill>
              <a:srgbClr val="22222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39" name="Shape 467"/>
            <p:cNvSpPr>
              <a:spLocks/>
            </p:cNvSpPr>
            <p:nvPr/>
          </p:nvSpPr>
          <p:spPr bwMode="auto">
            <a:xfrm>
              <a:off x="4173603" y="4816076"/>
              <a:ext cx="199372" cy="78594"/>
            </a:xfrm>
            <a:custGeom>
              <a:avLst/>
              <a:gdLst>
                <a:gd name="T0" fmla="*/ 81290 w 120000"/>
                <a:gd name="T1" fmla="*/ 120000 h 120000"/>
                <a:gd name="T2" fmla="*/ 77419 w 120000"/>
                <a:gd name="T3" fmla="*/ 120000 h 120000"/>
                <a:gd name="T4" fmla="*/ 58064 w 120000"/>
                <a:gd name="T5" fmla="*/ 100000 h 120000"/>
                <a:gd name="T6" fmla="*/ 42580 w 120000"/>
                <a:gd name="T7" fmla="*/ 120000 h 120000"/>
                <a:gd name="T8" fmla="*/ 38709 w 120000"/>
                <a:gd name="T9" fmla="*/ 120000 h 120000"/>
                <a:gd name="T10" fmla="*/ 7741 w 120000"/>
                <a:gd name="T11" fmla="*/ 70000 h 120000"/>
                <a:gd name="T12" fmla="*/ 7741 w 120000"/>
                <a:gd name="T13" fmla="*/ 10000 h 120000"/>
                <a:gd name="T14" fmla="*/ 15483 w 120000"/>
                <a:gd name="T15" fmla="*/ 0 h 120000"/>
                <a:gd name="T16" fmla="*/ 19354 w 120000"/>
                <a:gd name="T17" fmla="*/ 10000 h 120000"/>
                <a:gd name="T18" fmla="*/ 23225 w 120000"/>
                <a:gd name="T19" fmla="*/ 30000 h 120000"/>
                <a:gd name="T20" fmla="*/ 27096 w 120000"/>
                <a:gd name="T21" fmla="*/ 60000 h 120000"/>
                <a:gd name="T22" fmla="*/ 38709 w 120000"/>
                <a:gd name="T23" fmla="*/ 70000 h 120000"/>
                <a:gd name="T24" fmla="*/ 46451 w 120000"/>
                <a:gd name="T25" fmla="*/ 70000 h 120000"/>
                <a:gd name="T26" fmla="*/ 54193 w 120000"/>
                <a:gd name="T27" fmla="*/ 50000 h 120000"/>
                <a:gd name="T28" fmla="*/ 61935 w 120000"/>
                <a:gd name="T29" fmla="*/ 40000 h 120000"/>
                <a:gd name="T30" fmla="*/ 69677 w 120000"/>
                <a:gd name="T31" fmla="*/ 60000 h 120000"/>
                <a:gd name="T32" fmla="*/ 81290 w 120000"/>
                <a:gd name="T33" fmla="*/ 80000 h 120000"/>
                <a:gd name="T34" fmla="*/ 96774 w 120000"/>
                <a:gd name="T35" fmla="*/ 50000 h 120000"/>
                <a:gd name="T36" fmla="*/ 100645 w 120000"/>
                <a:gd name="T37" fmla="*/ 50000 h 120000"/>
                <a:gd name="T38" fmla="*/ 108387 w 120000"/>
                <a:gd name="T39" fmla="*/ 20000 h 120000"/>
                <a:gd name="T40" fmla="*/ 116129 w 120000"/>
                <a:gd name="T41" fmla="*/ 30000 h 120000"/>
                <a:gd name="T42" fmla="*/ 112258 w 120000"/>
                <a:gd name="T43" fmla="*/ 70000 h 120000"/>
                <a:gd name="T44" fmla="*/ 81290 w 120000"/>
                <a:gd name="T45" fmla="*/ 120000 h 120000"/>
                <a:gd name="T46" fmla="*/ 81290 w 120000"/>
                <a:gd name="T47" fmla="*/ 120000 h 120000"/>
                <a:gd name="T48" fmla="*/ 0 w 120000"/>
                <a:gd name="T49" fmla="*/ 0 h 120000"/>
                <a:gd name="T50" fmla="*/ 120000 w 120000"/>
                <a:gd name="T51" fmla="*/ 120000 h 1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T48" t="T49" r="T50" b="T51"/>
              <a:pathLst>
                <a:path w="120000" h="120000" extrusionOk="0">
                  <a:moveTo>
                    <a:pt x="81290" y="120000"/>
                  </a:moveTo>
                  <a:cubicBezTo>
                    <a:pt x="81290" y="120000"/>
                    <a:pt x="77419" y="120000"/>
                    <a:pt x="77419" y="120000"/>
                  </a:cubicBezTo>
                  <a:cubicBezTo>
                    <a:pt x="69677" y="120000"/>
                    <a:pt x="65806" y="110000"/>
                    <a:pt x="58064" y="100000"/>
                  </a:cubicBezTo>
                  <a:cubicBezTo>
                    <a:pt x="54193" y="110000"/>
                    <a:pt x="50322" y="120000"/>
                    <a:pt x="42580" y="120000"/>
                  </a:cubicBezTo>
                  <a:cubicBezTo>
                    <a:pt x="42580" y="120000"/>
                    <a:pt x="42580" y="120000"/>
                    <a:pt x="38709" y="120000"/>
                  </a:cubicBezTo>
                  <a:cubicBezTo>
                    <a:pt x="27096" y="120000"/>
                    <a:pt x="15483" y="100000"/>
                    <a:pt x="7741" y="70000"/>
                  </a:cubicBezTo>
                  <a:cubicBezTo>
                    <a:pt x="7741" y="70000"/>
                    <a:pt x="0" y="30000"/>
                    <a:pt x="7741" y="10000"/>
                  </a:cubicBezTo>
                  <a:cubicBezTo>
                    <a:pt x="11612" y="10000"/>
                    <a:pt x="11612" y="0"/>
                    <a:pt x="15483" y="0"/>
                  </a:cubicBezTo>
                  <a:cubicBezTo>
                    <a:pt x="15483" y="0"/>
                    <a:pt x="19354" y="10000"/>
                    <a:pt x="19354" y="10000"/>
                  </a:cubicBezTo>
                  <a:cubicBezTo>
                    <a:pt x="23225" y="20000"/>
                    <a:pt x="23225" y="20000"/>
                    <a:pt x="23225" y="30000"/>
                  </a:cubicBezTo>
                  <a:cubicBezTo>
                    <a:pt x="23225" y="40000"/>
                    <a:pt x="23225" y="50000"/>
                    <a:pt x="27096" y="60000"/>
                  </a:cubicBezTo>
                  <a:cubicBezTo>
                    <a:pt x="30967" y="70000"/>
                    <a:pt x="34838" y="70000"/>
                    <a:pt x="38709" y="70000"/>
                  </a:cubicBezTo>
                  <a:cubicBezTo>
                    <a:pt x="42580" y="70000"/>
                    <a:pt x="42580" y="70000"/>
                    <a:pt x="46451" y="70000"/>
                  </a:cubicBezTo>
                  <a:cubicBezTo>
                    <a:pt x="50322" y="60000"/>
                    <a:pt x="50322" y="60000"/>
                    <a:pt x="54193" y="50000"/>
                  </a:cubicBezTo>
                  <a:cubicBezTo>
                    <a:pt x="54193" y="50000"/>
                    <a:pt x="58064" y="40000"/>
                    <a:pt x="61935" y="40000"/>
                  </a:cubicBezTo>
                  <a:cubicBezTo>
                    <a:pt x="61935" y="40000"/>
                    <a:pt x="65806" y="50000"/>
                    <a:pt x="69677" y="60000"/>
                  </a:cubicBezTo>
                  <a:cubicBezTo>
                    <a:pt x="73548" y="70000"/>
                    <a:pt x="77419" y="80000"/>
                    <a:pt x="81290" y="80000"/>
                  </a:cubicBezTo>
                  <a:cubicBezTo>
                    <a:pt x="89032" y="80000"/>
                    <a:pt x="96774" y="70000"/>
                    <a:pt x="96774" y="50000"/>
                  </a:cubicBezTo>
                  <a:cubicBezTo>
                    <a:pt x="96774" y="50000"/>
                    <a:pt x="96774" y="50000"/>
                    <a:pt x="100645" y="50000"/>
                  </a:cubicBezTo>
                  <a:cubicBezTo>
                    <a:pt x="100645" y="30000"/>
                    <a:pt x="100645" y="20000"/>
                    <a:pt x="108387" y="20000"/>
                  </a:cubicBezTo>
                  <a:cubicBezTo>
                    <a:pt x="112258" y="20000"/>
                    <a:pt x="112258" y="20000"/>
                    <a:pt x="116129" y="30000"/>
                  </a:cubicBezTo>
                  <a:cubicBezTo>
                    <a:pt x="120000" y="40000"/>
                    <a:pt x="116129" y="50000"/>
                    <a:pt x="112258" y="70000"/>
                  </a:cubicBezTo>
                  <a:cubicBezTo>
                    <a:pt x="108387" y="100000"/>
                    <a:pt x="96774" y="120000"/>
                    <a:pt x="81290" y="120000"/>
                  </a:cubicBezTo>
                  <a:cubicBezTo>
                    <a:pt x="81290" y="120000"/>
                    <a:pt x="81290" y="120000"/>
                    <a:pt x="81290" y="120000"/>
                  </a:cubicBezTo>
                  <a:close/>
                </a:path>
              </a:pathLst>
            </a:custGeom>
            <a:solidFill>
              <a:srgbClr val="3E4A6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40" name="Shape 468"/>
            <p:cNvSpPr>
              <a:spLocks/>
            </p:cNvSpPr>
            <p:nvPr/>
          </p:nvSpPr>
          <p:spPr bwMode="auto">
            <a:xfrm>
              <a:off x="4004439" y="4699696"/>
              <a:ext cx="116804" cy="129982"/>
            </a:xfrm>
            <a:custGeom>
              <a:avLst/>
              <a:gdLst>
                <a:gd name="T0" fmla="*/ 66666 w 120000"/>
                <a:gd name="T1" fmla="*/ 0 h 120000"/>
                <a:gd name="T2" fmla="*/ 53333 w 120000"/>
                <a:gd name="T3" fmla="*/ 6000 h 120000"/>
                <a:gd name="T4" fmla="*/ 66666 w 120000"/>
                <a:gd name="T5" fmla="*/ 24000 h 120000"/>
                <a:gd name="T6" fmla="*/ 46666 w 120000"/>
                <a:gd name="T7" fmla="*/ 42000 h 120000"/>
                <a:gd name="T8" fmla="*/ 20000 w 120000"/>
                <a:gd name="T9" fmla="*/ 24000 h 120000"/>
                <a:gd name="T10" fmla="*/ 6666 w 120000"/>
                <a:gd name="T11" fmla="*/ 60000 h 120000"/>
                <a:gd name="T12" fmla="*/ 60000 w 120000"/>
                <a:gd name="T13" fmla="*/ 120000 h 120000"/>
                <a:gd name="T14" fmla="*/ 120000 w 120000"/>
                <a:gd name="T15" fmla="*/ 60000 h 120000"/>
                <a:gd name="T16" fmla="*/ 66666 w 120000"/>
                <a:gd name="T17" fmla="*/ 0 h 120000"/>
                <a:gd name="T18" fmla="*/ 0 w 120000"/>
                <a:gd name="T19" fmla="*/ 0 h 120000"/>
                <a:gd name="T20" fmla="*/ 120000 w 120000"/>
                <a:gd name="T21" fmla="*/ 120000 h 1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T18" t="T19" r="T20" b="T21"/>
              <a:pathLst>
                <a:path w="120000" h="120000" extrusionOk="0">
                  <a:moveTo>
                    <a:pt x="66666" y="0"/>
                  </a:moveTo>
                  <a:cubicBezTo>
                    <a:pt x="60000" y="0"/>
                    <a:pt x="60000" y="0"/>
                    <a:pt x="53333" y="6000"/>
                  </a:cubicBezTo>
                  <a:cubicBezTo>
                    <a:pt x="60000" y="6000"/>
                    <a:pt x="66666" y="12000"/>
                    <a:pt x="66666" y="24000"/>
                  </a:cubicBezTo>
                  <a:cubicBezTo>
                    <a:pt x="66666" y="36000"/>
                    <a:pt x="60000" y="42000"/>
                    <a:pt x="46666" y="42000"/>
                  </a:cubicBezTo>
                  <a:cubicBezTo>
                    <a:pt x="33333" y="42000"/>
                    <a:pt x="20000" y="36000"/>
                    <a:pt x="20000" y="24000"/>
                  </a:cubicBezTo>
                  <a:cubicBezTo>
                    <a:pt x="13333" y="30000"/>
                    <a:pt x="6666" y="48000"/>
                    <a:pt x="6666" y="60000"/>
                  </a:cubicBezTo>
                  <a:cubicBezTo>
                    <a:pt x="0" y="90000"/>
                    <a:pt x="26666" y="120000"/>
                    <a:pt x="60000" y="120000"/>
                  </a:cubicBezTo>
                  <a:cubicBezTo>
                    <a:pt x="93333" y="120000"/>
                    <a:pt x="120000" y="96000"/>
                    <a:pt x="120000" y="60000"/>
                  </a:cubicBezTo>
                  <a:cubicBezTo>
                    <a:pt x="120000" y="30000"/>
                    <a:pt x="100000" y="6000"/>
                    <a:pt x="66666" y="0"/>
                  </a:cubicBezTo>
                  <a:close/>
                </a:path>
              </a:pathLst>
            </a:custGeom>
            <a:solidFill>
              <a:srgbClr val="3E4A6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sp>
          <p:nvSpPr>
            <p:cNvPr id="41" name="Shape 469"/>
            <p:cNvSpPr>
              <a:spLocks/>
            </p:cNvSpPr>
            <p:nvPr/>
          </p:nvSpPr>
          <p:spPr bwMode="auto">
            <a:xfrm>
              <a:off x="4443461" y="4738994"/>
              <a:ext cx="122845" cy="134516"/>
            </a:xfrm>
            <a:custGeom>
              <a:avLst/>
              <a:gdLst>
                <a:gd name="T0" fmla="*/ 69473 w 120000"/>
                <a:gd name="T1" fmla="*/ 0 h 120000"/>
                <a:gd name="T2" fmla="*/ 44210 w 120000"/>
                <a:gd name="T3" fmla="*/ 5714 h 120000"/>
                <a:gd name="T4" fmla="*/ 63157 w 120000"/>
                <a:gd name="T5" fmla="*/ 22857 h 120000"/>
                <a:gd name="T6" fmla="*/ 44210 w 120000"/>
                <a:gd name="T7" fmla="*/ 45714 h 120000"/>
                <a:gd name="T8" fmla="*/ 18947 w 120000"/>
                <a:gd name="T9" fmla="*/ 22857 h 120000"/>
                <a:gd name="T10" fmla="*/ 18947 w 120000"/>
                <a:gd name="T11" fmla="*/ 22857 h 120000"/>
                <a:gd name="T12" fmla="*/ 6315 w 120000"/>
                <a:gd name="T13" fmla="*/ 51428 h 120000"/>
                <a:gd name="T14" fmla="*/ 50526 w 120000"/>
                <a:gd name="T15" fmla="*/ 120000 h 120000"/>
                <a:gd name="T16" fmla="*/ 113684 w 120000"/>
                <a:gd name="T17" fmla="*/ 62857 h 120000"/>
                <a:gd name="T18" fmla="*/ 69473 w 120000"/>
                <a:gd name="T19" fmla="*/ 0 h 120000"/>
                <a:gd name="T20" fmla="*/ 0 w 120000"/>
                <a:gd name="T21" fmla="*/ 0 h 120000"/>
                <a:gd name="T22" fmla="*/ 120000 w 120000"/>
                <a:gd name="T23" fmla="*/ 120000 h 1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120000" h="120000" extrusionOk="0">
                  <a:moveTo>
                    <a:pt x="69473" y="0"/>
                  </a:moveTo>
                  <a:cubicBezTo>
                    <a:pt x="63157" y="0"/>
                    <a:pt x="56842" y="0"/>
                    <a:pt x="44210" y="5714"/>
                  </a:cubicBezTo>
                  <a:cubicBezTo>
                    <a:pt x="56842" y="5714"/>
                    <a:pt x="63157" y="17142"/>
                    <a:pt x="63157" y="22857"/>
                  </a:cubicBezTo>
                  <a:cubicBezTo>
                    <a:pt x="63157" y="34285"/>
                    <a:pt x="56842" y="45714"/>
                    <a:pt x="44210" y="45714"/>
                  </a:cubicBezTo>
                  <a:cubicBezTo>
                    <a:pt x="31578" y="45714"/>
                    <a:pt x="18947" y="34285"/>
                    <a:pt x="18947" y="22857"/>
                  </a:cubicBezTo>
                  <a:cubicBezTo>
                    <a:pt x="18947" y="22857"/>
                    <a:pt x="18947" y="22857"/>
                    <a:pt x="18947" y="22857"/>
                  </a:cubicBezTo>
                  <a:cubicBezTo>
                    <a:pt x="12631" y="34285"/>
                    <a:pt x="6315" y="40000"/>
                    <a:pt x="6315" y="51428"/>
                  </a:cubicBezTo>
                  <a:cubicBezTo>
                    <a:pt x="0" y="85714"/>
                    <a:pt x="18947" y="114285"/>
                    <a:pt x="50526" y="120000"/>
                  </a:cubicBezTo>
                  <a:cubicBezTo>
                    <a:pt x="82105" y="120000"/>
                    <a:pt x="107368" y="97142"/>
                    <a:pt x="113684" y="62857"/>
                  </a:cubicBezTo>
                  <a:cubicBezTo>
                    <a:pt x="120000" y="34285"/>
                    <a:pt x="101052" y="5714"/>
                    <a:pt x="69473" y="0"/>
                  </a:cubicBezTo>
                  <a:close/>
                </a:path>
              </a:pathLst>
            </a:custGeom>
            <a:solidFill>
              <a:srgbClr val="3E4A6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a:defRPr/>
              </a:pPr>
              <a:endParaRPr lang="en-US"/>
            </a:p>
          </p:txBody>
        </p:sp>
      </p:grpSp>
    </p:spTree>
    <p:extLst>
      <p:ext uri="{BB962C8B-B14F-4D97-AF65-F5344CB8AC3E}">
        <p14:creationId xmlns:p14="http://schemas.microsoft.com/office/powerpoint/2010/main" val="4105864402"/>
      </p:ext>
    </p:extLst>
  </p:cSld>
  <p:clrMapOvr>
    <a:masterClrMapping/>
  </p:clrMapOvr>
  <p:transition spd="slow">
    <p:push dir="u"/>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lgn="ctr">
              <a:defRPr>
                <a:effectLst>
                  <a:outerShdw blurRad="38100" dist="38100" dir="2700000" algn="tl">
                    <a:srgbClr val="000000">
                      <a:alpha val="43137"/>
                    </a:srgbClr>
                  </a:outerShdw>
                </a:effectLst>
                <a:latin typeface="Times New Roman" pitchFamily="18" charset="0"/>
                <a:ea typeface="Gulim" pitchFamily="34" charset="-127"/>
              </a:defRPr>
            </a:lvl1pPr>
          </a:lstStyle>
          <a:p>
            <a:pPr>
              <a:defRPr/>
            </a:pPr>
            <a:endParaRPr lang="es-ES" altLang="en-US"/>
          </a:p>
        </p:txBody>
      </p:sp>
      <p:sp>
        <p:nvSpPr>
          <p:cNvPr id="5" name="Footer Placeholder 4"/>
          <p:cNvSpPr>
            <a:spLocks noGrp="1"/>
          </p:cNvSpPr>
          <p:nvPr>
            <p:ph type="ftr" sz="quarter" idx="11"/>
          </p:nvPr>
        </p:nvSpPr>
        <p:spPr/>
        <p:txBody>
          <a:bodyPr/>
          <a:lstStyle>
            <a:lvl1pPr>
              <a:defRPr>
                <a:effectLst>
                  <a:outerShdw blurRad="38100" dist="38100" dir="2700000" algn="tl">
                    <a:srgbClr val="000000">
                      <a:alpha val="43137"/>
                    </a:srgbClr>
                  </a:outerShdw>
                </a:effectLst>
                <a:latin typeface="Times New Roman" pitchFamily="18" charset="0"/>
                <a:ea typeface="Gulim" pitchFamily="34" charset="-127"/>
              </a:defRPr>
            </a:lvl1pPr>
          </a:lstStyle>
          <a:p>
            <a:pPr>
              <a:defRPr/>
            </a:pPr>
            <a:r>
              <a:rPr lang="es-ES" altLang="en-US"/>
              <a:t>Company Logo</a:t>
            </a:r>
          </a:p>
        </p:txBody>
      </p:sp>
      <p:sp>
        <p:nvSpPr>
          <p:cNvPr id="6" name="Slide Number Placeholder 5"/>
          <p:cNvSpPr>
            <a:spLocks noGrp="1"/>
          </p:cNvSpPr>
          <p:nvPr>
            <p:ph type="sldNum" sz="quarter" idx="12"/>
          </p:nvPr>
        </p:nvSpPr>
        <p:spPr/>
        <p:txBody>
          <a:bodyPr/>
          <a:lstStyle>
            <a:lvl1pPr>
              <a:defRPr>
                <a:effectLst>
                  <a:outerShdw blurRad="38100" dist="38100" dir="2700000" algn="tl">
                    <a:srgbClr val="000000">
                      <a:alpha val="43137"/>
                    </a:srgbClr>
                  </a:outerShdw>
                </a:effectLst>
                <a:latin typeface="Times New Roman" pitchFamily="18" charset="0"/>
                <a:ea typeface="Gulim" pitchFamily="34" charset="-127"/>
              </a:defRPr>
            </a:lvl1pPr>
          </a:lstStyle>
          <a:p>
            <a:pPr>
              <a:defRPr/>
            </a:pPr>
            <a:fld id="{C2BD0CAC-41B5-4F97-8AF9-802C48DFE1EC}" type="slidenum">
              <a:rPr lang="es-ES" altLang="en-US"/>
              <a:pPr>
                <a:defRPr/>
              </a:pPr>
              <a:t>‹#›</a:t>
            </a:fld>
            <a:endParaRPr lang="es-ES" altLang="en-US"/>
          </a:p>
        </p:txBody>
      </p:sp>
    </p:spTree>
    <p:extLst>
      <p:ext uri="{BB962C8B-B14F-4D97-AF65-F5344CB8AC3E}">
        <p14:creationId xmlns:p14="http://schemas.microsoft.com/office/powerpoint/2010/main" val="4044307832"/>
      </p:ext>
    </p:extLst>
  </p:cSld>
  <p:clrMapOvr>
    <a:masterClrMapping/>
  </p:clrMapOvr>
  <p:transition spd="slow">
    <p:push dir="u"/>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lgn="ctr">
              <a:defRPr>
                <a:effectLst>
                  <a:outerShdw blurRad="38100" dist="38100" dir="2700000" algn="tl">
                    <a:srgbClr val="000000">
                      <a:alpha val="43137"/>
                    </a:srgbClr>
                  </a:outerShdw>
                </a:effectLst>
                <a:latin typeface="Times New Roman" pitchFamily="18" charset="0"/>
                <a:ea typeface="Gulim" pitchFamily="34" charset="-127"/>
              </a:defRPr>
            </a:lvl1pPr>
          </a:lstStyle>
          <a:p>
            <a:pPr>
              <a:defRPr/>
            </a:pPr>
            <a:endParaRPr lang="es-ES" altLang="en-US"/>
          </a:p>
        </p:txBody>
      </p:sp>
      <p:sp>
        <p:nvSpPr>
          <p:cNvPr id="5" name="Footer Placeholder 4"/>
          <p:cNvSpPr>
            <a:spLocks noGrp="1"/>
          </p:cNvSpPr>
          <p:nvPr>
            <p:ph type="ftr" sz="quarter" idx="11"/>
          </p:nvPr>
        </p:nvSpPr>
        <p:spPr/>
        <p:txBody>
          <a:bodyPr/>
          <a:lstStyle>
            <a:lvl1pPr>
              <a:defRPr>
                <a:effectLst>
                  <a:outerShdw blurRad="38100" dist="38100" dir="2700000" algn="tl">
                    <a:srgbClr val="000000">
                      <a:alpha val="43137"/>
                    </a:srgbClr>
                  </a:outerShdw>
                </a:effectLst>
                <a:latin typeface="Times New Roman" pitchFamily="18" charset="0"/>
                <a:ea typeface="Gulim" pitchFamily="34" charset="-127"/>
              </a:defRPr>
            </a:lvl1pPr>
          </a:lstStyle>
          <a:p>
            <a:pPr>
              <a:defRPr/>
            </a:pPr>
            <a:r>
              <a:rPr lang="es-ES" altLang="en-US"/>
              <a:t>Company Logo</a:t>
            </a:r>
          </a:p>
        </p:txBody>
      </p:sp>
      <p:sp>
        <p:nvSpPr>
          <p:cNvPr id="6" name="Slide Number Placeholder 5"/>
          <p:cNvSpPr>
            <a:spLocks noGrp="1"/>
          </p:cNvSpPr>
          <p:nvPr>
            <p:ph type="sldNum" sz="quarter" idx="12"/>
          </p:nvPr>
        </p:nvSpPr>
        <p:spPr/>
        <p:txBody>
          <a:bodyPr/>
          <a:lstStyle>
            <a:lvl1pPr>
              <a:defRPr>
                <a:effectLst>
                  <a:outerShdw blurRad="38100" dist="38100" dir="2700000" algn="tl">
                    <a:srgbClr val="000000">
                      <a:alpha val="43137"/>
                    </a:srgbClr>
                  </a:outerShdw>
                </a:effectLst>
                <a:latin typeface="Times New Roman" pitchFamily="18" charset="0"/>
                <a:ea typeface="Gulim" pitchFamily="34" charset="-127"/>
              </a:defRPr>
            </a:lvl1pPr>
          </a:lstStyle>
          <a:p>
            <a:pPr>
              <a:defRPr/>
            </a:pPr>
            <a:fld id="{7BF42DD1-63CA-49ED-B17C-D9243581944E}" type="slidenum">
              <a:rPr lang="es-ES" altLang="en-US"/>
              <a:pPr>
                <a:defRPr/>
              </a:pPr>
              <a:t>‹#›</a:t>
            </a:fld>
            <a:endParaRPr lang="es-ES" altLang="en-US"/>
          </a:p>
        </p:txBody>
      </p:sp>
    </p:spTree>
    <p:extLst>
      <p:ext uri="{BB962C8B-B14F-4D97-AF65-F5344CB8AC3E}">
        <p14:creationId xmlns:p14="http://schemas.microsoft.com/office/powerpoint/2010/main" val="744898810"/>
      </p:ext>
    </p:extLst>
  </p:cSld>
  <p:clrMapOvr>
    <a:masterClrMapping/>
  </p:clrMapOvr>
  <p:transition spd="slow">
    <p:push dir="u"/>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lgn="ctr">
              <a:defRPr>
                <a:effectLst>
                  <a:outerShdw blurRad="38100" dist="38100" dir="2700000" algn="tl">
                    <a:srgbClr val="000000">
                      <a:alpha val="43137"/>
                    </a:srgbClr>
                  </a:outerShdw>
                </a:effectLst>
                <a:latin typeface="Times New Roman" pitchFamily="18" charset="0"/>
                <a:ea typeface="Gulim" pitchFamily="34" charset="-127"/>
              </a:defRPr>
            </a:lvl1pPr>
          </a:lstStyle>
          <a:p>
            <a:pPr>
              <a:defRPr/>
            </a:pPr>
            <a:endParaRPr lang="es-ES" altLang="en-US"/>
          </a:p>
        </p:txBody>
      </p:sp>
      <p:sp>
        <p:nvSpPr>
          <p:cNvPr id="5" name="Footer Placeholder 4"/>
          <p:cNvSpPr>
            <a:spLocks noGrp="1"/>
          </p:cNvSpPr>
          <p:nvPr>
            <p:ph type="ftr" sz="quarter" idx="11"/>
          </p:nvPr>
        </p:nvSpPr>
        <p:spPr/>
        <p:txBody>
          <a:bodyPr/>
          <a:lstStyle>
            <a:lvl1pPr>
              <a:defRPr>
                <a:effectLst>
                  <a:outerShdw blurRad="38100" dist="38100" dir="2700000" algn="tl">
                    <a:srgbClr val="000000">
                      <a:alpha val="43137"/>
                    </a:srgbClr>
                  </a:outerShdw>
                </a:effectLst>
                <a:latin typeface="Times New Roman" pitchFamily="18" charset="0"/>
                <a:ea typeface="Gulim" pitchFamily="34" charset="-127"/>
              </a:defRPr>
            </a:lvl1pPr>
          </a:lstStyle>
          <a:p>
            <a:pPr>
              <a:defRPr/>
            </a:pPr>
            <a:r>
              <a:rPr lang="es-ES" altLang="en-US"/>
              <a:t>Company Logo</a:t>
            </a:r>
          </a:p>
        </p:txBody>
      </p:sp>
      <p:sp>
        <p:nvSpPr>
          <p:cNvPr id="6" name="Slide Number Placeholder 5"/>
          <p:cNvSpPr>
            <a:spLocks noGrp="1"/>
          </p:cNvSpPr>
          <p:nvPr>
            <p:ph type="sldNum" sz="quarter" idx="12"/>
          </p:nvPr>
        </p:nvSpPr>
        <p:spPr/>
        <p:txBody>
          <a:bodyPr/>
          <a:lstStyle>
            <a:lvl1pPr>
              <a:defRPr>
                <a:effectLst>
                  <a:outerShdw blurRad="38100" dist="38100" dir="2700000" algn="tl">
                    <a:srgbClr val="000000">
                      <a:alpha val="43137"/>
                    </a:srgbClr>
                  </a:outerShdw>
                </a:effectLst>
                <a:latin typeface="Times New Roman" pitchFamily="18" charset="0"/>
                <a:ea typeface="Gulim" pitchFamily="34" charset="-127"/>
              </a:defRPr>
            </a:lvl1pPr>
          </a:lstStyle>
          <a:p>
            <a:pPr>
              <a:defRPr/>
            </a:pPr>
            <a:fld id="{271961DB-9638-4D80-A328-40D3CA2AA3B9}" type="slidenum">
              <a:rPr lang="es-ES" altLang="en-US"/>
              <a:pPr>
                <a:defRPr/>
              </a:pPr>
              <a:t>‹#›</a:t>
            </a:fld>
            <a:endParaRPr lang="es-ES" altLang="en-US"/>
          </a:p>
        </p:txBody>
      </p:sp>
    </p:spTree>
    <p:extLst>
      <p:ext uri="{BB962C8B-B14F-4D97-AF65-F5344CB8AC3E}">
        <p14:creationId xmlns:p14="http://schemas.microsoft.com/office/powerpoint/2010/main" val="1299045202"/>
      </p:ext>
    </p:extLst>
  </p:cSld>
  <p:clrMapOvr>
    <a:masterClrMapping/>
  </p:clrMapOvr>
  <p:transition spd="slow">
    <p:push dir="u"/>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lgn="ctr">
              <a:defRPr>
                <a:effectLst>
                  <a:outerShdw blurRad="38100" dist="38100" dir="2700000" algn="tl">
                    <a:srgbClr val="000000">
                      <a:alpha val="43137"/>
                    </a:srgbClr>
                  </a:outerShdw>
                </a:effectLst>
                <a:latin typeface="Times New Roman" pitchFamily="18" charset="0"/>
                <a:ea typeface="Gulim" pitchFamily="34" charset="-127"/>
              </a:defRPr>
            </a:lvl1pPr>
          </a:lstStyle>
          <a:p>
            <a:pPr>
              <a:defRPr/>
            </a:pPr>
            <a:endParaRPr lang="es-ES" altLang="en-US"/>
          </a:p>
        </p:txBody>
      </p:sp>
      <p:sp>
        <p:nvSpPr>
          <p:cNvPr id="6" name="Footer Placeholder 5"/>
          <p:cNvSpPr>
            <a:spLocks noGrp="1"/>
          </p:cNvSpPr>
          <p:nvPr>
            <p:ph type="ftr" sz="quarter" idx="11"/>
          </p:nvPr>
        </p:nvSpPr>
        <p:spPr/>
        <p:txBody>
          <a:bodyPr/>
          <a:lstStyle>
            <a:lvl1pPr>
              <a:defRPr>
                <a:effectLst>
                  <a:outerShdw blurRad="38100" dist="38100" dir="2700000" algn="tl">
                    <a:srgbClr val="000000">
                      <a:alpha val="43137"/>
                    </a:srgbClr>
                  </a:outerShdw>
                </a:effectLst>
                <a:latin typeface="Times New Roman" pitchFamily="18" charset="0"/>
                <a:ea typeface="Gulim" pitchFamily="34" charset="-127"/>
              </a:defRPr>
            </a:lvl1pPr>
          </a:lstStyle>
          <a:p>
            <a:pPr>
              <a:defRPr/>
            </a:pPr>
            <a:r>
              <a:rPr lang="es-ES" altLang="en-US"/>
              <a:t>Company Logo</a:t>
            </a:r>
          </a:p>
        </p:txBody>
      </p:sp>
      <p:sp>
        <p:nvSpPr>
          <p:cNvPr id="7" name="Slide Number Placeholder 6"/>
          <p:cNvSpPr>
            <a:spLocks noGrp="1"/>
          </p:cNvSpPr>
          <p:nvPr>
            <p:ph type="sldNum" sz="quarter" idx="12"/>
          </p:nvPr>
        </p:nvSpPr>
        <p:spPr/>
        <p:txBody>
          <a:bodyPr/>
          <a:lstStyle>
            <a:lvl1pPr>
              <a:defRPr>
                <a:effectLst>
                  <a:outerShdw blurRad="38100" dist="38100" dir="2700000" algn="tl">
                    <a:srgbClr val="000000">
                      <a:alpha val="43137"/>
                    </a:srgbClr>
                  </a:outerShdw>
                </a:effectLst>
                <a:latin typeface="Times New Roman" pitchFamily="18" charset="0"/>
                <a:ea typeface="Gulim" pitchFamily="34" charset="-127"/>
              </a:defRPr>
            </a:lvl1pPr>
          </a:lstStyle>
          <a:p>
            <a:pPr>
              <a:defRPr/>
            </a:pPr>
            <a:fld id="{D94E9EF5-3FCD-4D86-BD8B-ECDD831E7BDF}" type="slidenum">
              <a:rPr lang="es-ES" altLang="en-US"/>
              <a:pPr>
                <a:defRPr/>
              </a:pPr>
              <a:t>‹#›</a:t>
            </a:fld>
            <a:endParaRPr lang="es-ES" altLang="en-US"/>
          </a:p>
        </p:txBody>
      </p:sp>
    </p:spTree>
    <p:extLst>
      <p:ext uri="{BB962C8B-B14F-4D97-AF65-F5344CB8AC3E}">
        <p14:creationId xmlns:p14="http://schemas.microsoft.com/office/powerpoint/2010/main" val="3411912244"/>
      </p:ext>
    </p:extLst>
  </p:cSld>
  <p:clrMapOvr>
    <a:masterClrMapping/>
  </p:clrMapOvr>
  <p:transition spd="slow">
    <p:push dir="u"/>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lgn="ctr">
              <a:defRPr>
                <a:effectLst>
                  <a:outerShdw blurRad="38100" dist="38100" dir="2700000" algn="tl">
                    <a:srgbClr val="000000">
                      <a:alpha val="43137"/>
                    </a:srgbClr>
                  </a:outerShdw>
                </a:effectLst>
                <a:latin typeface="Times New Roman" pitchFamily="18" charset="0"/>
                <a:ea typeface="Gulim" pitchFamily="34" charset="-127"/>
              </a:defRPr>
            </a:lvl1pPr>
          </a:lstStyle>
          <a:p>
            <a:pPr>
              <a:defRPr/>
            </a:pPr>
            <a:endParaRPr lang="es-ES" altLang="en-US"/>
          </a:p>
        </p:txBody>
      </p:sp>
      <p:sp>
        <p:nvSpPr>
          <p:cNvPr id="8" name="Footer Placeholder 7"/>
          <p:cNvSpPr>
            <a:spLocks noGrp="1"/>
          </p:cNvSpPr>
          <p:nvPr>
            <p:ph type="ftr" sz="quarter" idx="11"/>
          </p:nvPr>
        </p:nvSpPr>
        <p:spPr/>
        <p:txBody>
          <a:bodyPr/>
          <a:lstStyle>
            <a:lvl1pPr>
              <a:defRPr>
                <a:effectLst>
                  <a:outerShdw blurRad="38100" dist="38100" dir="2700000" algn="tl">
                    <a:srgbClr val="000000">
                      <a:alpha val="43137"/>
                    </a:srgbClr>
                  </a:outerShdw>
                </a:effectLst>
                <a:latin typeface="Times New Roman" pitchFamily="18" charset="0"/>
                <a:ea typeface="Gulim" pitchFamily="34" charset="-127"/>
              </a:defRPr>
            </a:lvl1pPr>
          </a:lstStyle>
          <a:p>
            <a:pPr>
              <a:defRPr/>
            </a:pPr>
            <a:r>
              <a:rPr lang="es-ES" altLang="en-US"/>
              <a:t>Company Logo</a:t>
            </a:r>
          </a:p>
        </p:txBody>
      </p:sp>
      <p:sp>
        <p:nvSpPr>
          <p:cNvPr id="9" name="Slide Number Placeholder 8"/>
          <p:cNvSpPr>
            <a:spLocks noGrp="1"/>
          </p:cNvSpPr>
          <p:nvPr>
            <p:ph type="sldNum" sz="quarter" idx="12"/>
          </p:nvPr>
        </p:nvSpPr>
        <p:spPr/>
        <p:txBody>
          <a:bodyPr/>
          <a:lstStyle>
            <a:lvl1pPr>
              <a:defRPr>
                <a:effectLst>
                  <a:outerShdw blurRad="38100" dist="38100" dir="2700000" algn="tl">
                    <a:srgbClr val="000000">
                      <a:alpha val="43137"/>
                    </a:srgbClr>
                  </a:outerShdw>
                </a:effectLst>
                <a:latin typeface="Times New Roman" pitchFamily="18" charset="0"/>
                <a:ea typeface="Gulim" pitchFamily="34" charset="-127"/>
              </a:defRPr>
            </a:lvl1pPr>
          </a:lstStyle>
          <a:p>
            <a:pPr>
              <a:defRPr/>
            </a:pPr>
            <a:fld id="{D83E4FE9-CA5A-4CE5-B7E6-B755D214B595}" type="slidenum">
              <a:rPr lang="es-ES" altLang="en-US"/>
              <a:pPr>
                <a:defRPr/>
              </a:pPr>
              <a:t>‹#›</a:t>
            </a:fld>
            <a:endParaRPr lang="es-ES" altLang="en-US"/>
          </a:p>
        </p:txBody>
      </p:sp>
    </p:spTree>
    <p:extLst>
      <p:ext uri="{BB962C8B-B14F-4D97-AF65-F5344CB8AC3E}">
        <p14:creationId xmlns:p14="http://schemas.microsoft.com/office/powerpoint/2010/main" val="3388367762"/>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58863" y="1209675"/>
            <a:ext cx="3484562" cy="45545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95825" y="1209675"/>
            <a:ext cx="3484563" cy="45545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ftr" sz="quarter" idx="10"/>
          </p:nvPr>
        </p:nvSpPr>
        <p:spPr>
          <a:ln/>
        </p:spPr>
        <p:txBody>
          <a:bodyPr/>
          <a:lstStyle>
            <a:lvl1pPr>
              <a:defRPr/>
            </a:lvl1pPr>
          </a:lstStyle>
          <a:p>
            <a:pPr>
              <a:defRPr/>
            </a:pPr>
            <a:r>
              <a:rPr lang="en-US" altLang="en-US"/>
              <a:t>Company Logo</a:t>
            </a:r>
          </a:p>
        </p:txBody>
      </p:sp>
    </p:spTree>
    <p:extLst>
      <p:ext uri="{BB962C8B-B14F-4D97-AF65-F5344CB8AC3E}">
        <p14:creationId xmlns:p14="http://schemas.microsoft.com/office/powerpoint/2010/main" val="488721818"/>
      </p:ext>
    </p:extLst>
  </p:cSld>
  <p:clrMapOvr>
    <a:masterClrMapping/>
  </p:clrMapOvr>
  <p:transition spd="slow">
    <p:push dir="u"/>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lgn="ctr">
              <a:defRPr>
                <a:effectLst>
                  <a:outerShdw blurRad="38100" dist="38100" dir="2700000" algn="tl">
                    <a:srgbClr val="000000">
                      <a:alpha val="43137"/>
                    </a:srgbClr>
                  </a:outerShdw>
                </a:effectLst>
                <a:latin typeface="Times New Roman" pitchFamily="18" charset="0"/>
                <a:ea typeface="Gulim" pitchFamily="34" charset="-127"/>
              </a:defRPr>
            </a:lvl1pPr>
          </a:lstStyle>
          <a:p>
            <a:pPr>
              <a:defRPr/>
            </a:pPr>
            <a:endParaRPr lang="es-ES" altLang="en-US"/>
          </a:p>
        </p:txBody>
      </p:sp>
      <p:sp>
        <p:nvSpPr>
          <p:cNvPr id="4" name="Footer Placeholder 3"/>
          <p:cNvSpPr>
            <a:spLocks noGrp="1"/>
          </p:cNvSpPr>
          <p:nvPr>
            <p:ph type="ftr" sz="quarter" idx="11"/>
          </p:nvPr>
        </p:nvSpPr>
        <p:spPr/>
        <p:txBody>
          <a:bodyPr/>
          <a:lstStyle>
            <a:lvl1pPr>
              <a:defRPr>
                <a:effectLst>
                  <a:outerShdw blurRad="38100" dist="38100" dir="2700000" algn="tl">
                    <a:srgbClr val="000000">
                      <a:alpha val="43137"/>
                    </a:srgbClr>
                  </a:outerShdw>
                </a:effectLst>
                <a:latin typeface="Times New Roman" pitchFamily="18" charset="0"/>
                <a:ea typeface="Gulim" pitchFamily="34" charset="-127"/>
              </a:defRPr>
            </a:lvl1pPr>
          </a:lstStyle>
          <a:p>
            <a:pPr>
              <a:defRPr/>
            </a:pPr>
            <a:r>
              <a:rPr lang="es-ES" altLang="en-US"/>
              <a:t>Company Logo</a:t>
            </a:r>
          </a:p>
        </p:txBody>
      </p:sp>
      <p:sp>
        <p:nvSpPr>
          <p:cNvPr id="5" name="Slide Number Placeholder 4"/>
          <p:cNvSpPr>
            <a:spLocks noGrp="1"/>
          </p:cNvSpPr>
          <p:nvPr>
            <p:ph type="sldNum" sz="quarter" idx="12"/>
          </p:nvPr>
        </p:nvSpPr>
        <p:spPr/>
        <p:txBody>
          <a:bodyPr/>
          <a:lstStyle>
            <a:lvl1pPr>
              <a:defRPr>
                <a:effectLst>
                  <a:outerShdw blurRad="38100" dist="38100" dir="2700000" algn="tl">
                    <a:srgbClr val="000000">
                      <a:alpha val="43137"/>
                    </a:srgbClr>
                  </a:outerShdw>
                </a:effectLst>
                <a:latin typeface="Times New Roman" pitchFamily="18" charset="0"/>
                <a:ea typeface="Gulim" pitchFamily="34" charset="-127"/>
              </a:defRPr>
            </a:lvl1pPr>
          </a:lstStyle>
          <a:p>
            <a:pPr>
              <a:defRPr/>
            </a:pPr>
            <a:fld id="{6A83E0CF-2869-4983-B718-7FCDB9617EF0}" type="slidenum">
              <a:rPr lang="es-ES" altLang="en-US"/>
              <a:pPr>
                <a:defRPr/>
              </a:pPr>
              <a:t>‹#›</a:t>
            </a:fld>
            <a:endParaRPr lang="es-ES" altLang="en-US"/>
          </a:p>
        </p:txBody>
      </p:sp>
    </p:spTree>
    <p:extLst>
      <p:ext uri="{BB962C8B-B14F-4D97-AF65-F5344CB8AC3E}">
        <p14:creationId xmlns:p14="http://schemas.microsoft.com/office/powerpoint/2010/main" val="2086327415"/>
      </p:ext>
    </p:extLst>
  </p:cSld>
  <p:clrMapOvr>
    <a:masterClrMapping/>
  </p:clrMapOvr>
  <p:transition spd="slow">
    <p:push dir="u"/>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lgn="ctr">
              <a:defRPr>
                <a:effectLst>
                  <a:outerShdw blurRad="38100" dist="38100" dir="2700000" algn="tl">
                    <a:srgbClr val="000000">
                      <a:alpha val="43137"/>
                    </a:srgbClr>
                  </a:outerShdw>
                </a:effectLst>
                <a:latin typeface="Times New Roman" pitchFamily="18" charset="0"/>
                <a:ea typeface="Gulim" pitchFamily="34" charset="-127"/>
              </a:defRPr>
            </a:lvl1pPr>
          </a:lstStyle>
          <a:p>
            <a:pPr>
              <a:defRPr/>
            </a:pPr>
            <a:endParaRPr lang="es-ES" altLang="en-US"/>
          </a:p>
        </p:txBody>
      </p:sp>
      <p:sp>
        <p:nvSpPr>
          <p:cNvPr id="3" name="Footer Placeholder 2"/>
          <p:cNvSpPr>
            <a:spLocks noGrp="1"/>
          </p:cNvSpPr>
          <p:nvPr>
            <p:ph type="ftr" sz="quarter" idx="11"/>
          </p:nvPr>
        </p:nvSpPr>
        <p:spPr/>
        <p:txBody>
          <a:bodyPr/>
          <a:lstStyle>
            <a:lvl1pPr>
              <a:defRPr>
                <a:effectLst>
                  <a:outerShdw blurRad="38100" dist="38100" dir="2700000" algn="tl">
                    <a:srgbClr val="000000">
                      <a:alpha val="43137"/>
                    </a:srgbClr>
                  </a:outerShdw>
                </a:effectLst>
                <a:latin typeface="Times New Roman" pitchFamily="18" charset="0"/>
                <a:ea typeface="Gulim" pitchFamily="34" charset="-127"/>
              </a:defRPr>
            </a:lvl1pPr>
          </a:lstStyle>
          <a:p>
            <a:pPr>
              <a:defRPr/>
            </a:pPr>
            <a:r>
              <a:rPr lang="es-ES" altLang="en-US"/>
              <a:t>Company Logo</a:t>
            </a:r>
          </a:p>
        </p:txBody>
      </p:sp>
      <p:sp>
        <p:nvSpPr>
          <p:cNvPr id="4" name="Slide Number Placeholder 3"/>
          <p:cNvSpPr>
            <a:spLocks noGrp="1"/>
          </p:cNvSpPr>
          <p:nvPr>
            <p:ph type="sldNum" sz="quarter" idx="12"/>
          </p:nvPr>
        </p:nvSpPr>
        <p:spPr/>
        <p:txBody>
          <a:bodyPr/>
          <a:lstStyle>
            <a:lvl1pPr>
              <a:defRPr>
                <a:effectLst>
                  <a:outerShdw blurRad="38100" dist="38100" dir="2700000" algn="tl">
                    <a:srgbClr val="000000">
                      <a:alpha val="43137"/>
                    </a:srgbClr>
                  </a:outerShdw>
                </a:effectLst>
                <a:latin typeface="Times New Roman" pitchFamily="18" charset="0"/>
                <a:ea typeface="Gulim" pitchFamily="34" charset="-127"/>
              </a:defRPr>
            </a:lvl1pPr>
          </a:lstStyle>
          <a:p>
            <a:pPr>
              <a:defRPr/>
            </a:pPr>
            <a:fld id="{197109A1-CE39-4704-8D90-BD280287269F}" type="slidenum">
              <a:rPr lang="es-ES" altLang="en-US"/>
              <a:pPr>
                <a:defRPr/>
              </a:pPr>
              <a:t>‹#›</a:t>
            </a:fld>
            <a:endParaRPr lang="es-ES" altLang="en-US"/>
          </a:p>
        </p:txBody>
      </p:sp>
    </p:spTree>
    <p:extLst>
      <p:ext uri="{BB962C8B-B14F-4D97-AF65-F5344CB8AC3E}">
        <p14:creationId xmlns:p14="http://schemas.microsoft.com/office/powerpoint/2010/main" val="3395566673"/>
      </p:ext>
    </p:extLst>
  </p:cSld>
  <p:clrMapOvr>
    <a:masterClrMapping/>
  </p:clrMapOvr>
  <p:transition spd="slow">
    <p:push dir="u"/>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lgn="ctr">
              <a:defRPr>
                <a:effectLst>
                  <a:outerShdw blurRad="38100" dist="38100" dir="2700000" algn="tl">
                    <a:srgbClr val="000000">
                      <a:alpha val="43137"/>
                    </a:srgbClr>
                  </a:outerShdw>
                </a:effectLst>
                <a:latin typeface="Times New Roman" pitchFamily="18" charset="0"/>
                <a:ea typeface="Gulim" pitchFamily="34" charset="-127"/>
              </a:defRPr>
            </a:lvl1pPr>
          </a:lstStyle>
          <a:p>
            <a:pPr>
              <a:defRPr/>
            </a:pPr>
            <a:endParaRPr lang="es-ES" altLang="en-US"/>
          </a:p>
        </p:txBody>
      </p:sp>
      <p:sp>
        <p:nvSpPr>
          <p:cNvPr id="6" name="Footer Placeholder 5"/>
          <p:cNvSpPr>
            <a:spLocks noGrp="1"/>
          </p:cNvSpPr>
          <p:nvPr>
            <p:ph type="ftr" sz="quarter" idx="11"/>
          </p:nvPr>
        </p:nvSpPr>
        <p:spPr/>
        <p:txBody>
          <a:bodyPr/>
          <a:lstStyle>
            <a:lvl1pPr>
              <a:defRPr>
                <a:effectLst>
                  <a:outerShdw blurRad="38100" dist="38100" dir="2700000" algn="tl">
                    <a:srgbClr val="000000">
                      <a:alpha val="43137"/>
                    </a:srgbClr>
                  </a:outerShdw>
                </a:effectLst>
                <a:latin typeface="Times New Roman" pitchFamily="18" charset="0"/>
                <a:ea typeface="Gulim" pitchFamily="34" charset="-127"/>
              </a:defRPr>
            </a:lvl1pPr>
          </a:lstStyle>
          <a:p>
            <a:pPr>
              <a:defRPr/>
            </a:pPr>
            <a:r>
              <a:rPr lang="es-ES" altLang="en-US"/>
              <a:t>Company Logo</a:t>
            </a:r>
          </a:p>
        </p:txBody>
      </p:sp>
      <p:sp>
        <p:nvSpPr>
          <p:cNvPr id="7" name="Slide Number Placeholder 6"/>
          <p:cNvSpPr>
            <a:spLocks noGrp="1"/>
          </p:cNvSpPr>
          <p:nvPr>
            <p:ph type="sldNum" sz="quarter" idx="12"/>
          </p:nvPr>
        </p:nvSpPr>
        <p:spPr/>
        <p:txBody>
          <a:bodyPr/>
          <a:lstStyle>
            <a:lvl1pPr>
              <a:defRPr>
                <a:effectLst>
                  <a:outerShdw blurRad="38100" dist="38100" dir="2700000" algn="tl">
                    <a:srgbClr val="000000">
                      <a:alpha val="43137"/>
                    </a:srgbClr>
                  </a:outerShdw>
                </a:effectLst>
                <a:latin typeface="Times New Roman" pitchFamily="18" charset="0"/>
                <a:ea typeface="Gulim" pitchFamily="34" charset="-127"/>
              </a:defRPr>
            </a:lvl1pPr>
          </a:lstStyle>
          <a:p>
            <a:pPr>
              <a:defRPr/>
            </a:pPr>
            <a:fld id="{37B9D82A-4B19-428F-B041-2D169E342A11}" type="slidenum">
              <a:rPr lang="es-ES" altLang="en-US"/>
              <a:pPr>
                <a:defRPr/>
              </a:pPr>
              <a:t>‹#›</a:t>
            </a:fld>
            <a:endParaRPr lang="es-ES" altLang="en-US"/>
          </a:p>
        </p:txBody>
      </p:sp>
    </p:spTree>
    <p:extLst>
      <p:ext uri="{BB962C8B-B14F-4D97-AF65-F5344CB8AC3E}">
        <p14:creationId xmlns:p14="http://schemas.microsoft.com/office/powerpoint/2010/main" val="2497261246"/>
      </p:ext>
    </p:extLst>
  </p:cSld>
  <p:clrMapOvr>
    <a:masterClrMapping/>
  </p:clrMapOvr>
  <p:transition spd="slow">
    <p:push dir="u"/>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lgn="ctr">
              <a:defRPr>
                <a:effectLst>
                  <a:outerShdw blurRad="38100" dist="38100" dir="2700000" algn="tl">
                    <a:srgbClr val="000000">
                      <a:alpha val="43137"/>
                    </a:srgbClr>
                  </a:outerShdw>
                </a:effectLst>
                <a:latin typeface="Times New Roman" pitchFamily="18" charset="0"/>
                <a:ea typeface="Gulim" pitchFamily="34" charset="-127"/>
              </a:defRPr>
            </a:lvl1pPr>
          </a:lstStyle>
          <a:p>
            <a:pPr>
              <a:defRPr/>
            </a:pPr>
            <a:endParaRPr lang="es-ES" altLang="en-US"/>
          </a:p>
        </p:txBody>
      </p:sp>
      <p:sp>
        <p:nvSpPr>
          <p:cNvPr id="6" name="Footer Placeholder 5"/>
          <p:cNvSpPr>
            <a:spLocks noGrp="1"/>
          </p:cNvSpPr>
          <p:nvPr>
            <p:ph type="ftr" sz="quarter" idx="11"/>
          </p:nvPr>
        </p:nvSpPr>
        <p:spPr/>
        <p:txBody>
          <a:bodyPr/>
          <a:lstStyle>
            <a:lvl1pPr>
              <a:defRPr>
                <a:effectLst>
                  <a:outerShdw blurRad="38100" dist="38100" dir="2700000" algn="tl">
                    <a:srgbClr val="000000">
                      <a:alpha val="43137"/>
                    </a:srgbClr>
                  </a:outerShdw>
                </a:effectLst>
                <a:latin typeface="Times New Roman" pitchFamily="18" charset="0"/>
                <a:ea typeface="Gulim" pitchFamily="34" charset="-127"/>
              </a:defRPr>
            </a:lvl1pPr>
          </a:lstStyle>
          <a:p>
            <a:pPr>
              <a:defRPr/>
            </a:pPr>
            <a:r>
              <a:rPr lang="es-ES" altLang="en-US"/>
              <a:t>Company Logo</a:t>
            </a:r>
          </a:p>
        </p:txBody>
      </p:sp>
      <p:sp>
        <p:nvSpPr>
          <p:cNvPr id="7" name="Slide Number Placeholder 6"/>
          <p:cNvSpPr>
            <a:spLocks noGrp="1"/>
          </p:cNvSpPr>
          <p:nvPr>
            <p:ph type="sldNum" sz="quarter" idx="12"/>
          </p:nvPr>
        </p:nvSpPr>
        <p:spPr/>
        <p:txBody>
          <a:bodyPr/>
          <a:lstStyle>
            <a:lvl1pPr>
              <a:defRPr>
                <a:effectLst>
                  <a:outerShdw blurRad="38100" dist="38100" dir="2700000" algn="tl">
                    <a:srgbClr val="000000">
                      <a:alpha val="43137"/>
                    </a:srgbClr>
                  </a:outerShdw>
                </a:effectLst>
                <a:latin typeface="Times New Roman" pitchFamily="18" charset="0"/>
                <a:ea typeface="Gulim" pitchFamily="34" charset="-127"/>
              </a:defRPr>
            </a:lvl1pPr>
          </a:lstStyle>
          <a:p>
            <a:pPr>
              <a:defRPr/>
            </a:pPr>
            <a:fld id="{1CF09E6A-3F7F-4894-80FD-4A01B3BD1E06}" type="slidenum">
              <a:rPr lang="es-ES" altLang="en-US"/>
              <a:pPr>
                <a:defRPr/>
              </a:pPr>
              <a:t>‹#›</a:t>
            </a:fld>
            <a:endParaRPr lang="es-ES" altLang="en-US"/>
          </a:p>
        </p:txBody>
      </p:sp>
    </p:spTree>
    <p:extLst>
      <p:ext uri="{BB962C8B-B14F-4D97-AF65-F5344CB8AC3E}">
        <p14:creationId xmlns:p14="http://schemas.microsoft.com/office/powerpoint/2010/main" val="3204242"/>
      </p:ext>
    </p:extLst>
  </p:cSld>
  <p:clrMapOvr>
    <a:masterClrMapping/>
  </p:clrMapOvr>
  <p:transition spd="slow">
    <p:push dir="u"/>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lgn="ctr">
              <a:defRPr>
                <a:effectLst>
                  <a:outerShdw blurRad="38100" dist="38100" dir="2700000" algn="tl">
                    <a:srgbClr val="000000">
                      <a:alpha val="43137"/>
                    </a:srgbClr>
                  </a:outerShdw>
                </a:effectLst>
                <a:latin typeface="Times New Roman" pitchFamily="18" charset="0"/>
                <a:ea typeface="Gulim" pitchFamily="34" charset="-127"/>
              </a:defRPr>
            </a:lvl1pPr>
          </a:lstStyle>
          <a:p>
            <a:pPr>
              <a:defRPr/>
            </a:pPr>
            <a:endParaRPr lang="es-ES" altLang="en-US"/>
          </a:p>
        </p:txBody>
      </p:sp>
      <p:sp>
        <p:nvSpPr>
          <p:cNvPr id="5" name="Footer Placeholder 4"/>
          <p:cNvSpPr>
            <a:spLocks noGrp="1"/>
          </p:cNvSpPr>
          <p:nvPr>
            <p:ph type="ftr" sz="quarter" idx="11"/>
          </p:nvPr>
        </p:nvSpPr>
        <p:spPr/>
        <p:txBody>
          <a:bodyPr/>
          <a:lstStyle>
            <a:lvl1pPr>
              <a:defRPr>
                <a:effectLst>
                  <a:outerShdw blurRad="38100" dist="38100" dir="2700000" algn="tl">
                    <a:srgbClr val="000000">
                      <a:alpha val="43137"/>
                    </a:srgbClr>
                  </a:outerShdw>
                </a:effectLst>
                <a:latin typeface="Times New Roman" pitchFamily="18" charset="0"/>
                <a:ea typeface="Gulim" pitchFamily="34" charset="-127"/>
              </a:defRPr>
            </a:lvl1pPr>
          </a:lstStyle>
          <a:p>
            <a:pPr>
              <a:defRPr/>
            </a:pPr>
            <a:r>
              <a:rPr lang="es-ES" altLang="en-US"/>
              <a:t>Company Logo</a:t>
            </a:r>
          </a:p>
        </p:txBody>
      </p:sp>
      <p:sp>
        <p:nvSpPr>
          <p:cNvPr id="6" name="Slide Number Placeholder 5"/>
          <p:cNvSpPr>
            <a:spLocks noGrp="1"/>
          </p:cNvSpPr>
          <p:nvPr>
            <p:ph type="sldNum" sz="quarter" idx="12"/>
          </p:nvPr>
        </p:nvSpPr>
        <p:spPr/>
        <p:txBody>
          <a:bodyPr/>
          <a:lstStyle>
            <a:lvl1pPr>
              <a:defRPr>
                <a:effectLst>
                  <a:outerShdw blurRad="38100" dist="38100" dir="2700000" algn="tl">
                    <a:srgbClr val="000000">
                      <a:alpha val="43137"/>
                    </a:srgbClr>
                  </a:outerShdw>
                </a:effectLst>
                <a:latin typeface="Times New Roman" pitchFamily="18" charset="0"/>
                <a:ea typeface="Gulim" pitchFamily="34" charset="-127"/>
              </a:defRPr>
            </a:lvl1pPr>
          </a:lstStyle>
          <a:p>
            <a:pPr>
              <a:defRPr/>
            </a:pPr>
            <a:fld id="{12312129-FA5E-4BB3-B9FE-949E2B6FE95A}" type="slidenum">
              <a:rPr lang="es-ES" altLang="en-US"/>
              <a:pPr>
                <a:defRPr/>
              </a:pPr>
              <a:t>‹#›</a:t>
            </a:fld>
            <a:endParaRPr lang="es-ES" altLang="en-US"/>
          </a:p>
        </p:txBody>
      </p:sp>
    </p:spTree>
    <p:extLst>
      <p:ext uri="{BB962C8B-B14F-4D97-AF65-F5344CB8AC3E}">
        <p14:creationId xmlns:p14="http://schemas.microsoft.com/office/powerpoint/2010/main" val="3439952210"/>
      </p:ext>
    </p:extLst>
  </p:cSld>
  <p:clrMapOvr>
    <a:masterClrMapping/>
  </p:clrMapOvr>
  <p:transition spd="slow">
    <p:push dir="u"/>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lgn="ctr">
              <a:defRPr>
                <a:effectLst>
                  <a:outerShdw blurRad="38100" dist="38100" dir="2700000" algn="tl">
                    <a:srgbClr val="000000">
                      <a:alpha val="43137"/>
                    </a:srgbClr>
                  </a:outerShdw>
                </a:effectLst>
                <a:latin typeface="Times New Roman" pitchFamily="18" charset="0"/>
                <a:ea typeface="Gulim" pitchFamily="34" charset="-127"/>
              </a:defRPr>
            </a:lvl1pPr>
          </a:lstStyle>
          <a:p>
            <a:pPr>
              <a:defRPr/>
            </a:pPr>
            <a:endParaRPr lang="es-ES" altLang="en-US"/>
          </a:p>
        </p:txBody>
      </p:sp>
      <p:sp>
        <p:nvSpPr>
          <p:cNvPr id="5" name="Footer Placeholder 4"/>
          <p:cNvSpPr>
            <a:spLocks noGrp="1"/>
          </p:cNvSpPr>
          <p:nvPr>
            <p:ph type="ftr" sz="quarter" idx="11"/>
          </p:nvPr>
        </p:nvSpPr>
        <p:spPr/>
        <p:txBody>
          <a:bodyPr/>
          <a:lstStyle>
            <a:lvl1pPr>
              <a:defRPr>
                <a:effectLst>
                  <a:outerShdw blurRad="38100" dist="38100" dir="2700000" algn="tl">
                    <a:srgbClr val="000000">
                      <a:alpha val="43137"/>
                    </a:srgbClr>
                  </a:outerShdw>
                </a:effectLst>
                <a:latin typeface="Times New Roman" pitchFamily="18" charset="0"/>
                <a:ea typeface="Gulim" pitchFamily="34" charset="-127"/>
              </a:defRPr>
            </a:lvl1pPr>
          </a:lstStyle>
          <a:p>
            <a:pPr>
              <a:defRPr/>
            </a:pPr>
            <a:r>
              <a:rPr lang="es-ES" altLang="en-US"/>
              <a:t>Company Logo</a:t>
            </a:r>
          </a:p>
        </p:txBody>
      </p:sp>
      <p:sp>
        <p:nvSpPr>
          <p:cNvPr id="6" name="Slide Number Placeholder 5"/>
          <p:cNvSpPr>
            <a:spLocks noGrp="1"/>
          </p:cNvSpPr>
          <p:nvPr>
            <p:ph type="sldNum" sz="quarter" idx="12"/>
          </p:nvPr>
        </p:nvSpPr>
        <p:spPr/>
        <p:txBody>
          <a:bodyPr/>
          <a:lstStyle>
            <a:lvl1pPr>
              <a:defRPr>
                <a:effectLst>
                  <a:outerShdw blurRad="38100" dist="38100" dir="2700000" algn="tl">
                    <a:srgbClr val="000000">
                      <a:alpha val="43137"/>
                    </a:srgbClr>
                  </a:outerShdw>
                </a:effectLst>
                <a:latin typeface="Times New Roman" pitchFamily="18" charset="0"/>
                <a:ea typeface="Gulim" pitchFamily="34" charset="-127"/>
              </a:defRPr>
            </a:lvl1pPr>
          </a:lstStyle>
          <a:p>
            <a:pPr>
              <a:defRPr/>
            </a:pPr>
            <a:fld id="{040F6475-23BA-4D89-81B9-05FC0DA6DD3B}" type="slidenum">
              <a:rPr lang="es-ES" altLang="en-US"/>
              <a:pPr>
                <a:defRPr/>
              </a:pPr>
              <a:t>‹#›</a:t>
            </a:fld>
            <a:endParaRPr lang="es-ES" altLang="en-US"/>
          </a:p>
        </p:txBody>
      </p:sp>
    </p:spTree>
    <p:extLst>
      <p:ext uri="{BB962C8B-B14F-4D97-AF65-F5344CB8AC3E}">
        <p14:creationId xmlns:p14="http://schemas.microsoft.com/office/powerpoint/2010/main" val="2740139752"/>
      </p:ext>
    </p:extLst>
  </p:cSld>
  <p:clrMapOvr>
    <a:masterClrMapping/>
  </p:clrMapOvr>
  <p:transition spd="slow">
    <p:push dir="u"/>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cSld name="Title">
    <p:bg>
      <p:bgPr>
        <a:blipFill dpi="0" rotWithShape="0">
          <a:blip r:embed="rId2"/>
          <a:srcRect/>
          <a:stretch>
            <a:fillRect/>
          </a:stretch>
        </a:blipFill>
        <a:effectLst/>
      </p:bgPr>
    </p:bg>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2745450" y="1597000"/>
            <a:ext cx="3434100" cy="3664000"/>
          </a:xfrm>
          <a:prstGeom prst="rect">
            <a:avLst/>
          </a:prstGeom>
        </p:spPr>
        <p:txBody>
          <a:bodyPr anchor="ctr"/>
          <a:lstStyle>
            <a:lvl1pPr lvl="0" algn="ctr">
              <a:spcBef>
                <a:spcPts val="0"/>
              </a:spcBef>
              <a:spcAft>
                <a:spcPts val="0"/>
              </a:spcAft>
              <a:buClr>
                <a:srgbClr val="0B5394"/>
              </a:buClr>
              <a:buSzPts val="3600"/>
              <a:buFont typeface="Pangolin"/>
              <a:buNone/>
              <a:defRPr sz="3600">
                <a:solidFill>
                  <a:srgbClr val="0B5394"/>
                </a:solidFill>
                <a:latin typeface="Pangolin"/>
                <a:ea typeface="Pangolin"/>
                <a:cs typeface="Pangolin"/>
                <a:sym typeface="Pangolin"/>
              </a:defRPr>
            </a:lvl1pPr>
            <a:lvl2pPr lvl="1" algn="ctr">
              <a:spcBef>
                <a:spcPts val="0"/>
              </a:spcBef>
              <a:spcAft>
                <a:spcPts val="0"/>
              </a:spcAft>
              <a:buClr>
                <a:srgbClr val="0B5394"/>
              </a:buClr>
              <a:buSzPts val="3600"/>
              <a:buFont typeface="Pangolin"/>
              <a:buNone/>
              <a:defRPr sz="3600">
                <a:solidFill>
                  <a:srgbClr val="0B5394"/>
                </a:solidFill>
                <a:latin typeface="Pangolin"/>
                <a:ea typeface="Pangolin"/>
                <a:cs typeface="Pangolin"/>
                <a:sym typeface="Pangolin"/>
              </a:defRPr>
            </a:lvl2pPr>
            <a:lvl3pPr lvl="2" algn="ctr">
              <a:spcBef>
                <a:spcPts val="0"/>
              </a:spcBef>
              <a:spcAft>
                <a:spcPts val="0"/>
              </a:spcAft>
              <a:buClr>
                <a:srgbClr val="0B5394"/>
              </a:buClr>
              <a:buSzPts val="3600"/>
              <a:buFont typeface="Pangolin"/>
              <a:buNone/>
              <a:defRPr sz="3600">
                <a:solidFill>
                  <a:srgbClr val="0B5394"/>
                </a:solidFill>
                <a:latin typeface="Pangolin"/>
                <a:ea typeface="Pangolin"/>
                <a:cs typeface="Pangolin"/>
                <a:sym typeface="Pangolin"/>
              </a:defRPr>
            </a:lvl3pPr>
            <a:lvl4pPr lvl="3" algn="ctr">
              <a:spcBef>
                <a:spcPts val="0"/>
              </a:spcBef>
              <a:spcAft>
                <a:spcPts val="0"/>
              </a:spcAft>
              <a:buClr>
                <a:srgbClr val="0B5394"/>
              </a:buClr>
              <a:buSzPts val="3600"/>
              <a:buFont typeface="Pangolin"/>
              <a:buNone/>
              <a:defRPr sz="3600">
                <a:solidFill>
                  <a:srgbClr val="0B5394"/>
                </a:solidFill>
                <a:latin typeface="Pangolin"/>
                <a:ea typeface="Pangolin"/>
                <a:cs typeface="Pangolin"/>
                <a:sym typeface="Pangolin"/>
              </a:defRPr>
            </a:lvl4pPr>
            <a:lvl5pPr lvl="4" algn="ctr">
              <a:spcBef>
                <a:spcPts val="0"/>
              </a:spcBef>
              <a:spcAft>
                <a:spcPts val="0"/>
              </a:spcAft>
              <a:buClr>
                <a:srgbClr val="0B5394"/>
              </a:buClr>
              <a:buSzPts val="3600"/>
              <a:buFont typeface="Pangolin"/>
              <a:buNone/>
              <a:defRPr sz="3600">
                <a:solidFill>
                  <a:srgbClr val="0B5394"/>
                </a:solidFill>
                <a:latin typeface="Pangolin"/>
                <a:ea typeface="Pangolin"/>
                <a:cs typeface="Pangolin"/>
                <a:sym typeface="Pangolin"/>
              </a:defRPr>
            </a:lvl5pPr>
            <a:lvl6pPr lvl="5" algn="ctr">
              <a:spcBef>
                <a:spcPts val="0"/>
              </a:spcBef>
              <a:spcAft>
                <a:spcPts val="0"/>
              </a:spcAft>
              <a:buClr>
                <a:srgbClr val="0B5394"/>
              </a:buClr>
              <a:buSzPts val="3600"/>
              <a:buFont typeface="Pangolin"/>
              <a:buNone/>
              <a:defRPr sz="3600">
                <a:solidFill>
                  <a:srgbClr val="0B5394"/>
                </a:solidFill>
                <a:latin typeface="Pangolin"/>
                <a:ea typeface="Pangolin"/>
                <a:cs typeface="Pangolin"/>
                <a:sym typeface="Pangolin"/>
              </a:defRPr>
            </a:lvl6pPr>
            <a:lvl7pPr lvl="6" algn="ctr">
              <a:spcBef>
                <a:spcPts val="0"/>
              </a:spcBef>
              <a:spcAft>
                <a:spcPts val="0"/>
              </a:spcAft>
              <a:buClr>
                <a:srgbClr val="0B5394"/>
              </a:buClr>
              <a:buSzPts val="3600"/>
              <a:buFont typeface="Pangolin"/>
              <a:buNone/>
              <a:defRPr sz="3600">
                <a:solidFill>
                  <a:srgbClr val="0B5394"/>
                </a:solidFill>
                <a:latin typeface="Pangolin"/>
                <a:ea typeface="Pangolin"/>
                <a:cs typeface="Pangolin"/>
                <a:sym typeface="Pangolin"/>
              </a:defRPr>
            </a:lvl7pPr>
            <a:lvl8pPr lvl="7" algn="ctr">
              <a:spcBef>
                <a:spcPts val="0"/>
              </a:spcBef>
              <a:spcAft>
                <a:spcPts val="0"/>
              </a:spcAft>
              <a:buClr>
                <a:srgbClr val="0B5394"/>
              </a:buClr>
              <a:buSzPts val="3600"/>
              <a:buFont typeface="Pangolin"/>
              <a:buNone/>
              <a:defRPr sz="3600">
                <a:solidFill>
                  <a:srgbClr val="0B5394"/>
                </a:solidFill>
                <a:latin typeface="Pangolin"/>
                <a:ea typeface="Pangolin"/>
                <a:cs typeface="Pangolin"/>
                <a:sym typeface="Pangolin"/>
              </a:defRPr>
            </a:lvl8pPr>
            <a:lvl9pPr lvl="8" algn="ctr">
              <a:spcBef>
                <a:spcPts val="0"/>
              </a:spcBef>
              <a:spcAft>
                <a:spcPts val="0"/>
              </a:spcAft>
              <a:buClr>
                <a:srgbClr val="0B5394"/>
              </a:buClr>
              <a:buSzPts val="3600"/>
              <a:buFont typeface="Pangolin"/>
              <a:buNone/>
              <a:defRPr sz="3600">
                <a:solidFill>
                  <a:srgbClr val="0B5394"/>
                </a:solidFill>
                <a:latin typeface="Pangolin"/>
                <a:ea typeface="Pangolin"/>
                <a:cs typeface="Pangolin"/>
                <a:sym typeface="Pangolin"/>
              </a:defRPr>
            </a:lvl9pPr>
          </a:lstStyle>
          <a:p>
            <a:endParaRPr/>
          </a:p>
        </p:txBody>
      </p:sp>
    </p:spTree>
    <p:extLst>
      <p:ext uri="{BB962C8B-B14F-4D97-AF65-F5344CB8AC3E}">
        <p14:creationId xmlns:p14="http://schemas.microsoft.com/office/powerpoint/2010/main" val="2058208837"/>
      </p:ext>
    </p:extLst>
  </p:cSld>
  <p:clrMapOvr>
    <a:masterClrMapping/>
  </p:clrMapOvr>
  <p:transition spd="slow">
    <p:push dir="u"/>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cSld name="Subtitle">
    <p:bg>
      <p:bgPr>
        <a:blipFill dpi="0" rotWithShape="0">
          <a:blip r:embed="rId2"/>
          <a:srcRect/>
          <a:stretch>
            <a:fillRect/>
          </a:stretch>
        </a:blipFill>
        <a:effectLst/>
      </p:bgPr>
    </p:bg>
    <p:spTree>
      <p:nvGrpSpPr>
        <p:cNvPr id="1" name="Shape 11"/>
        <p:cNvGrpSpPr/>
        <p:nvPr/>
      </p:nvGrpSpPr>
      <p:grpSpPr>
        <a:xfrm>
          <a:off x="0" y="0"/>
          <a:ext cx="0" cy="0"/>
          <a:chOff x="0" y="0"/>
          <a:chExt cx="0" cy="0"/>
        </a:xfrm>
      </p:grpSpPr>
      <p:sp>
        <p:nvSpPr>
          <p:cNvPr id="12" name="Shape 12"/>
          <p:cNvSpPr txBox="1">
            <a:spLocks noGrp="1"/>
          </p:cNvSpPr>
          <p:nvPr>
            <p:ph type="ctrTitle"/>
          </p:nvPr>
        </p:nvSpPr>
        <p:spPr>
          <a:xfrm>
            <a:off x="2703525" y="2314333"/>
            <a:ext cx="3486300" cy="1546400"/>
          </a:xfrm>
          <a:prstGeom prst="rect">
            <a:avLst/>
          </a:prstGeom>
        </p:spPr>
        <p:txBody>
          <a:bodyPr/>
          <a:lstStyle>
            <a:lvl1pPr lvl="0" algn="ctr" rtl="0">
              <a:spcBef>
                <a:spcPts val="0"/>
              </a:spcBef>
              <a:spcAft>
                <a:spcPts val="0"/>
              </a:spcAft>
              <a:buClr>
                <a:srgbClr val="0B5394"/>
              </a:buClr>
              <a:buSzPts val="3000"/>
              <a:buFont typeface="Pangolin"/>
              <a:buNone/>
              <a:defRPr sz="3000">
                <a:solidFill>
                  <a:srgbClr val="0B5394"/>
                </a:solidFill>
                <a:latin typeface="Pangolin"/>
                <a:ea typeface="Pangolin"/>
                <a:cs typeface="Pangolin"/>
                <a:sym typeface="Pangolin"/>
              </a:defRPr>
            </a:lvl1pPr>
            <a:lvl2pPr lvl="1" algn="ctr" rtl="0">
              <a:spcBef>
                <a:spcPts val="0"/>
              </a:spcBef>
              <a:spcAft>
                <a:spcPts val="0"/>
              </a:spcAft>
              <a:buClr>
                <a:srgbClr val="0B5394"/>
              </a:buClr>
              <a:buSzPts val="3000"/>
              <a:buFont typeface="Pangolin"/>
              <a:buNone/>
              <a:defRPr sz="3000">
                <a:solidFill>
                  <a:srgbClr val="0B5394"/>
                </a:solidFill>
                <a:latin typeface="Pangolin"/>
                <a:ea typeface="Pangolin"/>
                <a:cs typeface="Pangolin"/>
                <a:sym typeface="Pangolin"/>
              </a:defRPr>
            </a:lvl2pPr>
            <a:lvl3pPr lvl="2" algn="ctr" rtl="0">
              <a:spcBef>
                <a:spcPts val="0"/>
              </a:spcBef>
              <a:spcAft>
                <a:spcPts val="0"/>
              </a:spcAft>
              <a:buClr>
                <a:srgbClr val="0B5394"/>
              </a:buClr>
              <a:buSzPts val="3000"/>
              <a:buFont typeface="Pangolin"/>
              <a:buNone/>
              <a:defRPr sz="3000">
                <a:solidFill>
                  <a:srgbClr val="0B5394"/>
                </a:solidFill>
                <a:latin typeface="Pangolin"/>
                <a:ea typeface="Pangolin"/>
                <a:cs typeface="Pangolin"/>
                <a:sym typeface="Pangolin"/>
              </a:defRPr>
            </a:lvl3pPr>
            <a:lvl4pPr lvl="3" algn="ctr" rtl="0">
              <a:spcBef>
                <a:spcPts val="0"/>
              </a:spcBef>
              <a:spcAft>
                <a:spcPts val="0"/>
              </a:spcAft>
              <a:buClr>
                <a:srgbClr val="0B5394"/>
              </a:buClr>
              <a:buSzPts val="3000"/>
              <a:buFont typeface="Pangolin"/>
              <a:buNone/>
              <a:defRPr sz="3000">
                <a:solidFill>
                  <a:srgbClr val="0B5394"/>
                </a:solidFill>
                <a:latin typeface="Pangolin"/>
                <a:ea typeface="Pangolin"/>
                <a:cs typeface="Pangolin"/>
                <a:sym typeface="Pangolin"/>
              </a:defRPr>
            </a:lvl4pPr>
            <a:lvl5pPr lvl="4" algn="ctr" rtl="0">
              <a:spcBef>
                <a:spcPts val="0"/>
              </a:spcBef>
              <a:spcAft>
                <a:spcPts val="0"/>
              </a:spcAft>
              <a:buClr>
                <a:srgbClr val="0B5394"/>
              </a:buClr>
              <a:buSzPts val="3000"/>
              <a:buFont typeface="Pangolin"/>
              <a:buNone/>
              <a:defRPr sz="3000">
                <a:solidFill>
                  <a:srgbClr val="0B5394"/>
                </a:solidFill>
                <a:latin typeface="Pangolin"/>
                <a:ea typeface="Pangolin"/>
                <a:cs typeface="Pangolin"/>
                <a:sym typeface="Pangolin"/>
              </a:defRPr>
            </a:lvl5pPr>
            <a:lvl6pPr lvl="5" algn="ctr" rtl="0">
              <a:spcBef>
                <a:spcPts val="0"/>
              </a:spcBef>
              <a:spcAft>
                <a:spcPts val="0"/>
              </a:spcAft>
              <a:buClr>
                <a:srgbClr val="0B5394"/>
              </a:buClr>
              <a:buSzPts val="3000"/>
              <a:buFont typeface="Pangolin"/>
              <a:buNone/>
              <a:defRPr sz="3000">
                <a:solidFill>
                  <a:srgbClr val="0B5394"/>
                </a:solidFill>
                <a:latin typeface="Pangolin"/>
                <a:ea typeface="Pangolin"/>
                <a:cs typeface="Pangolin"/>
                <a:sym typeface="Pangolin"/>
              </a:defRPr>
            </a:lvl6pPr>
            <a:lvl7pPr lvl="6" algn="ctr" rtl="0">
              <a:spcBef>
                <a:spcPts val="0"/>
              </a:spcBef>
              <a:spcAft>
                <a:spcPts val="0"/>
              </a:spcAft>
              <a:buClr>
                <a:srgbClr val="0B5394"/>
              </a:buClr>
              <a:buSzPts val="3000"/>
              <a:buFont typeface="Pangolin"/>
              <a:buNone/>
              <a:defRPr sz="3000">
                <a:solidFill>
                  <a:srgbClr val="0B5394"/>
                </a:solidFill>
                <a:latin typeface="Pangolin"/>
                <a:ea typeface="Pangolin"/>
                <a:cs typeface="Pangolin"/>
                <a:sym typeface="Pangolin"/>
              </a:defRPr>
            </a:lvl7pPr>
            <a:lvl8pPr lvl="7" algn="ctr" rtl="0">
              <a:spcBef>
                <a:spcPts val="0"/>
              </a:spcBef>
              <a:spcAft>
                <a:spcPts val="0"/>
              </a:spcAft>
              <a:buClr>
                <a:srgbClr val="0B5394"/>
              </a:buClr>
              <a:buSzPts val="3000"/>
              <a:buFont typeface="Pangolin"/>
              <a:buNone/>
              <a:defRPr sz="3000">
                <a:solidFill>
                  <a:srgbClr val="0B5394"/>
                </a:solidFill>
                <a:latin typeface="Pangolin"/>
                <a:ea typeface="Pangolin"/>
                <a:cs typeface="Pangolin"/>
                <a:sym typeface="Pangolin"/>
              </a:defRPr>
            </a:lvl8pPr>
            <a:lvl9pPr lvl="8" algn="ctr" rtl="0">
              <a:spcBef>
                <a:spcPts val="0"/>
              </a:spcBef>
              <a:spcAft>
                <a:spcPts val="0"/>
              </a:spcAft>
              <a:buClr>
                <a:srgbClr val="0B5394"/>
              </a:buClr>
              <a:buSzPts val="3000"/>
              <a:buFont typeface="Pangolin"/>
              <a:buNone/>
              <a:defRPr sz="3000">
                <a:solidFill>
                  <a:srgbClr val="0B5394"/>
                </a:solidFill>
                <a:latin typeface="Pangolin"/>
                <a:ea typeface="Pangolin"/>
                <a:cs typeface="Pangolin"/>
                <a:sym typeface="Pangolin"/>
              </a:defRPr>
            </a:lvl9pPr>
          </a:lstStyle>
          <a:p>
            <a:endParaRPr/>
          </a:p>
        </p:txBody>
      </p:sp>
      <p:sp>
        <p:nvSpPr>
          <p:cNvPr id="13" name="Shape 13"/>
          <p:cNvSpPr txBox="1">
            <a:spLocks noGrp="1"/>
          </p:cNvSpPr>
          <p:nvPr>
            <p:ph type="subTitle" idx="1"/>
          </p:nvPr>
        </p:nvSpPr>
        <p:spPr>
          <a:xfrm>
            <a:off x="2703525" y="3685136"/>
            <a:ext cx="3486300" cy="1046400"/>
          </a:xfrm>
          <a:prstGeom prst="rect">
            <a:avLst/>
          </a:prstGeom>
        </p:spPr>
        <p:txBody>
          <a:bodyPr/>
          <a:lstStyle>
            <a:lvl1pPr lvl="0" algn="ctr" rtl="0">
              <a:spcBef>
                <a:spcPts val="0"/>
              </a:spcBef>
              <a:spcAft>
                <a:spcPts val="0"/>
              </a:spcAft>
              <a:buClr>
                <a:srgbClr val="434343"/>
              </a:buClr>
              <a:buSzPts val="1400"/>
              <a:buFont typeface="Inconsolata"/>
              <a:buNone/>
              <a:defRPr>
                <a:solidFill>
                  <a:srgbClr val="434343"/>
                </a:solidFill>
                <a:latin typeface="Inconsolata"/>
                <a:ea typeface="Inconsolata"/>
                <a:cs typeface="Inconsolata"/>
                <a:sym typeface="Inconsolata"/>
              </a:defRPr>
            </a:lvl1pPr>
            <a:lvl2pPr lvl="1" algn="ctr" rtl="0">
              <a:spcBef>
                <a:spcPts val="0"/>
              </a:spcBef>
              <a:spcAft>
                <a:spcPts val="0"/>
              </a:spcAft>
              <a:buClr>
                <a:srgbClr val="434343"/>
              </a:buClr>
              <a:buSzPts val="3000"/>
              <a:buFont typeface="Inconsolata"/>
              <a:buNone/>
              <a:defRPr sz="3000">
                <a:solidFill>
                  <a:srgbClr val="434343"/>
                </a:solidFill>
                <a:latin typeface="Inconsolata"/>
                <a:ea typeface="Inconsolata"/>
                <a:cs typeface="Inconsolata"/>
                <a:sym typeface="Inconsolata"/>
              </a:defRPr>
            </a:lvl2pPr>
            <a:lvl3pPr lvl="2" algn="ctr" rtl="0">
              <a:spcBef>
                <a:spcPts val="0"/>
              </a:spcBef>
              <a:spcAft>
                <a:spcPts val="0"/>
              </a:spcAft>
              <a:buClr>
                <a:srgbClr val="434343"/>
              </a:buClr>
              <a:buSzPts val="3000"/>
              <a:buFont typeface="Inconsolata"/>
              <a:buNone/>
              <a:defRPr sz="3000">
                <a:solidFill>
                  <a:srgbClr val="434343"/>
                </a:solidFill>
                <a:latin typeface="Inconsolata"/>
                <a:ea typeface="Inconsolata"/>
                <a:cs typeface="Inconsolata"/>
                <a:sym typeface="Inconsolata"/>
              </a:defRPr>
            </a:lvl3pPr>
            <a:lvl4pPr lvl="3" algn="ctr" rtl="0">
              <a:spcBef>
                <a:spcPts val="0"/>
              </a:spcBef>
              <a:spcAft>
                <a:spcPts val="0"/>
              </a:spcAft>
              <a:buClr>
                <a:srgbClr val="434343"/>
              </a:buClr>
              <a:buSzPts val="3000"/>
              <a:buFont typeface="Inconsolata"/>
              <a:buNone/>
              <a:defRPr sz="3000">
                <a:solidFill>
                  <a:srgbClr val="434343"/>
                </a:solidFill>
                <a:latin typeface="Inconsolata"/>
                <a:ea typeface="Inconsolata"/>
                <a:cs typeface="Inconsolata"/>
                <a:sym typeface="Inconsolata"/>
              </a:defRPr>
            </a:lvl4pPr>
            <a:lvl5pPr lvl="4" algn="ctr" rtl="0">
              <a:spcBef>
                <a:spcPts val="0"/>
              </a:spcBef>
              <a:spcAft>
                <a:spcPts val="0"/>
              </a:spcAft>
              <a:buClr>
                <a:srgbClr val="434343"/>
              </a:buClr>
              <a:buSzPts val="3000"/>
              <a:buFont typeface="Inconsolata"/>
              <a:buNone/>
              <a:defRPr sz="3000">
                <a:solidFill>
                  <a:srgbClr val="434343"/>
                </a:solidFill>
                <a:latin typeface="Inconsolata"/>
                <a:ea typeface="Inconsolata"/>
                <a:cs typeface="Inconsolata"/>
                <a:sym typeface="Inconsolata"/>
              </a:defRPr>
            </a:lvl5pPr>
            <a:lvl6pPr lvl="5" algn="ctr" rtl="0">
              <a:spcBef>
                <a:spcPts val="0"/>
              </a:spcBef>
              <a:spcAft>
                <a:spcPts val="0"/>
              </a:spcAft>
              <a:buClr>
                <a:srgbClr val="434343"/>
              </a:buClr>
              <a:buSzPts val="3000"/>
              <a:buFont typeface="Inconsolata"/>
              <a:buNone/>
              <a:defRPr sz="3000">
                <a:solidFill>
                  <a:srgbClr val="434343"/>
                </a:solidFill>
                <a:latin typeface="Inconsolata"/>
                <a:ea typeface="Inconsolata"/>
                <a:cs typeface="Inconsolata"/>
                <a:sym typeface="Inconsolata"/>
              </a:defRPr>
            </a:lvl6pPr>
            <a:lvl7pPr lvl="6" algn="ctr" rtl="0">
              <a:spcBef>
                <a:spcPts val="0"/>
              </a:spcBef>
              <a:spcAft>
                <a:spcPts val="0"/>
              </a:spcAft>
              <a:buClr>
                <a:srgbClr val="434343"/>
              </a:buClr>
              <a:buSzPts val="3000"/>
              <a:buFont typeface="Inconsolata"/>
              <a:buNone/>
              <a:defRPr sz="3000">
                <a:solidFill>
                  <a:srgbClr val="434343"/>
                </a:solidFill>
                <a:latin typeface="Inconsolata"/>
                <a:ea typeface="Inconsolata"/>
                <a:cs typeface="Inconsolata"/>
                <a:sym typeface="Inconsolata"/>
              </a:defRPr>
            </a:lvl7pPr>
            <a:lvl8pPr lvl="7" algn="ctr" rtl="0">
              <a:spcBef>
                <a:spcPts val="0"/>
              </a:spcBef>
              <a:spcAft>
                <a:spcPts val="0"/>
              </a:spcAft>
              <a:buClr>
                <a:srgbClr val="434343"/>
              </a:buClr>
              <a:buSzPts val="3000"/>
              <a:buFont typeface="Inconsolata"/>
              <a:buNone/>
              <a:defRPr sz="3000">
                <a:solidFill>
                  <a:srgbClr val="434343"/>
                </a:solidFill>
                <a:latin typeface="Inconsolata"/>
                <a:ea typeface="Inconsolata"/>
                <a:cs typeface="Inconsolata"/>
                <a:sym typeface="Inconsolata"/>
              </a:defRPr>
            </a:lvl8pPr>
            <a:lvl9pPr lvl="8" algn="ctr" rtl="0">
              <a:spcBef>
                <a:spcPts val="0"/>
              </a:spcBef>
              <a:spcAft>
                <a:spcPts val="0"/>
              </a:spcAft>
              <a:buClr>
                <a:srgbClr val="434343"/>
              </a:buClr>
              <a:buSzPts val="3000"/>
              <a:buFont typeface="Inconsolata"/>
              <a:buNone/>
              <a:defRPr sz="3000">
                <a:solidFill>
                  <a:srgbClr val="434343"/>
                </a:solidFill>
                <a:latin typeface="Inconsolata"/>
                <a:ea typeface="Inconsolata"/>
                <a:cs typeface="Inconsolata"/>
                <a:sym typeface="Inconsolata"/>
              </a:defRPr>
            </a:lvl9pPr>
          </a:lstStyle>
          <a:p>
            <a:endParaRPr/>
          </a:p>
        </p:txBody>
      </p:sp>
    </p:spTree>
    <p:extLst>
      <p:ext uri="{BB962C8B-B14F-4D97-AF65-F5344CB8AC3E}">
        <p14:creationId xmlns:p14="http://schemas.microsoft.com/office/powerpoint/2010/main" val="3241986269"/>
      </p:ext>
    </p:extLst>
  </p:cSld>
  <p:clrMapOvr>
    <a:masterClrMapping/>
  </p:clrMapOvr>
  <p:transition spd="slow">
    <p:push dir="u"/>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x">
  <p:cSld name="Title + 1 column">
    <p:bg>
      <p:bgPr>
        <a:blipFill dpi="0" rotWithShape="0">
          <a:blip r:embed="rId2"/>
          <a:srcRect/>
          <a:stretch>
            <a:fillRect/>
          </a:stretch>
        </a:blipFill>
        <a:effectLst/>
      </p:bgPr>
    </p:bg>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866375" y="477847"/>
            <a:ext cx="5626200" cy="1143200"/>
          </a:xfrm>
          <a:prstGeom prst="rect">
            <a:avLst/>
          </a:prstGeom>
        </p:spPr>
        <p:txBody>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9" name="Shape 19"/>
          <p:cNvSpPr txBox="1">
            <a:spLocks noGrp="1"/>
          </p:cNvSpPr>
          <p:nvPr>
            <p:ph type="body" idx="1"/>
          </p:nvPr>
        </p:nvSpPr>
        <p:spPr>
          <a:xfrm>
            <a:off x="866375" y="1739391"/>
            <a:ext cx="5626200" cy="4084000"/>
          </a:xfrm>
          <a:prstGeom prst="rect">
            <a:avLst/>
          </a:prstGeom>
        </p:spPr>
        <p:txBody>
          <a:bodyPr/>
          <a:lstStyle>
            <a:lvl1pPr marL="457200" lvl="0" indent="-317500">
              <a:spcBef>
                <a:spcPts val="0"/>
              </a:spcBef>
              <a:spcAft>
                <a:spcPts val="0"/>
              </a:spcAft>
              <a:buSzPts val="14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sp>
        <p:nvSpPr>
          <p:cNvPr id="4" name="Shape 20"/>
          <p:cNvSpPr txBox="1">
            <a:spLocks noGrp="1"/>
          </p:cNvSpPr>
          <p:nvPr>
            <p:ph type="sldNum" idx="10"/>
          </p:nvPr>
        </p:nvSpPr>
        <p:spPr/>
        <p:txBody>
          <a:bodyPr>
            <a:noAutofit/>
          </a:bodyPr>
          <a:lstStyle>
            <a:lvl1pPr>
              <a:defRPr sz="1400">
                <a:solidFill>
                  <a:schemeClr val="bg1"/>
                </a:solidFill>
                <a:effectLst>
                  <a:outerShdw blurRad="38100" dist="38100" dir="2700000" algn="tl">
                    <a:srgbClr val="000000">
                      <a:alpha val="43137"/>
                    </a:srgbClr>
                  </a:outerShdw>
                </a:effectLst>
                <a:latin typeface="Times New Roman" pitchFamily="18" charset="0"/>
                <a:ea typeface="Gulim" pitchFamily="34" charset="-127"/>
                <a:cs typeface="+mn-cs"/>
              </a:defRPr>
            </a:lvl1pPr>
          </a:lstStyle>
          <a:p>
            <a:pPr>
              <a:defRPr/>
            </a:pPr>
            <a:fld id="{1CADD687-6703-412D-BB0C-D99F9C2FAC0C}" type="slidenum">
              <a:rPr lang="en"/>
              <a:pPr>
                <a:defRPr/>
              </a:pPr>
              <a:t>‹#›</a:t>
            </a:fld>
            <a:endParaRPr/>
          </a:p>
        </p:txBody>
      </p:sp>
    </p:spTree>
    <p:extLst>
      <p:ext uri="{BB962C8B-B14F-4D97-AF65-F5344CB8AC3E}">
        <p14:creationId xmlns:p14="http://schemas.microsoft.com/office/powerpoint/2010/main" val="4165262028"/>
      </p:ext>
    </p:extLst>
  </p:cSld>
  <p:clrMapOvr>
    <a:masterClrMapping/>
  </p:clrMapOvr>
  <p:transition spd="slow">
    <p:push dir="u"/>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cSld name="Title + 1 column + image">
    <p:bg>
      <p:bgPr>
        <a:blipFill dpi="0" rotWithShape="0">
          <a:blip r:embed="rId2"/>
          <a:srcRect/>
          <a:stretch>
            <a:fillRect/>
          </a:stretch>
        </a:blipFill>
        <a:effectLst/>
      </p:bgPr>
    </p:bg>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866375" y="856413"/>
            <a:ext cx="3966600" cy="1143200"/>
          </a:xfrm>
          <a:prstGeom prst="rect">
            <a:avLst/>
          </a:prstGeom>
        </p:spPr>
        <p:txBody>
          <a:bodyPr/>
          <a:lstStyle>
            <a:lvl1pPr lvl="0" rtl="0">
              <a:spcBef>
                <a:spcPts val="0"/>
              </a:spcBef>
              <a:spcAft>
                <a:spcPts val="0"/>
              </a:spcAft>
              <a:buSzPts val="2000"/>
              <a:buNone/>
              <a:defRPr sz="20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23" name="Shape 23"/>
          <p:cNvSpPr txBox="1">
            <a:spLocks noGrp="1"/>
          </p:cNvSpPr>
          <p:nvPr>
            <p:ph type="body" idx="1"/>
          </p:nvPr>
        </p:nvSpPr>
        <p:spPr>
          <a:xfrm>
            <a:off x="866375" y="2145800"/>
            <a:ext cx="3966600" cy="3778000"/>
          </a:xfrm>
          <a:prstGeom prst="rect">
            <a:avLst/>
          </a:prstGeom>
        </p:spPr>
        <p:txBody>
          <a:bodyPr/>
          <a:lstStyle>
            <a:lvl1pPr marL="457200" lvl="0" indent="-317500" rtl="0">
              <a:spcBef>
                <a:spcPts val="0"/>
              </a:spcBef>
              <a:spcAft>
                <a:spcPts val="0"/>
              </a:spcAft>
              <a:buSzPts val="14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4" name="Shape 24"/>
          <p:cNvSpPr txBox="1">
            <a:spLocks noGrp="1"/>
          </p:cNvSpPr>
          <p:nvPr>
            <p:ph type="sldNum" idx="10"/>
          </p:nvPr>
        </p:nvSpPr>
        <p:spPr/>
        <p:txBody>
          <a:bodyPr>
            <a:noAutofit/>
          </a:bodyPr>
          <a:lstStyle>
            <a:lvl1pPr>
              <a:defRPr sz="1400">
                <a:solidFill>
                  <a:schemeClr val="bg1"/>
                </a:solidFill>
                <a:effectLst>
                  <a:outerShdw blurRad="38100" dist="38100" dir="2700000" algn="tl">
                    <a:srgbClr val="000000">
                      <a:alpha val="43137"/>
                    </a:srgbClr>
                  </a:outerShdw>
                </a:effectLst>
                <a:latin typeface="Times New Roman" pitchFamily="18" charset="0"/>
                <a:ea typeface="Gulim" pitchFamily="34" charset="-127"/>
                <a:cs typeface="+mn-cs"/>
              </a:defRPr>
            </a:lvl1pPr>
          </a:lstStyle>
          <a:p>
            <a:pPr>
              <a:defRPr/>
            </a:pPr>
            <a:fld id="{962A021D-E1F8-4821-8499-A96D93FFAA8E}" type="slidenum">
              <a:rPr lang="en"/>
              <a:pPr>
                <a:defRPr/>
              </a:pPr>
              <a:t>‹#›</a:t>
            </a:fld>
            <a:endParaRPr/>
          </a:p>
        </p:txBody>
      </p:sp>
    </p:spTree>
    <p:extLst>
      <p:ext uri="{BB962C8B-B14F-4D97-AF65-F5344CB8AC3E}">
        <p14:creationId xmlns:p14="http://schemas.microsoft.com/office/powerpoint/2010/main" val="2556635640"/>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ftr" sz="quarter" idx="10"/>
          </p:nvPr>
        </p:nvSpPr>
        <p:spPr>
          <a:ln/>
        </p:spPr>
        <p:txBody>
          <a:bodyPr/>
          <a:lstStyle>
            <a:lvl1pPr>
              <a:defRPr/>
            </a:lvl1pPr>
          </a:lstStyle>
          <a:p>
            <a:pPr>
              <a:defRPr/>
            </a:pPr>
            <a:r>
              <a:rPr lang="en-US" altLang="en-US"/>
              <a:t>Company Logo</a:t>
            </a:r>
          </a:p>
        </p:txBody>
      </p:sp>
    </p:spTree>
    <p:extLst>
      <p:ext uri="{BB962C8B-B14F-4D97-AF65-F5344CB8AC3E}">
        <p14:creationId xmlns:p14="http://schemas.microsoft.com/office/powerpoint/2010/main" val="4069304225"/>
      </p:ext>
    </p:extLst>
  </p:cSld>
  <p:clrMapOvr>
    <a:masterClrMapping/>
  </p:clrMapOvr>
  <p:transition spd="slow">
    <p:push dir="u"/>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woColTx">
  <p:cSld name="Title + 2 columns">
    <p:bg>
      <p:bgPr>
        <a:blipFill dpi="0" rotWithShape="0">
          <a:blip r:embed="rId2"/>
          <a:srcRect/>
          <a:stretch>
            <a:fillRect/>
          </a:stretch>
        </a:blipFill>
        <a:effectLst/>
      </p:bgPr>
    </p:bg>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866375" y="477847"/>
            <a:ext cx="5626200" cy="1143200"/>
          </a:xfrm>
          <a:prstGeom prst="rect">
            <a:avLst/>
          </a:prstGeom>
        </p:spPr>
        <p:txBody>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Shape 27"/>
          <p:cNvSpPr txBox="1">
            <a:spLocks noGrp="1"/>
          </p:cNvSpPr>
          <p:nvPr>
            <p:ph type="body" idx="1"/>
          </p:nvPr>
        </p:nvSpPr>
        <p:spPr>
          <a:xfrm>
            <a:off x="866375" y="1747733"/>
            <a:ext cx="2730900" cy="4056800"/>
          </a:xfrm>
          <a:prstGeom prst="rect">
            <a:avLst/>
          </a:prstGeom>
        </p:spPr>
        <p:txBody>
          <a:bodyPr/>
          <a:lstStyle>
            <a:lvl1pPr marL="457200" lvl="0" indent="-317500">
              <a:spcBef>
                <a:spcPts val="0"/>
              </a:spcBef>
              <a:spcAft>
                <a:spcPts val="0"/>
              </a:spcAft>
              <a:buSzPts val="14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sp>
        <p:nvSpPr>
          <p:cNvPr id="28" name="Shape 28"/>
          <p:cNvSpPr txBox="1">
            <a:spLocks noGrp="1"/>
          </p:cNvSpPr>
          <p:nvPr>
            <p:ph type="body" idx="2"/>
          </p:nvPr>
        </p:nvSpPr>
        <p:spPr>
          <a:xfrm>
            <a:off x="3761704" y="1747733"/>
            <a:ext cx="2730900" cy="4056800"/>
          </a:xfrm>
          <a:prstGeom prst="rect">
            <a:avLst/>
          </a:prstGeom>
        </p:spPr>
        <p:txBody>
          <a:bodyPr/>
          <a:lstStyle>
            <a:lvl1pPr marL="457200" lvl="0" indent="-317500">
              <a:spcBef>
                <a:spcPts val="0"/>
              </a:spcBef>
              <a:spcAft>
                <a:spcPts val="0"/>
              </a:spcAft>
              <a:buSzPts val="14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sp>
        <p:nvSpPr>
          <p:cNvPr id="5" name="Shape 29"/>
          <p:cNvSpPr txBox="1">
            <a:spLocks noGrp="1"/>
          </p:cNvSpPr>
          <p:nvPr>
            <p:ph type="sldNum" idx="10"/>
          </p:nvPr>
        </p:nvSpPr>
        <p:spPr/>
        <p:txBody>
          <a:bodyPr>
            <a:noAutofit/>
          </a:bodyPr>
          <a:lstStyle>
            <a:lvl1pPr>
              <a:defRPr sz="1400">
                <a:solidFill>
                  <a:schemeClr val="bg1"/>
                </a:solidFill>
                <a:effectLst>
                  <a:outerShdw blurRad="38100" dist="38100" dir="2700000" algn="tl">
                    <a:srgbClr val="000000">
                      <a:alpha val="43137"/>
                    </a:srgbClr>
                  </a:outerShdw>
                </a:effectLst>
                <a:latin typeface="Times New Roman" pitchFamily="18" charset="0"/>
                <a:ea typeface="Gulim" pitchFamily="34" charset="-127"/>
                <a:cs typeface="+mn-cs"/>
              </a:defRPr>
            </a:lvl1pPr>
          </a:lstStyle>
          <a:p>
            <a:pPr>
              <a:defRPr/>
            </a:pPr>
            <a:fld id="{9751889F-76AB-4E8B-A046-BBCBB63B55A9}" type="slidenum">
              <a:rPr lang="en"/>
              <a:pPr>
                <a:defRPr/>
              </a:pPr>
              <a:t>‹#›</a:t>
            </a:fld>
            <a:endParaRPr/>
          </a:p>
        </p:txBody>
      </p:sp>
    </p:spTree>
    <p:extLst>
      <p:ext uri="{BB962C8B-B14F-4D97-AF65-F5344CB8AC3E}">
        <p14:creationId xmlns:p14="http://schemas.microsoft.com/office/powerpoint/2010/main" val="3289608523"/>
      </p:ext>
    </p:extLst>
  </p:cSld>
  <p:clrMapOvr>
    <a:masterClrMapping/>
  </p:clrMapOvr>
  <p:transition spd="slow">
    <p:push dir="u"/>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cSld name="Blank big postit">
    <p:bg>
      <p:bgPr>
        <a:blipFill dpi="0" rotWithShape="0">
          <a:blip r:embed="rId2"/>
          <a:srcRect/>
          <a:stretch>
            <a:fillRect/>
          </a:stretch>
        </a:blipFill>
        <a:effectLst/>
      </p:bgPr>
    </p:bg>
    <p:spTree>
      <p:nvGrpSpPr>
        <p:cNvPr id="1" name="Shape 46"/>
        <p:cNvGrpSpPr/>
        <p:nvPr/>
      </p:nvGrpSpPr>
      <p:grpSpPr>
        <a:xfrm>
          <a:off x="0" y="0"/>
          <a:ext cx="0" cy="0"/>
          <a:chOff x="0" y="0"/>
          <a:chExt cx="0" cy="0"/>
        </a:xfrm>
      </p:grpSpPr>
      <p:sp>
        <p:nvSpPr>
          <p:cNvPr id="2" name="Shape 47"/>
          <p:cNvSpPr txBox="1">
            <a:spLocks noGrp="1"/>
          </p:cNvSpPr>
          <p:nvPr>
            <p:ph type="sldNum" idx="10"/>
          </p:nvPr>
        </p:nvSpPr>
        <p:spPr/>
        <p:txBody>
          <a:bodyPr>
            <a:noAutofit/>
          </a:bodyPr>
          <a:lstStyle>
            <a:lvl1pPr>
              <a:defRPr sz="1400">
                <a:solidFill>
                  <a:schemeClr val="bg1"/>
                </a:solidFill>
                <a:effectLst>
                  <a:outerShdw blurRad="38100" dist="38100" dir="2700000" algn="tl">
                    <a:srgbClr val="000000">
                      <a:alpha val="43137"/>
                    </a:srgbClr>
                  </a:outerShdw>
                </a:effectLst>
                <a:latin typeface="Times New Roman" pitchFamily="18" charset="0"/>
                <a:ea typeface="Gulim" pitchFamily="34" charset="-127"/>
                <a:cs typeface="+mn-cs"/>
              </a:defRPr>
            </a:lvl1pPr>
          </a:lstStyle>
          <a:p>
            <a:pPr>
              <a:defRPr/>
            </a:pPr>
            <a:fld id="{239BE76A-3BEA-43DD-B1B0-A2D4A5777B73}" type="slidenum">
              <a:rPr lang="en"/>
              <a:pPr>
                <a:defRPr/>
              </a:pPr>
              <a:t>‹#›</a:t>
            </a:fld>
            <a:endParaRPr/>
          </a:p>
        </p:txBody>
      </p:sp>
    </p:spTree>
    <p:extLst>
      <p:ext uri="{BB962C8B-B14F-4D97-AF65-F5344CB8AC3E}">
        <p14:creationId xmlns:p14="http://schemas.microsoft.com/office/powerpoint/2010/main" val="3770763670"/>
      </p:ext>
    </p:extLst>
  </p:cSld>
  <p:clrMapOvr>
    <a:masterClrMapping/>
  </p:clrMapOvr>
  <p:transition spd="slow">
    <p:push dir="u"/>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cSld name="Blank">
    <p:bg>
      <p:bgPr>
        <a:blipFill dpi="0" rotWithShape="0">
          <a:blip r:embed="rId2"/>
          <a:srcRect/>
          <a:stretch>
            <a:fillRect/>
          </a:stretch>
        </a:blipFill>
        <a:effectLst/>
      </p:bgPr>
    </p:bg>
    <p:spTree>
      <p:nvGrpSpPr>
        <p:cNvPr id="1" name="Shape 48"/>
        <p:cNvGrpSpPr/>
        <p:nvPr/>
      </p:nvGrpSpPr>
      <p:grpSpPr>
        <a:xfrm>
          <a:off x="0" y="0"/>
          <a:ext cx="0" cy="0"/>
          <a:chOff x="0" y="0"/>
          <a:chExt cx="0" cy="0"/>
        </a:xfrm>
      </p:grpSpPr>
      <p:sp>
        <p:nvSpPr>
          <p:cNvPr id="2" name="Shape 49"/>
          <p:cNvSpPr txBox="1">
            <a:spLocks noGrp="1"/>
          </p:cNvSpPr>
          <p:nvPr>
            <p:ph type="sldNum" idx="10"/>
          </p:nvPr>
        </p:nvSpPr>
        <p:spPr/>
        <p:txBody>
          <a:bodyPr>
            <a:noAutofit/>
          </a:bodyPr>
          <a:lstStyle>
            <a:lvl1pPr>
              <a:defRPr sz="1400">
                <a:solidFill>
                  <a:schemeClr val="bg1"/>
                </a:solidFill>
                <a:effectLst>
                  <a:outerShdw blurRad="38100" dist="38100" dir="2700000" algn="tl">
                    <a:srgbClr val="000000">
                      <a:alpha val="43137"/>
                    </a:srgbClr>
                  </a:outerShdw>
                </a:effectLst>
                <a:latin typeface="Times New Roman" pitchFamily="18" charset="0"/>
                <a:ea typeface="Gulim" pitchFamily="34" charset="-127"/>
                <a:cs typeface="+mn-cs"/>
              </a:defRPr>
            </a:lvl1pPr>
          </a:lstStyle>
          <a:p>
            <a:pPr>
              <a:defRPr/>
            </a:pPr>
            <a:fld id="{6511C126-9985-461D-862C-4EFCD819F72E}" type="slidenum">
              <a:rPr lang="en"/>
              <a:pPr>
                <a:defRPr/>
              </a:pPr>
              <a:t>‹#›</a:t>
            </a:fld>
            <a:endParaRPr/>
          </a:p>
        </p:txBody>
      </p:sp>
    </p:spTree>
    <p:extLst>
      <p:ext uri="{BB962C8B-B14F-4D97-AF65-F5344CB8AC3E}">
        <p14:creationId xmlns:p14="http://schemas.microsoft.com/office/powerpoint/2010/main" val="3187839726"/>
      </p:ext>
    </p:extLst>
  </p:cSld>
  <p:clrMapOvr>
    <a:masterClrMapping/>
  </p:clrMapOvr>
  <p:transition spd="slow">
    <p:push dir="u"/>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bwMode="auto">
          <a:xfrm>
            <a:off x="457200" y="6356350"/>
            <a:ext cx="2133600" cy="3651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a:defRPr smtClean="0">
                <a:solidFill>
                  <a:srgbClr val="000000"/>
                </a:solidFill>
                <a:effectLst/>
                <a:latin typeface="Arial" pitchFamily="34" charset="0"/>
                <a:cs typeface="Arial" pitchFamily="34" charset="0"/>
                <a:sym typeface="Arial" pitchFamily="34" charset="0"/>
              </a:defRPr>
            </a:lvl1pPr>
          </a:lstStyle>
          <a:p>
            <a:pPr>
              <a:defRPr/>
            </a:pPr>
            <a:endParaRPr lang="en-US" altLang="en-US"/>
          </a:p>
        </p:txBody>
      </p:sp>
      <p:sp>
        <p:nvSpPr>
          <p:cNvPr id="5" name="Footer Placeholder 4"/>
          <p:cNvSpPr>
            <a:spLocks noGrp="1"/>
          </p:cNvSpPr>
          <p:nvPr>
            <p:ph type="ftr" sz="quarter" idx="11"/>
          </p:nvPr>
        </p:nvSpPr>
        <p:spPr bwMode="auto">
          <a:xfrm>
            <a:off x="3124200" y="6356350"/>
            <a:ext cx="2895600" cy="3651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a:defRPr smtClean="0">
                <a:solidFill>
                  <a:srgbClr val="000000"/>
                </a:solidFill>
                <a:effectLst/>
                <a:latin typeface="Arial" pitchFamily="34" charset="0"/>
                <a:cs typeface="Arial" pitchFamily="34" charset="0"/>
                <a:sym typeface="Arial" pitchFamily="34" charset="0"/>
              </a:defRPr>
            </a:lvl1pPr>
          </a:lstStyle>
          <a:p>
            <a:pPr>
              <a:defRPr/>
            </a:pPr>
            <a:r>
              <a:rPr lang="en-US" altLang="en-US"/>
              <a:t>Company Logo</a:t>
            </a:r>
          </a:p>
        </p:txBody>
      </p:sp>
      <p:sp>
        <p:nvSpPr>
          <p:cNvPr id="6" name="Slide Number Placeholder 5"/>
          <p:cNvSpPr>
            <a:spLocks noGrp="1"/>
          </p:cNvSpPr>
          <p:nvPr>
            <p:ph type="sldNum" sz="quarter" idx="12"/>
          </p:nvPr>
        </p:nvSpPr>
        <p:spPr/>
        <p:txBody>
          <a:bodyPr>
            <a:noAutofit/>
          </a:bodyPr>
          <a:lstStyle>
            <a:lvl1pPr>
              <a:defRPr sz="1400">
                <a:solidFill>
                  <a:schemeClr val="bg1"/>
                </a:solidFill>
                <a:effectLst>
                  <a:outerShdw blurRad="38100" dist="38100" dir="2700000" algn="tl">
                    <a:srgbClr val="000000">
                      <a:alpha val="43137"/>
                    </a:srgbClr>
                  </a:outerShdw>
                </a:effectLst>
                <a:latin typeface="Times New Roman" pitchFamily="18" charset="0"/>
                <a:ea typeface="Gulim" pitchFamily="34" charset="-127"/>
                <a:cs typeface="+mn-cs"/>
              </a:defRPr>
            </a:lvl1pPr>
          </a:lstStyle>
          <a:p>
            <a:pPr>
              <a:defRPr/>
            </a:pPr>
            <a:fld id="{0821A8C0-D0B8-42CD-BEA2-D100D705E74C}" type="slidenum">
              <a:rPr lang="en-US"/>
              <a:pPr>
                <a:defRPr/>
              </a:pPr>
              <a:t>‹#›</a:t>
            </a:fld>
            <a:endParaRPr lang="en-US"/>
          </a:p>
        </p:txBody>
      </p:sp>
    </p:spTree>
    <p:extLst>
      <p:ext uri="{BB962C8B-B14F-4D97-AF65-F5344CB8AC3E}">
        <p14:creationId xmlns:p14="http://schemas.microsoft.com/office/powerpoint/2010/main" val="3128279291"/>
      </p:ext>
    </p:extLst>
  </p:cSld>
  <p:clrMapOvr>
    <a:masterClrMapping/>
  </p:clrMapOvr>
  <p:transition spd="slow">
    <p:push dir="u"/>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hangingPunct="0"/>
              <a:endParaRPr lang="en-US" sz="1800">
                <a:solidFill>
                  <a:prstClr val="white"/>
                </a:solidFill>
                <a:effectLst/>
              </a:endParaRPr>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hangingPunct="0"/>
              <a:endParaRPr lang="en-US" sz="1800">
                <a:solidFill>
                  <a:prstClr val="white"/>
                </a:solidFill>
                <a:effectLst/>
              </a:endParaRPr>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hangingPunct="0"/>
            <a:endParaRPr lang="en-US" sz="1800">
              <a:solidFill>
                <a:prstClr val="white"/>
              </a:solidFill>
              <a:effectLst/>
            </a:endParaRPr>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hangingPunct="0"/>
            <a:endParaRPr lang="en-US" sz="1800">
              <a:solidFill>
                <a:prstClr val="white"/>
              </a:solidFill>
              <a:effectLst/>
            </a:endParaRPr>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hangingPunct="0"/>
            <a:endParaRPr lang="en-US" sz="1800">
              <a:solidFill>
                <a:prstClr val="white"/>
              </a:solidFill>
              <a:effectLst/>
            </a:endParaRPr>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a:t>Click to edit Master title style</a:t>
            </a:r>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endParaRPr lang="en-US">
              <a:solidFill>
                <a:srgbClr val="000000"/>
              </a:solidFill>
            </a:endParaRPr>
          </a:p>
        </p:txBody>
      </p:sp>
      <p:sp>
        <p:nvSpPr>
          <p:cNvPr id="5" name="Footer Placeholder 4"/>
          <p:cNvSpPr>
            <a:spLocks noGrp="1"/>
          </p:cNvSpPr>
          <p:nvPr>
            <p:ph type="ftr" sz="quarter" idx="11"/>
          </p:nvPr>
        </p:nvSpPr>
        <p:spPr>
          <a:xfrm>
            <a:off x="1174044" y="5357592"/>
            <a:ext cx="5034845" cy="365125"/>
          </a:xfrm>
        </p:spPr>
        <p:txBody>
          <a:bodyPr/>
          <a:lstStyle/>
          <a:p>
            <a:r>
              <a:rPr lang="en-US">
                <a:solidFill>
                  <a:srgbClr val="000000"/>
                </a:solidFill>
              </a:rPr>
              <a:t>Company Logo</a:t>
            </a:r>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791F143A-3049-4EA8-8F8E-756125336EBE}"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5929094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solidFill>
                <a:srgbClr val="000000"/>
              </a:solidFill>
            </a:endParaRPr>
          </a:p>
        </p:txBody>
      </p:sp>
      <p:sp>
        <p:nvSpPr>
          <p:cNvPr id="5" name="Footer Placeholder 4"/>
          <p:cNvSpPr>
            <a:spLocks noGrp="1"/>
          </p:cNvSpPr>
          <p:nvPr>
            <p:ph type="ftr" sz="quarter" idx="11"/>
          </p:nvPr>
        </p:nvSpPr>
        <p:spPr/>
        <p:txBody>
          <a:bodyPr/>
          <a:lstStyle/>
          <a:p>
            <a:r>
              <a:rPr lang="en-US">
                <a:solidFill>
                  <a:srgbClr val="000000"/>
                </a:solidFill>
              </a:rPr>
              <a:t>Company Logo</a:t>
            </a:r>
          </a:p>
        </p:txBody>
      </p:sp>
      <p:sp>
        <p:nvSpPr>
          <p:cNvPr id="6" name="Slide Number Placeholder 5"/>
          <p:cNvSpPr>
            <a:spLocks noGrp="1"/>
          </p:cNvSpPr>
          <p:nvPr>
            <p:ph type="sldNum" sz="quarter" idx="12"/>
          </p:nvPr>
        </p:nvSpPr>
        <p:spPr/>
        <p:txBody>
          <a:bodyPr/>
          <a:lstStyle/>
          <a:p>
            <a:fld id="{1F9D8D58-9A5E-4766-BC72-7A9456A26714}"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9213361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solidFill>
                <a:srgbClr val="000000"/>
              </a:solidFill>
            </a:endParaRPr>
          </a:p>
        </p:txBody>
      </p:sp>
      <p:sp>
        <p:nvSpPr>
          <p:cNvPr id="5" name="Footer Placeholder 4"/>
          <p:cNvSpPr>
            <a:spLocks noGrp="1"/>
          </p:cNvSpPr>
          <p:nvPr>
            <p:ph type="ftr" sz="quarter" idx="11"/>
          </p:nvPr>
        </p:nvSpPr>
        <p:spPr/>
        <p:txBody>
          <a:bodyPr/>
          <a:lstStyle/>
          <a:p>
            <a:r>
              <a:rPr lang="en-US">
                <a:solidFill>
                  <a:srgbClr val="000000"/>
                </a:solidFill>
              </a:rPr>
              <a:t>Company Logo</a:t>
            </a:r>
          </a:p>
        </p:txBody>
      </p:sp>
      <p:sp>
        <p:nvSpPr>
          <p:cNvPr id="6" name="Slide Number Placeholder 5"/>
          <p:cNvSpPr>
            <a:spLocks noGrp="1"/>
          </p:cNvSpPr>
          <p:nvPr>
            <p:ph type="sldNum" sz="quarter" idx="12"/>
          </p:nvPr>
        </p:nvSpPr>
        <p:spPr/>
        <p:txBody>
          <a:bodyPr/>
          <a:lstStyle/>
          <a:p>
            <a:fld id="{409FF19F-0E96-4F51-BBA1-66A0AA5F3DF2}"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59243867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endParaRPr lang="en-US">
              <a:solidFill>
                <a:srgbClr val="000000"/>
              </a:solidFill>
            </a:endParaRPr>
          </a:p>
        </p:txBody>
      </p:sp>
      <p:sp>
        <p:nvSpPr>
          <p:cNvPr id="6" name="Footer Placeholder 5"/>
          <p:cNvSpPr>
            <a:spLocks noGrp="1"/>
          </p:cNvSpPr>
          <p:nvPr>
            <p:ph type="ftr" sz="quarter" idx="11"/>
          </p:nvPr>
        </p:nvSpPr>
        <p:spPr/>
        <p:txBody>
          <a:bodyPr/>
          <a:lstStyle/>
          <a:p>
            <a:r>
              <a:rPr lang="en-US">
                <a:solidFill>
                  <a:srgbClr val="000000"/>
                </a:solidFill>
              </a:rPr>
              <a:t>Company Logo</a:t>
            </a:r>
          </a:p>
        </p:txBody>
      </p:sp>
      <p:sp>
        <p:nvSpPr>
          <p:cNvPr id="7" name="Slide Number Placeholder 6"/>
          <p:cNvSpPr>
            <a:spLocks noGrp="1"/>
          </p:cNvSpPr>
          <p:nvPr>
            <p:ph type="sldNum" sz="quarter" idx="12"/>
          </p:nvPr>
        </p:nvSpPr>
        <p:spPr/>
        <p:txBody>
          <a:bodyPr/>
          <a:lstStyle/>
          <a:p>
            <a:fld id="{202A6F65-A7B6-460B-BB62-AE705FA28EF9}" type="slidenum">
              <a:rPr lang="en-US" smtClean="0">
                <a:solidFill>
                  <a:srgbClr val="000000"/>
                </a:solidFill>
              </a:rPr>
              <a:pPr/>
              <a:t>‹#›</a:t>
            </a:fld>
            <a:endParaRPr lang="en-US">
              <a:solidFill>
                <a:srgbClr val="000000"/>
              </a:solidFill>
            </a:endParaRPr>
          </a:p>
        </p:txBody>
      </p:sp>
      <p:sp>
        <p:nvSpPr>
          <p:cNvPr id="9" name="Content Placeholder 8"/>
          <p:cNvSpPr>
            <a:spLocks noGrp="1"/>
          </p:cNvSpPr>
          <p:nvPr>
            <p:ph sz="quarter" idx="13"/>
          </p:nvPr>
        </p:nvSpPr>
        <p:spPr>
          <a:xfrm>
            <a:off x="1298448" y="2121407"/>
            <a:ext cx="3200400" cy="36027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63440" y="2119313"/>
            <a:ext cx="3200400" cy="36052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920676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endParaRPr lang="en-US">
              <a:solidFill>
                <a:srgbClr val="000000"/>
              </a:solidFill>
            </a:endParaRPr>
          </a:p>
        </p:txBody>
      </p:sp>
      <p:sp>
        <p:nvSpPr>
          <p:cNvPr id="8" name="Footer Placeholder 7"/>
          <p:cNvSpPr>
            <a:spLocks noGrp="1"/>
          </p:cNvSpPr>
          <p:nvPr>
            <p:ph type="ftr" sz="quarter" idx="11"/>
          </p:nvPr>
        </p:nvSpPr>
        <p:spPr/>
        <p:txBody>
          <a:bodyPr/>
          <a:lstStyle/>
          <a:p>
            <a:r>
              <a:rPr lang="en-US">
                <a:solidFill>
                  <a:srgbClr val="000000"/>
                </a:solidFill>
              </a:rPr>
              <a:t>Company Logo</a:t>
            </a:r>
          </a:p>
        </p:txBody>
      </p:sp>
      <p:sp>
        <p:nvSpPr>
          <p:cNvPr id="9" name="Slide Number Placeholder 8"/>
          <p:cNvSpPr>
            <a:spLocks noGrp="1"/>
          </p:cNvSpPr>
          <p:nvPr>
            <p:ph type="sldNum" sz="quarter" idx="12"/>
          </p:nvPr>
        </p:nvSpPr>
        <p:spPr/>
        <p:txBody>
          <a:bodyPr/>
          <a:lstStyle/>
          <a:p>
            <a:fld id="{73098322-869C-4CF2-8DF7-2D1F78F20C07}" type="slidenum">
              <a:rPr lang="en-US" smtClean="0">
                <a:solidFill>
                  <a:srgbClr val="000000"/>
                </a:solidFill>
              </a:rPr>
              <a:pPr/>
              <a:t>‹#›</a:t>
            </a:fld>
            <a:endParaRPr lang="en-US">
              <a:solidFill>
                <a:srgbClr val="000000"/>
              </a:solidFill>
            </a:endParaRPr>
          </a:p>
        </p:txBody>
      </p:sp>
      <p:sp>
        <p:nvSpPr>
          <p:cNvPr id="11" name="Content Placeholder 10"/>
          <p:cNvSpPr>
            <a:spLocks noGrp="1"/>
          </p:cNvSpPr>
          <p:nvPr>
            <p:ph sz="quarter" idx="13"/>
          </p:nvPr>
        </p:nvSpPr>
        <p:spPr>
          <a:xfrm>
            <a:off x="1298448" y="2944368"/>
            <a:ext cx="3227832" cy="2779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8703075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solidFill>
                <a:srgbClr val="000000"/>
              </a:solidFill>
            </a:endParaRPr>
          </a:p>
        </p:txBody>
      </p:sp>
      <p:sp>
        <p:nvSpPr>
          <p:cNvPr id="4" name="Footer Placeholder 3"/>
          <p:cNvSpPr>
            <a:spLocks noGrp="1"/>
          </p:cNvSpPr>
          <p:nvPr>
            <p:ph type="ftr" sz="quarter" idx="11"/>
          </p:nvPr>
        </p:nvSpPr>
        <p:spPr/>
        <p:txBody>
          <a:bodyPr/>
          <a:lstStyle/>
          <a:p>
            <a:r>
              <a:rPr lang="en-US">
                <a:solidFill>
                  <a:srgbClr val="000000"/>
                </a:solidFill>
              </a:rPr>
              <a:t>Company Logo</a:t>
            </a:r>
          </a:p>
        </p:txBody>
      </p:sp>
      <p:sp>
        <p:nvSpPr>
          <p:cNvPr id="5" name="Slide Number Placeholder 4"/>
          <p:cNvSpPr>
            <a:spLocks noGrp="1"/>
          </p:cNvSpPr>
          <p:nvPr>
            <p:ph type="sldNum" sz="quarter" idx="12"/>
          </p:nvPr>
        </p:nvSpPr>
        <p:spPr/>
        <p:txBody>
          <a:bodyPr/>
          <a:lstStyle/>
          <a:p>
            <a:fld id="{94143738-6672-4ACA-A9BB-D8D0F962D6A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465302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ftr" sz="quarter" idx="10"/>
          </p:nvPr>
        </p:nvSpPr>
        <p:spPr>
          <a:ln/>
        </p:spPr>
        <p:txBody>
          <a:bodyPr/>
          <a:lstStyle>
            <a:lvl1pPr>
              <a:defRPr/>
            </a:lvl1pPr>
          </a:lstStyle>
          <a:p>
            <a:pPr>
              <a:defRPr/>
            </a:pPr>
            <a:r>
              <a:rPr lang="en-US" altLang="en-US"/>
              <a:t>Company Logo</a:t>
            </a:r>
          </a:p>
        </p:txBody>
      </p:sp>
    </p:spTree>
    <p:extLst>
      <p:ext uri="{BB962C8B-B14F-4D97-AF65-F5344CB8AC3E}">
        <p14:creationId xmlns:p14="http://schemas.microsoft.com/office/powerpoint/2010/main" val="4279292400"/>
      </p:ext>
    </p:extLst>
  </p:cSld>
  <p:clrMapOvr>
    <a:masterClrMapping/>
  </p:clrMapOvr>
  <p:transition spd="slow">
    <p:push dir="u"/>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srgbClr val="000000"/>
              </a:solidFill>
            </a:endParaRPr>
          </a:p>
        </p:txBody>
      </p:sp>
      <p:sp>
        <p:nvSpPr>
          <p:cNvPr id="3" name="Footer Placeholder 2"/>
          <p:cNvSpPr>
            <a:spLocks noGrp="1"/>
          </p:cNvSpPr>
          <p:nvPr>
            <p:ph type="ftr" sz="quarter" idx="11"/>
          </p:nvPr>
        </p:nvSpPr>
        <p:spPr/>
        <p:txBody>
          <a:bodyPr/>
          <a:lstStyle/>
          <a:p>
            <a:r>
              <a:rPr lang="en-US">
                <a:solidFill>
                  <a:srgbClr val="000000"/>
                </a:solidFill>
              </a:rPr>
              <a:t>Company Logo</a:t>
            </a:r>
          </a:p>
        </p:txBody>
      </p:sp>
      <p:sp>
        <p:nvSpPr>
          <p:cNvPr id="4" name="Slide Number Placeholder 3"/>
          <p:cNvSpPr>
            <a:spLocks noGrp="1"/>
          </p:cNvSpPr>
          <p:nvPr>
            <p:ph type="sldNum" sz="quarter" idx="12"/>
          </p:nvPr>
        </p:nvSpPr>
        <p:spPr/>
        <p:txBody>
          <a:bodyPr/>
          <a:lstStyle/>
          <a:p>
            <a:fld id="{2B6F80E5-65D7-4EA7-8586-2E3D916A4AB1}"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301659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hangingPunct="0"/>
              <a:endParaRPr lang="en-US" sz="1800">
                <a:solidFill>
                  <a:prstClr val="white"/>
                </a:solidFill>
                <a:effectLst/>
              </a:endParaRPr>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hangingPunct="0"/>
              <a:endParaRPr lang="en-US" sz="1800">
                <a:solidFill>
                  <a:prstClr val="white"/>
                </a:solidFill>
                <a:effectLst/>
              </a:endParaRPr>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hangingPunct="0"/>
            <a:endParaRPr lang="en-US" sz="1800">
              <a:solidFill>
                <a:prstClr val="white"/>
              </a:solidFill>
              <a:effectLst/>
            </a:endParaRPr>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hangingPunct="0"/>
            <a:endParaRPr lang="en-US" sz="1800">
              <a:solidFill>
                <a:prstClr val="white"/>
              </a:solidFill>
              <a:effectLst/>
            </a:endParaRPr>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hangingPunct="0"/>
            <a:endParaRPr lang="en-US" sz="1800">
              <a:solidFill>
                <a:prstClr val="white"/>
              </a:solidFill>
              <a:effectLst/>
            </a:endParaRPr>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hangingPunct="0"/>
            <a:endParaRPr lang="en-US" sz="1800">
              <a:solidFill>
                <a:prstClr val="white"/>
              </a:solidFill>
              <a:effectLst/>
            </a:endParaRPr>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hangingPunct="0"/>
            <a:endParaRPr lang="en-US" sz="1800">
              <a:solidFill>
                <a:prstClr val="white"/>
              </a:solidFill>
              <a:effectLst/>
            </a:endParaRPr>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a:t>Click to edit Master title style</a:t>
            </a:r>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rot="60000">
            <a:off x="6341698" y="5885672"/>
            <a:ext cx="1213821" cy="365125"/>
          </a:xfrm>
        </p:spPr>
        <p:txBody>
          <a:bodyPr/>
          <a:lstStyle/>
          <a:p>
            <a:endParaRPr lang="en-US">
              <a:solidFill>
                <a:srgbClr val="000000"/>
              </a:solidFill>
            </a:endParaRPr>
          </a:p>
        </p:txBody>
      </p:sp>
      <p:sp>
        <p:nvSpPr>
          <p:cNvPr id="6" name="Footer Placeholder 5"/>
          <p:cNvSpPr>
            <a:spLocks noGrp="1"/>
          </p:cNvSpPr>
          <p:nvPr>
            <p:ph type="ftr" sz="quarter" idx="11"/>
          </p:nvPr>
        </p:nvSpPr>
        <p:spPr>
          <a:xfrm rot="-60000">
            <a:off x="914554" y="5829261"/>
            <a:ext cx="3522607" cy="365125"/>
          </a:xfrm>
        </p:spPr>
        <p:txBody>
          <a:bodyPr/>
          <a:lstStyle/>
          <a:p>
            <a:r>
              <a:rPr lang="en-US">
                <a:solidFill>
                  <a:srgbClr val="000000"/>
                </a:solidFill>
              </a:rPr>
              <a:t>Company Logo</a:t>
            </a:r>
          </a:p>
        </p:txBody>
      </p:sp>
      <p:sp>
        <p:nvSpPr>
          <p:cNvPr id="7" name="Slide Number Placeholder 6"/>
          <p:cNvSpPr>
            <a:spLocks noGrp="1"/>
          </p:cNvSpPr>
          <p:nvPr>
            <p:ph type="sldNum" sz="quarter" idx="12"/>
          </p:nvPr>
        </p:nvSpPr>
        <p:spPr>
          <a:xfrm rot="60000">
            <a:off x="7557313" y="5896961"/>
            <a:ext cx="554023" cy="365125"/>
          </a:xfrm>
        </p:spPr>
        <p:txBody>
          <a:bodyPr/>
          <a:lstStyle/>
          <a:p>
            <a:fld id="{9AE7DD7E-BA39-406F-B3BB-8EC3E3E07827}"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0178596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hangingPunct="0"/>
              <a:endParaRPr lang="en-US" sz="1800">
                <a:solidFill>
                  <a:prstClr val="white"/>
                </a:solidFill>
                <a:effectLst/>
              </a:endParaRPr>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hangingPunct="0"/>
              <a:endParaRPr lang="en-US" sz="1800">
                <a:solidFill>
                  <a:prstClr val="white"/>
                </a:solidFill>
                <a:effectLst/>
              </a:endParaRPr>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hangingPunct="0"/>
            <a:endParaRPr lang="en-US" sz="1800">
              <a:solidFill>
                <a:prstClr val="white"/>
              </a:solidFill>
              <a:effectLst/>
            </a:endParaRPr>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hangingPunct="0"/>
            <a:endParaRPr lang="en-US" sz="1800">
              <a:solidFill>
                <a:prstClr val="white"/>
              </a:solidFill>
              <a:effectLst/>
            </a:endParaRPr>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hangingPunct="0"/>
            <a:endParaRPr lang="en-US" sz="1800">
              <a:solidFill>
                <a:prstClr val="white"/>
              </a:solidFill>
              <a:effectLst/>
            </a:endParaRPr>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hangingPunct="0"/>
            <a:endParaRPr lang="en-US" sz="1800">
              <a:solidFill>
                <a:prstClr val="white"/>
              </a:solidFill>
              <a:effectLst/>
            </a:endParaRPr>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hangingPunct="0"/>
            <a:endParaRPr lang="en-US" sz="1800">
              <a:solidFill>
                <a:prstClr val="white"/>
              </a:solidFill>
              <a:effectLst/>
            </a:endParaRPr>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rot="60000">
            <a:off x="6345936" y="5888737"/>
            <a:ext cx="1213821" cy="365125"/>
          </a:xfrm>
        </p:spPr>
        <p:txBody>
          <a:bodyPr/>
          <a:lstStyle/>
          <a:p>
            <a:endParaRPr lang="en-US">
              <a:solidFill>
                <a:srgbClr val="000000"/>
              </a:solidFill>
            </a:endParaRPr>
          </a:p>
        </p:txBody>
      </p:sp>
      <p:sp>
        <p:nvSpPr>
          <p:cNvPr id="6" name="Footer Placeholder 5"/>
          <p:cNvSpPr>
            <a:spLocks noGrp="1"/>
          </p:cNvSpPr>
          <p:nvPr>
            <p:ph type="ftr" sz="quarter" idx="11"/>
          </p:nvPr>
        </p:nvSpPr>
        <p:spPr>
          <a:xfrm rot="-60000">
            <a:off x="914569" y="5831037"/>
            <a:ext cx="3319043" cy="365125"/>
          </a:xfrm>
        </p:spPr>
        <p:txBody>
          <a:bodyPr/>
          <a:lstStyle/>
          <a:p>
            <a:r>
              <a:rPr lang="en-US">
                <a:solidFill>
                  <a:srgbClr val="000000"/>
                </a:solidFill>
              </a:rPr>
              <a:t>Company Logo</a:t>
            </a:r>
          </a:p>
        </p:txBody>
      </p:sp>
      <p:sp>
        <p:nvSpPr>
          <p:cNvPr id="7" name="Slide Number Placeholder 6"/>
          <p:cNvSpPr>
            <a:spLocks noGrp="1"/>
          </p:cNvSpPr>
          <p:nvPr>
            <p:ph type="sldNum" sz="quarter" idx="12"/>
          </p:nvPr>
        </p:nvSpPr>
        <p:spPr>
          <a:xfrm rot="60000">
            <a:off x="7562089" y="5900026"/>
            <a:ext cx="554023" cy="365125"/>
          </a:xfrm>
        </p:spPr>
        <p:txBody>
          <a:bodyPr/>
          <a:lstStyle/>
          <a:p>
            <a:fld id="{6990BD84-B618-4040-BA26-9E7607BC45D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886728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solidFill>
                <a:srgbClr val="000000"/>
              </a:solidFill>
            </a:endParaRPr>
          </a:p>
        </p:txBody>
      </p:sp>
      <p:sp>
        <p:nvSpPr>
          <p:cNvPr id="5" name="Footer Placeholder 4"/>
          <p:cNvSpPr>
            <a:spLocks noGrp="1"/>
          </p:cNvSpPr>
          <p:nvPr>
            <p:ph type="ftr" sz="quarter" idx="11"/>
          </p:nvPr>
        </p:nvSpPr>
        <p:spPr/>
        <p:txBody>
          <a:bodyPr/>
          <a:lstStyle/>
          <a:p>
            <a:r>
              <a:rPr lang="en-US">
                <a:solidFill>
                  <a:srgbClr val="000000"/>
                </a:solidFill>
              </a:rPr>
              <a:t>Company Logo</a:t>
            </a:r>
          </a:p>
        </p:txBody>
      </p:sp>
      <p:sp>
        <p:nvSpPr>
          <p:cNvPr id="6" name="Slide Number Placeholder 5"/>
          <p:cNvSpPr>
            <a:spLocks noGrp="1"/>
          </p:cNvSpPr>
          <p:nvPr>
            <p:ph type="sldNum" sz="quarter" idx="12"/>
          </p:nvPr>
        </p:nvSpPr>
        <p:spPr/>
        <p:txBody>
          <a:bodyPr/>
          <a:lstStyle/>
          <a:p>
            <a:fld id="{10187332-9FE2-4AD5-9998-C41F1018AB8C}"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6030217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solidFill>
                <a:srgbClr val="000000"/>
              </a:solidFill>
            </a:endParaRPr>
          </a:p>
        </p:txBody>
      </p:sp>
      <p:sp>
        <p:nvSpPr>
          <p:cNvPr id="5" name="Footer Placeholder 4"/>
          <p:cNvSpPr>
            <a:spLocks noGrp="1"/>
          </p:cNvSpPr>
          <p:nvPr>
            <p:ph type="ftr" sz="quarter" idx="11"/>
          </p:nvPr>
        </p:nvSpPr>
        <p:spPr/>
        <p:txBody>
          <a:bodyPr/>
          <a:lstStyle/>
          <a:p>
            <a:r>
              <a:rPr lang="en-US">
                <a:solidFill>
                  <a:srgbClr val="000000"/>
                </a:solidFill>
              </a:rPr>
              <a:t>Company Logo</a:t>
            </a:r>
          </a:p>
        </p:txBody>
      </p:sp>
      <p:sp>
        <p:nvSpPr>
          <p:cNvPr id="6" name="Slide Number Placeholder 5"/>
          <p:cNvSpPr>
            <a:spLocks noGrp="1"/>
          </p:cNvSpPr>
          <p:nvPr>
            <p:ph type="sldNum" sz="quarter" idx="12"/>
          </p:nvPr>
        </p:nvSpPr>
        <p:spPr/>
        <p:txBody>
          <a:bodyPr/>
          <a:lstStyle/>
          <a:p>
            <a:fld id="{F0ADE00E-3257-45A4-AB45-9EE22E1C811B}"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20182735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DE6C8-AB1D-4204-BC9C-3366B0BF0435}"/>
              </a:ext>
            </a:extLst>
          </p:cNvPr>
          <p:cNvSpPr>
            <a:spLocks noGrp="1"/>
          </p:cNvSpPr>
          <p:nvPr>
            <p:ph type="ctrTitle"/>
          </p:nvPr>
        </p:nvSpPr>
        <p:spPr>
          <a:xfrm>
            <a:off x="508819" y="889820"/>
            <a:ext cx="7492181" cy="3598606"/>
          </a:xfrm>
        </p:spPr>
        <p:txBody>
          <a:bodyPr anchor="t">
            <a:normAutofit/>
          </a:bodyPr>
          <a:lstStyle>
            <a:lvl1pPr algn="l">
              <a:defRPr sz="405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A7B9009-EE50-4EE5-B6EB-CD6EC83D3FA3}"/>
              </a:ext>
            </a:extLst>
          </p:cNvPr>
          <p:cNvSpPr>
            <a:spLocks noGrp="1"/>
          </p:cNvSpPr>
          <p:nvPr>
            <p:ph type="subTitle" idx="1"/>
          </p:nvPr>
        </p:nvSpPr>
        <p:spPr>
          <a:xfrm>
            <a:off x="508820" y="4488426"/>
            <a:ext cx="5243832" cy="1302774"/>
          </a:xfrm>
        </p:spPr>
        <p:txBody>
          <a:bodyPr anchor="b">
            <a:normAutofit/>
          </a:bodyPr>
          <a:lstStyle>
            <a:lvl1pPr marL="0" indent="0" algn="l">
              <a:buNone/>
              <a:defRPr sz="15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99C8667E-058A-436F-B8EA-5B3A99D43D09}"/>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52680305-1AD7-482D-BFFD-6CDB83AB39A4}"/>
              </a:ext>
            </a:extLst>
          </p:cNvPr>
          <p:cNvSpPr>
            <a:spLocks noGrp="1"/>
          </p:cNvSpPr>
          <p:nvPr>
            <p:ph type="ftr" sz="quarter" idx="11"/>
          </p:nvPr>
        </p:nvSpPr>
        <p:spPr/>
        <p:txBody>
          <a:bodyPr/>
          <a:lstStyle/>
          <a:p>
            <a:r>
              <a:rPr lang="en-US"/>
              <a:t>Company Logo</a:t>
            </a:r>
            <a:endParaRPr lang="en-US" dirty="0"/>
          </a:p>
        </p:txBody>
      </p:sp>
      <p:sp>
        <p:nvSpPr>
          <p:cNvPr id="6" name="Slide Number Placeholder 5">
            <a:extLst>
              <a:ext uri="{FF2B5EF4-FFF2-40B4-BE49-F238E27FC236}">
                <a16:creationId xmlns:a16="http://schemas.microsoft.com/office/drawing/2014/main" id="{BE5762A1-52E9-402D-B65E-DF193E44CE83}"/>
              </a:ext>
            </a:extLst>
          </p:cNvPr>
          <p:cNvSpPr>
            <a:spLocks noGrp="1"/>
          </p:cNvSpPr>
          <p:nvPr>
            <p:ph type="sldNum" sz="quarter" idx="12"/>
          </p:nvPr>
        </p:nvSpPr>
        <p:spPr/>
        <p:txBody>
          <a:bodyPr/>
          <a:lstStyle/>
          <a:p>
            <a:fld id="{C3DB2ADC-AF19-4574-8C10-79B5B04FCA27}" type="slidenum">
              <a:rPr lang="en-US" smtClean="0"/>
              <a:pPr/>
              <a:t>‹#›</a:t>
            </a:fld>
            <a:endParaRPr lang="en-US" dirty="0"/>
          </a:p>
        </p:txBody>
      </p:sp>
    </p:spTree>
    <p:extLst>
      <p:ext uri="{BB962C8B-B14F-4D97-AF65-F5344CB8AC3E}">
        <p14:creationId xmlns:p14="http://schemas.microsoft.com/office/powerpoint/2010/main" val="1514598505"/>
      </p:ext>
    </p:extLst>
  </p:cSld>
  <p:clrMapOvr>
    <a:masterClrMapping/>
  </p:clrMapOvr>
  <p:extLst>
    <p:ext uri="{DCECCB84-F9BA-43D5-87BE-67443E8EF086}">
      <p15:sldGuideLst xmlns:p15="http://schemas.microsoft.com/office/powerpoint/2012/main"/>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87CA6-BFD9-4CB1-8892-F6B062E8244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0CDA8C3-9C0C-4E52-9A62-E4DB159E6B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CC3EC35-E02F-41FF-9232-F90692A902FC}"/>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39D13D38-5DF1-443B-8A12-71E834FDC6A1}"/>
              </a:ext>
            </a:extLst>
          </p:cNvPr>
          <p:cNvSpPr>
            <a:spLocks noGrp="1"/>
          </p:cNvSpPr>
          <p:nvPr>
            <p:ph type="ftr" sz="quarter" idx="11"/>
          </p:nvPr>
        </p:nvSpPr>
        <p:spPr/>
        <p:txBody>
          <a:bodyPr/>
          <a:lstStyle/>
          <a:p>
            <a:r>
              <a:rPr lang="en-US"/>
              <a:t>Company Logo</a:t>
            </a:r>
            <a:endParaRPr lang="en-US" dirty="0"/>
          </a:p>
        </p:txBody>
      </p:sp>
      <p:sp>
        <p:nvSpPr>
          <p:cNvPr id="6" name="Slide Number Placeholder 5">
            <a:extLst>
              <a:ext uri="{FF2B5EF4-FFF2-40B4-BE49-F238E27FC236}">
                <a16:creationId xmlns:a16="http://schemas.microsoft.com/office/drawing/2014/main" id="{F25E644A-4A37-4757-9809-5B035E2874E6}"/>
              </a:ext>
            </a:extLst>
          </p:cNvPr>
          <p:cNvSpPr>
            <a:spLocks noGrp="1"/>
          </p:cNvSpPr>
          <p:nvPr>
            <p:ph type="sldNum" sz="quarter" idx="12"/>
          </p:nvPr>
        </p:nvSpPr>
        <p:spPr/>
        <p:txBody>
          <a:bodyPr/>
          <a:lstStyle/>
          <a:p>
            <a:fld id="{C3DB2ADC-AF19-4574-8C10-79B5B04FCA27}" type="slidenum">
              <a:rPr lang="en-US" smtClean="0"/>
              <a:pPr/>
              <a:t>‹#›</a:t>
            </a:fld>
            <a:endParaRPr lang="en-US" dirty="0"/>
          </a:p>
        </p:txBody>
      </p:sp>
    </p:spTree>
    <p:extLst>
      <p:ext uri="{BB962C8B-B14F-4D97-AF65-F5344CB8AC3E}">
        <p14:creationId xmlns:p14="http://schemas.microsoft.com/office/powerpoint/2010/main" val="1383422474"/>
      </p:ext>
    </p:extLst>
  </p:cSld>
  <p:clrMapOvr>
    <a:masterClrMapping/>
  </p:clrMapOvr>
  <p:extLst>
    <p:ext uri="{DCECCB84-F9BA-43D5-87BE-67443E8EF086}">
      <p15:sldGuideLst xmlns:p15="http://schemas.microsoft.com/office/powerpoint/2012/main"/>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6578B-CD85-4BF1-A729-E8E8079B595F}"/>
              </a:ext>
            </a:extLst>
          </p:cNvPr>
          <p:cNvSpPr>
            <a:spLocks noGrp="1"/>
          </p:cNvSpPr>
          <p:nvPr>
            <p:ph type="title"/>
          </p:nvPr>
        </p:nvSpPr>
        <p:spPr>
          <a:xfrm>
            <a:off x="536538" y="1709739"/>
            <a:ext cx="7974050" cy="2852737"/>
          </a:xfrm>
        </p:spPr>
        <p:txBody>
          <a:bodyPr anchor="b"/>
          <a:lstStyle>
            <a:lvl1pPr>
              <a:defRPr sz="45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58448C1-C13F-4826-8347-EEB00A6643D6}"/>
              </a:ext>
            </a:extLst>
          </p:cNvPr>
          <p:cNvSpPr>
            <a:spLocks noGrp="1"/>
          </p:cNvSpPr>
          <p:nvPr>
            <p:ph type="body" idx="1"/>
          </p:nvPr>
        </p:nvSpPr>
        <p:spPr>
          <a:xfrm>
            <a:off x="536538" y="4589464"/>
            <a:ext cx="797405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806546A-957F-4C4D-9744-1177AD258E10}"/>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B1DB149C-CC63-4E3A-A83D-EF637EB51979}"/>
              </a:ext>
            </a:extLst>
          </p:cNvPr>
          <p:cNvSpPr>
            <a:spLocks noGrp="1"/>
          </p:cNvSpPr>
          <p:nvPr>
            <p:ph type="ftr" sz="quarter" idx="11"/>
          </p:nvPr>
        </p:nvSpPr>
        <p:spPr/>
        <p:txBody>
          <a:bodyPr/>
          <a:lstStyle/>
          <a:p>
            <a:r>
              <a:rPr lang="en-US"/>
              <a:t>Company Logo</a:t>
            </a:r>
            <a:endParaRPr lang="en-US" dirty="0"/>
          </a:p>
        </p:txBody>
      </p:sp>
      <p:sp>
        <p:nvSpPr>
          <p:cNvPr id="6" name="Slide Number Placeholder 5">
            <a:extLst>
              <a:ext uri="{FF2B5EF4-FFF2-40B4-BE49-F238E27FC236}">
                <a16:creationId xmlns:a16="http://schemas.microsoft.com/office/drawing/2014/main" id="{EDB94775-7982-41EC-B584-D51224D38F77}"/>
              </a:ext>
            </a:extLst>
          </p:cNvPr>
          <p:cNvSpPr>
            <a:spLocks noGrp="1"/>
          </p:cNvSpPr>
          <p:nvPr>
            <p:ph type="sldNum" sz="quarter" idx="12"/>
          </p:nvPr>
        </p:nvSpPr>
        <p:spPr/>
        <p:txBody>
          <a:bodyPr/>
          <a:lstStyle/>
          <a:p>
            <a:fld id="{C3DB2ADC-AF19-4574-8C10-79B5B04FCA27}" type="slidenum">
              <a:rPr lang="en-US" smtClean="0"/>
              <a:pPr/>
              <a:t>‹#›</a:t>
            </a:fld>
            <a:endParaRPr lang="en-US" dirty="0"/>
          </a:p>
        </p:txBody>
      </p:sp>
    </p:spTree>
    <p:extLst>
      <p:ext uri="{BB962C8B-B14F-4D97-AF65-F5344CB8AC3E}">
        <p14:creationId xmlns:p14="http://schemas.microsoft.com/office/powerpoint/2010/main" val="3827957460"/>
      </p:ext>
    </p:extLst>
  </p:cSld>
  <p:clrMapOvr>
    <a:masterClrMapping/>
  </p:clrMapOvr>
  <p:extLst>
    <p:ext uri="{DCECCB84-F9BA-43D5-87BE-67443E8EF086}">
      <p15:sldGuideLst xmlns:p15="http://schemas.microsoft.com/office/powerpoint/2012/main"/>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E4BD8-507D-48E4-A624-F16A741C3609}"/>
              </a:ext>
            </a:extLst>
          </p:cNvPr>
          <p:cNvSpPr>
            <a:spLocks noGrp="1"/>
          </p:cNvSpPr>
          <p:nvPr>
            <p:ph type="title"/>
          </p:nvPr>
        </p:nvSpPr>
        <p:spPr>
          <a:xfrm>
            <a:off x="525477" y="922096"/>
            <a:ext cx="8018449" cy="1127930"/>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10A07E4-3A39-457C-A059-7DFB6039D947}"/>
              </a:ext>
            </a:extLst>
          </p:cNvPr>
          <p:cNvSpPr>
            <a:spLocks noGrp="1"/>
          </p:cNvSpPr>
          <p:nvPr>
            <p:ph sz="half" idx="1"/>
          </p:nvPr>
        </p:nvSpPr>
        <p:spPr>
          <a:xfrm>
            <a:off x="536538" y="2128684"/>
            <a:ext cx="3978313" cy="38444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B141E17-47CE-4A78-B0FA-0E9786DA67C5}"/>
              </a:ext>
            </a:extLst>
          </p:cNvPr>
          <p:cNvSpPr>
            <a:spLocks noGrp="1"/>
          </p:cNvSpPr>
          <p:nvPr>
            <p:ph sz="half" idx="2"/>
          </p:nvPr>
        </p:nvSpPr>
        <p:spPr>
          <a:xfrm>
            <a:off x="4629150" y="2128684"/>
            <a:ext cx="3914775" cy="38444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9F02C13-D3ED-4044-9716-F29D79A184C9}"/>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8AF334AD-FB29-4355-B5CF-85E61B4F3409}"/>
              </a:ext>
            </a:extLst>
          </p:cNvPr>
          <p:cNvSpPr>
            <a:spLocks noGrp="1"/>
          </p:cNvSpPr>
          <p:nvPr>
            <p:ph type="ftr" sz="quarter" idx="11"/>
          </p:nvPr>
        </p:nvSpPr>
        <p:spPr/>
        <p:txBody>
          <a:bodyPr/>
          <a:lstStyle/>
          <a:p>
            <a:r>
              <a:rPr lang="en-US"/>
              <a:t>Company Logo</a:t>
            </a:r>
            <a:endParaRPr lang="en-US" dirty="0"/>
          </a:p>
        </p:txBody>
      </p:sp>
      <p:sp>
        <p:nvSpPr>
          <p:cNvPr id="7" name="Slide Number Placeholder 6">
            <a:extLst>
              <a:ext uri="{FF2B5EF4-FFF2-40B4-BE49-F238E27FC236}">
                <a16:creationId xmlns:a16="http://schemas.microsoft.com/office/drawing/2014/main" id="{BA5AA154-790C-4774-9C21-8C543E733F26}"/>
              </a:ext>
            </a:extLst>
          </p:cNvPr>
          <p:cNvSpPr>
            <a:spLocks noGrp="1"/>
          </p:cNvSpPr>
          <p:nvPr>
            <p:ph type="sldNum" sz="quarter" idx="12"/>
          </p:nvPr>
        </p:nvSpPr>
        <p:spPr/>
        <p:txBody>
          <a:bodyPr/>
          <a:lstStyle/>
          <a:p>
            <a:fld id="{C3DB2ADC-AF19-4574-8C10-79B5B04FCA27}" type="slidenum">
              <a:rPr lang="en-US" smtClean="0"/>
              <a:pPr/>
              <a:t>‹#›</a:t>
            </a:fld>
            <a:endParaRPr lang="en-US" dirty="0"/>
          </a:p>
        </p:txBody>
      </p:sp>
    </p:spTree>
    <p:extLst>
      <p:ext uri="{BB962C8B-B14F-4D97-AF65-F5344CB8AC3E}">
        <p14:creationId xmlns:p14="http://schemas.microsoft.com/office/powerpoint/2010/main" val="890204773"/>
      </p:ext>
    </p:extLst>
  </p:cSld>
  <p:clrMapOvr>
    <a:masterClrMapping/>
  </p:clrMapOvr>
  <p:extLst>
    <p:ext uri="{DCECCB84-F9BA-43D5-87BE-67443E8EF086}">
      <p15:sldGuideLst xmlns:p15="http://schemas.microsoft.com/office/powerpoint/2012/main"/>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7DD35-7673-4F88-86B0-634883B5E345}"/>
              </a:ext>
            </a:extLst>
          </p:cNvPr>
          <p:cNvSpPr>
            <a:spLocks noGrp="1"/>
          </p:cNvSpPr>
          <p:nvPr>
            <p:ph type="title"/>
          </p:nvPr>
        </p:nvSpPr>
        <p:spPr>
          <a:xfrm>
            <a:off x="514416" y="929148"/>
            <a:ext cx="7980004" cy="761540"/>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EC820D7-3E0B-47C6-A583-C4C839C5AF03}"/>
              </a:ext>
            </a:extLst>
          </p:cNvPr>
          <p:cNvSpPr>
            <a:spLocks noGrp="1"/>
          </p:cNvSpPr>
          <p:nvPr>
            <p:ph type="body" idx="1"/>
          </p:nvPr>
        </p:nvSpPr>
        <p:spPr>
          <a:xfrm>
            <a:off x="536538" y="1681164"/>
            <a:ext cx="3961644" cy="657225"/>
          </a:xfrm>
        </p:spPr>
        <p:txBody>
          <a:bodyPr anchor="b">
            <a:normAutofit/>
          </a:bodyPr>
          <a:lstStyle>
            <a:lvl1pPr marL="0" indent="0">
              <a:buNone/>
              <a:defRPr sz="1200" b="1">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6A839A7B-97D5-400F-B802-A0FF28FE9F15}"/>
              </a:ext>
            </a:extLst>
          </p:cNvPr>
          <p:cNvSpPr>
            <a:spLocks noGrp="1"/>
          </p:cNvSpPr>
          <p:nvPr>
            <p:ph sz="half" idx="2"/>
          </p:nvPr>
        </p:nvSpPr>
        <p:spPr>
          <a:xfrm>
            <a:off x="536538" y="2505076"/>
            <a:ext cx="3961644" cy="342377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C2E0ECA2-DBF1-4681-9DFA-93AFD1B371DB}"/>
              </a:ext>
            </a:extLst>
          </p:cNvPr>
          <p:cNvSpPr>
            <a:spLocks noGrp="1"/>
          </p:cNvSpPr>
          <p:nvPr>
            <p:ph type="body" sz="quarter" idx="3"/>
          </p:nvPr>
        </p:nvSpPr>
        <p:spPr>
          <a:xfrm>
            <a:off x="4629150" y="1681164"/>
            <a:ext cx="3887391" cy="657225"/>
          </a:xfrm>
        </p:spPr>
        <p:txBody>
          <a:bodyPr anchor="b">
            <a:normAutofit/>
          </a:bodyPr>
          <a:lstStyle>
            <a:lvl1pPr marL="0" indent="0">
              <a:buNone/>
              <a:defRPr sz="1200" b="1">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390EBBBB-517F-4ED7-9E51-CF0F7590B4D4}"/>
              </a:ext>
            </a:extLst>
          </p:cNvPr>
          <p:cNvSpPr>
            <a:spLocks noGrp="1"/>
          </p:cNvSpPr>
          <p:nvPr>
            <p:ph sz="quarter" idx="4"/>
          </p:nvPr>
        </p:nvSpPr>
        <p:spPr>
          <a:xfrm>
            <a:off x="4629150" y="2505076"/>
            <a:ext cx="3887391" cy="342377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511B5C7-1E37-478F-B4B0-C7202FFE41B9}"/>
              </a:ext>
            </a:extLst>
          </p:cNvPr>
          <p:cNvSpPr>
            <a:spLocks noGrp="1"/>
          </p:cNvSpPr>
          <p:nvPr>
            <p:ph type="dt" sz="half" idx="10"/>
          </p:nvPr>
        </p:nvSpPr>
        <p:spPr/>
        <p:txBody>
          <a:bodyPr/>
          <a:lstStyle/>
          <a:p>
            <a:endParaRPr lang="en-US" dirty="0"/>
          </a:p>
        </p:txBody>
      </p:sp>
      <p:sp>
        <p:nvSpPr>
          <p:cNvPr id="8" name="Footer Placeholder 7">
            <a:extLst>
              <a:ext uri="{FF2B5EF4-FFF2-40B4-BE49-F238E27FC236}">
                <a16:creationId xmlns:a16="http://schemas.microsoft.com/office/drawing/2014/main" id="{9153F7EF-507C-4CB3-86C5-8B34FFFC1D86}"/>
              </a:ext>
            </a:extLst>
          </p:cNvPr>
          <p:cNvSpPr>
            <a:spLocks noGrp="1"/>
          </p:cNvSpPr>
          <p:nvPr>
            <p:ph type="ftr" sz="quarter" idx="11"/>
          </p:nvPr>
        </p:nvSpPr>
        <p:spPr/>
        <p:txBody>
          <a:bodyPr/>
          <a:lstStyle/>
          <a:p>
            <a:r>
              <a:rPr lang="en-US"/>
              <a:t>Company Logo</a:t>
            </a:r>
            <a:endParaRPr lang="en-US" dirty="0"/>
          </a:p>
        </p:txBody>
      </p:sp>
      <p:sp>
        <p:nvSpPr>
          <p:cNvPr id="9" name="Slide Number Placeholder 8">
            <a:extLst>
              <a:ext uri="{FF2B5EF4-FFF2-40B4-BE49-F238E27FC236}">
                <a16:creationId xmlns:a16="http://schemas.microsoft.com/office/drawing/2014/main" id="{58E3DEA6-E4EB-4C2A-8B4F-55EC965B6219}"/>
              </a:ext>
            </a:extLst>
          </p:cNvPr>
          <p:cNvSpPr>
            <a:spLocks noGrp="1"/>
          </p:cNvSpPr>
          <p:nvPr>
            <p:ph type="sldNum" sz="quarter" idx="12"/>
          </p:nvPr>
        </p:nvSpPr>
        <p:spPr/>
        <p:txBody>
          <a:bodyPr/>
          <a:lstStyle/>
          <a:p>
            <a:fld id="{C3DB2ADC-AF19-4574-8C10-79B5B04FCA27}" type="slidenum">
              <a:rPr lang="en-US" smtClean="0"/>
              <a:pPr/>
              <a:t>‹#›</a:t>
            </a:fld>
            <a:endParaRPr lang="en-US" dirty="0"/>
          </a:p>
        </p:txBody>
      </p:sp>
    </p:spTree>
    <p:extLst>
      <p:ext uri="{BB962C8B-B14F-4D97-AF65-F5344CB8AC3E}">
        <p14:creationId xmlns:p14="http://schemas.microsoft.com/office/powerpoint/2010/main" val="31646596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ftr" sz="quarter" idx="10"/>
          </p:nvPr>
        </p:nvSpPr>
        <p:spPr>
          <a:ln/>
        </p:spPr>
        <p:txBody>
          <a:bodyPr/>
          <a:lstStyle>
            <a:lvl1pPr>
              <a:defRPr/>
            </a:lvl1pPr>
          </a:lstStyle>
          <a:p>
            <a:pPr>
              <a:defRPr/>
            </a:pPr>
            <a:r>
              <a:rPr lang="en-US" altLang="en-US"/>
              <a:t>Company Logo</a:t>
            </a:r>
          </a:p>
        </p:txBody>
      </p:sp>
    </p:spTree>
    <p:extLst>
      <p:ext uri="{BB962C8B-B14F-4D97-AF65-F5344CB8AC3E}">
        <p14:creationId xmlns:p14="http://schemas.microsoft.com/office/powerpoint/2010/main" val="1294881589"/>
      </p:ext>
    </p:extLst>
  </p:cSld>
  <p:clrMapOvr>
    <a:masterClrMapping/>
  </p:clrMapOvr>
  <p:transition spd="slow">
    <p:push dir="u"/>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32964-A933-4B98-A141-A4B316DAFA9F}"/>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5D684C9D-23DA-42B0-9DD3-7592F72E8DC9}"/>
              </a:ext>
            </a:extLst>
          </p:cNvPr>
          <p:cNvSpPr>
            <a:spLocks noGrp="1"/>
          </p:cNvSpPr>
          <p:nvPr>
            <p:ph type="dt" sz="half" idx="10"/>
          </p:nvPr>
        </p:nvSpPr>
        <p:spPr/>
        <p:txBody>
          <a:bodyPr/>
          <a:lstStyle/>
          <a:p>
            <a:endParaRPr lang="en-US" dirty="0"/>
          </a:p>
        </p:txBody>
      </p:sp>
      <p:sp>
        <p:nvSpPr>
          <p:cNvPr id="4" name="Footer Placeholder 3">
            <a:extLst>
              <a:ext uri="{FF2B5EF4-FFF2-40B4-BE49-F238E27FC236}">
                <a16:creationId xmlns:a16="http://schemas.microsoft.com/office/drawing/2014/main" id="{68BF8F05-876F-49D8-AE30-5BB2A91ECD59}"/>
              </a:ext>
            </a:extLst>
          </p:cNvPr>
          <p:cNvSpPr>
            <a:spLocks noGrp="1"/>
          </p:cNvSpPr>
          <p:nvPr>
            <p:ph type="ftr" sz="quarter" idx="11"/>
          </p:nvPr>
        </p:nvSpPr>
        <p:spPr/>
        <p:txBody>
          <a:bodyPr/>
          <a:lstStyle/>
          <a:p>
            <a:r>
              <a:rPr lang="en-US"/>
              <a:t>Company Logo</a:t>
            </a:r>
            <a:endParaRPr lang="en-US" dirty="0"/>
          </a:p>
        </p:txBody>
      </p:sp>
      <p:sp>
        <p:nvSpPr>
          <p:cNvPr id="5" name="Slide Number Placeholder 4">
            <a:extLst>
              <a:ext uri="{FF2B5EF4-FFF2-40B4-BE49-F238E27FC236}">
                <a16:creationId xmlns:a16="http://schemas.microsoft.com/office/drawing/2014/main" id="{153D20DA-9260-4577-BB51-789570A243AF}"/>
              </a:ext>
            </a:extLst>
          </p:cNvPr>
          <p:cNvSpPr>
            <a:spLocks noGrp="1"/>
          </p:cNvSpPr>
          <p:nvPr>
            <p:ph type="sldNum" sz="quarter" idx="12"/>
          </p:nvPr>
        </p:nvSpPr>
        <p:spPr/>
        <p:txBody>
          <a:bodyPr/>
          <a:lstStyle/>
          <a:p>
            <a:fld id="{C3DB2ADC-AF19-4574-8C10-79B5B04FCA27}" type="slidenum">
              <a:rPr lang="en-US" smtClean="0"/>
              <a:pPr/>
              <a:t>‹#›</a:t>
            </a:fld>
            <a:endParaRPr lang="en-US" dirty="0"/>
          </a:p>
        </p:txBody>
      </p:sp>
    </p:spTree>
    <p:extLst>
      <p:ext uri="{BB962C8B-B14F-4D97-AF65-F5344CB8AC3E}">
        <p14:creationId xmlns:p14="http://schemas.microsoft.com/office/powerpoint/2010/main" val="65145696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2C1F24-E0A1-45A7-8EF5-92CD9799341C}"/>
              </a:ext>
            </a:extLst>
          </p:cNvPr>
          <p:cNvSpPr>
            <a:spLocks noGrp="1"/>
          </p:cNvSpPr>
          <p:nvPr>
            <p:ph type="dt" sz="half" idx="10"/>
          </p:nvPr>
        </p:nvSpPr>
        <p:spPr/>
        <p:txBody>
          <a:bodyPr/>
          <a:lstStyle/>
          <a:p>
            <a:endParaRPr lang="en-US" dirty="0"/>
          </a:p>
        </p:txBody>
      </p:sp>
      <p:sp>
        <p:nvSpPr>
          <p:cNvPr id="3" name="Footer Placeholder 2">
            <a:extLst>
              <a:ext uri="{FF2B5EF4-FFF2-40B4-BE49-F238E27FC236}">
                <a16:creationId xmlns:a16="http://schemas.microsoft.com/office/drawing/2014/main" id="{3E021C19-210E-46B0-9036-5D8AECC9260C}"/>
              </a:ext>
            </a:extLst>
          </p:cNvPr>
          <p:cNvSpPr>
            <a:spLocks noGrp="1"/>
          </p:cNvSpPr>
          <p:nvPr>
            <p:ph type="ftr" sz="quarter" idx="11"/>
          </p:nvPr>
        </p:nvSpPr>
        <p:spPr/>
        <p:txBody>
          <a:bodyPr/>
          <a:lstStyle/>
          <a:p>
            <a:r>
              <a:rPr lang="en-US"/>
              <a:t>Company Logo</a:t>
            </a:r>
            <a:endParaRPr lang="en-US" dirty="0"/>
          </a:p>
        </p:txBody>
      </p:sp>
      <p:sp>
        <p:nvSpPr>
          <p:cNvPr id="4" name="Slide Number Placeholder 3">
            <a:extLst>
              <a:ext uri="{FF2B5EF4-FFF2-40B4-BE49-F238E27FC236}">
                <a16:creationId xmlns:a16="http://schemas.microsoft.com/office/drawing/2014/main" id="{1A880FEF-487E-44DF-8615-DF2210419602}"/>
              </a:ext>
            </a:extLst>
          </p:cNvPr>
          <p:cNvSpPr>
            <a:spLocks noGrp="1"/>
          </p:cNvSpPr>
          <p:nvPr>
            <p:ph type="sldNum" sz="quarter" idx="12"/>
          </p:nvPr>
        </p:nvSpPr>
        <p:spPr/>
        <p:txBody>
          <a:bodyPr/>
          <a:lstStyle/>
          <a:p>
            <a:fld id="{C3DB2ADC-AF19-4574-8C10-79B5B04FCA27}" type="slidenum">
              <a:rPr lang="en-US" smtClean="0"/>
              <a:pPr/>
              <a:t>‹#›</a:t>
            </a:fld>
            <a:endParaRPr lang="en-US" dirty="0"/>
          </a:p>
        </p:txBody>
      </p:sp>
    </p:spTree>
    <p:extLst>
      <p:ext uri="{BB962C8B-B14F-4D97-AF65-F5344CB8AC3E}">
        <p14:creationId xmlns:p14="http://schemas.microsoft.com/office/powerpoint/2010/main" val="258381171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568EE-74C8-43A6-90BC-2DDD965CF64A}"/>
              </a:ext>
            </a:extLst>
          </p:cNvPr>
          <p:cNvSpPr>
            <a:spLocks noGrp="1"/>
          </p:cNvSpPr>
          <p:nvPr>
            <p:ph type="title"/>
          </p:nvPr>
        </p:nvSpPr>
        <p:spPr>
          <a:xfrm>
            <a:off x="508820" y="781665"/>
            <a:ext cx="3070199" cy="1223452"/>
          </a:xfrm>
        </p:spPr>
        <p:txBody>
          <a:bodyPr anchor="b"/>
          <a:lstStyle>
            <a:lvl1pPr>
              <a:defRPr sz="2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71C35AC-CAE3-48CF-A3E4-A075C9FDD71B}"/>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D9D03EA-5FAD-4609-A2B8-624E426847E3}"/>
              </a:ext>
            </a:extLst>
          </p:cNvPr>
          <p:cNvSpPr>
            <a:spLocks noGrp="1"/>
          </p:cNvSpPr>
          <p:nvPr>
            <p:ph type="body" sz="half" idx="2"/>
          </p:nvPr>
        </p:nvSpPr>
        <p:spPr>
          <a:xfrm>
            <a:off x="516194" y="2315498"/>
            <a:ext cx="3070199" cy="35534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0B58D2EA-2191-4216-B64D-067BDFE12375}"/>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78042128-DAB4-481C-BEE6-3523E8E88BAD}"/>
              </a:ext>
            </a:extLst>
          </p:cNvPr>
          <p:cNvSpPr>
            <a:spLocks noGrp="1"/>
          </p:cNvSpPr>
          <p:nvPr>
            <p:ph type="ftr" sz="quarter" idx="11"/>
          </p:nvPr>
        </p:nvSpPr>
        <p:spPr/>
        <p:txBody>
          <a:bodyPr/>
          <a:lstStyle/>
          <a:p>
            <a:r>
              <a:rPr lang="en-US"/>
              <a:t>Company Logo</a:t>
            </a:r>
            <a:endParaRPr lang="en-US" dirty="0"/>
          </a:p>
        </p:txBody>
      </p:sp>
      <p:sp>
        <p:nvSpPr>
          <p:cNvPr id="7" name="Slide Number Placeholder 6">
            <a:extLst>
              <a:ext uri="{FF2B5EF4-FFF2-40B4-BE49-F238E27FC236}">
                <a16:creationId xmlns:a16="http://schemas.microsoft.com/office/drawing/2014/main" id="{AE50E382-C500-4A4C-A7C6-43860383AB91}"/>
              </a:ext>
            </a:extLst>
          </p:cNvPr>
          <p:cNvSpPr>
            <a:spLocks noGrp="1"/>
          </p:cNvSpPr>
          <p:nvPr>
            <p:ph type="sldNum" sz="quarter" idx="12"/>
          </p:nvPr>
        </p:nvSpPr>
        <p:spPr/>
        <p:txBody>
          <a:bodyPr/>
          <a:lstStyle/>
          <a:p>
            <a:fld id="{C3DB2ADC-AF19-4574-8C10-79B5B04FCA27}" type="slidenum">
              <a:rPr lang="en-US" smtClean="0"/>
              <a:pPr/>
              <a:t>‹#›</a:t>
            </a:fld>
            <a:endParaRPr lang="en-US" dirty="0"/>
          </a:p>
        </p:txBody>
      </p:sp>
    </p:spTree>
    <p:extLst>
      <p:ext uri="{BB962C8B-B14F-4D97-AF65-F5344CB8AC3E}">
        <p14:creationId xmlns:p14="http://schemas.microsoft.com/office/powerpoint/2010/main" val="2648346060"/>
      </p:ext>
    </p:extLst>
  </p:cSld>
  <p:clrMapOvr>
    <a:masterClrMapping/>
  </p:clrMapOvr>
  <p:extLst>
    <p:ext uri="{DCECCB84-F9BA-43D5-87BE-67443E8EF086}">
      <p15:sldGuideLst xmlns:p15="http://schemas.microsoft.com/office/powerpoint/2012/main"/>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FE98B-EACF-4251-A8AF-0D9EDD17C664}"/>
              </a:ext>
            </a:extLst>
          </p:cNvPr>
          <p:cNvSpPr>
            <a:spLocks noGrp="1"/>
          </p:cNvSpPr>
          <p:nvPr>
            <p:ph type="title"/>
          </p:nvPr>
        </p:nvSpPr>
        <p:spPr>
          <a:xfrm>
            <a:off x="512507" y="1066801"/>
            <a:ext cx="3077573" cy="1317523"/>
          </a:xfrm>
        </p:spPr>
        <p:txBody>
          <a:bodyPr anchor="b"/>
          <a:lstStyle>
            <a:lvl1pPr>
              <a:defRPr sz="24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3905F473-761A-4002-AF70-9FF878D0139E}"/>
              </a:ext>
            </a:extLst>
          </p:cNvPr>
          <p:cNvSpPr>
            <a:spLocks noGrp="1"/>
          </p:cNvSpPr>
          <p:nvPr>
            <p:ph type="pic" idx="1"/>
          </p:nvPr>
        </p:nvSpPr>
        <p:spPr>
          <a:xfrm>
            <a:off x="3887391" y="1066800"/>
            <a:ext cx="4629150" cy="47942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FA0C2E6A-F834-4540-BB00-E13CB45DC362}"/>
              </a:ext>
            </a:extLst>
          </p:cNvPr>
          <p:cNvSpPr>
            <a:spLocks noGrp="1"/>
          </p:cNvSpPr>
          <p:nvPr>
            <p:ph type="body" sz="half" idx="2"/>
          </p:nvPr>
        </p:nvSpPr>
        <p:spPr>
          <a:xfrm>
            <a:off x="512507" y="2552700"/>
            <a:ext cx="3077573" cy="33162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F0C38EAB-AD63-415C-B263-BA1D8FBE3CB0}"/>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422E5541-B6DE-45E8-BCFE-0DFC4F574079}"/>
              </a:ext>
            </a:extLst>
          </p:cNvPr>
          <p:cNvSpPr>
            <a:spLocks noGrp="1"/>
          </p:cNvSpPr>
          <p:nvPr>
            <p:ph type="ftr" sz="quarter" idx="11"/>
          </p:nvPr>
        </p:nvSpPr>
        <p:spPr/>
        <p:txBody>
          <a:bodyPr/>
          <a:lstStyle/>
          <a:p>
            <a:r>
              <a:rPr lang="en-US"/>
              <a:t>Company Logo</a:t>
            </a:r>
            <a:endParaRPr lang="en-US" dirty="0"/>
          </a:p>
        </p:txBody>
      </p:sp>
      <p:sp>
        <p:nvSpPr>
          <p:cNvPr id="7" name="Slide Number Placeholder 6">
            <a:extLst>
              <a:ext uri="{FF2B5EF4-FFF2-40B4-BE49-F238E27FC236}">
                <a16:creationId xmlns:a16="http://schemas.microsoft.com/office/drawing/2014/main" id="{DBB78D45-289B-46AF-8CB9-E6150BEA17ED}"/>
              </a:ext>
            </a:extLst>
          </p:cNvPr>
          <p:cNvSpPr>
            <a:spLocks noGrp="1"/>
          </p:cNvSpPr>
          <p:nvPr>
            <p:ph type="sldNum" sz="quarter" idx="12"/>
          </p:nvPr>
        </p:nvSpPr>
        <p:spPr/>
        <p:txBody>
          <a:bodyPr/>
          <a:lstStyle/>
          <a:p>
            <a:fld id="{C3DB2ADC-AF19-4574-8C10-79B5B04FCA27}" type="slidenum">
              <a:rPr lang="en-US" smtClean="0"/>
              <a:pPr/>
              <a:t>‹#›</a:t>
            </a:fld>
            <a:endParaRPr lang="en-US" dirty="0"/>
          </a:p>
        </p:txBody>
      </p:sp>
    </p:spTree>
    <p:extLst>
      <p:ext uri="{BB962C8B-B14F-4D97-AF65-F5344CB8AC3E}">
        <p14:creationId xmlns:p14="http://schemas.microsoft.com/office/powerpoint/2010/main" val="2645331542"/>
      </p:ext>
    </p:extLst>
  </p:cSld>
  <p:clrMapOvr>
    <a:masterClrMapping/>
  </p:clrMapOvr>
  <p:extLst>
    <p:ext uri="{DCECCB84-F9BA-43D5-87BE-67443E8EF086}">
      <p15:sldGuideLst xmlns:p15="http://schemas.microsoft.com/office/powerpoint/2012/main"/>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359C1-C098-4BF4-A55D-782F4E606B8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D343C7E-1E8B-4D38-9B81-1AA2A8978ED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A70B00-53AE-4D3F-91BE-A8D789ED9864}"/>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06647FC7-8124-4F70-A849-B6BCC5189CC3}"/>
              </a:ext>
            </a:extLst>
          </p:cNvPr>
          <p:cNvSpPr>
            <a:spLocks noGrp="1"/>
          </p:cNvSpPr>
          <p:nvPr>
            <p:ph type="ftr" sz="quarter" idx="11"/>
          </p:nvPr>
        </p:nvSpPr>
        <p:spPr/>
        <p:txBody>
          <a:bodyPr/>
          <a:lstStyle/>
          <a:p>
            <a:r>
              <a:rPr lang="en-US"/>
              <a:t>Company Logo</a:t>
            </a:r>
            <a:endParaRPr lang="en-US" dirty="0"/>
          </a:p>
        </p:txBody>
      </p:sp>
      <p:sp>
        <p:nvSpPr>
          <p:cNvPr id="6" name="Slide Number Placeholder 5">
            <a:extLst>
              <a:ext uri="{FF2B5EF4-FFF2-40B4-BE49-F238E27FC236}">
                <a16:creationId xmlns:a16="http://schemas.microsoft.com/office/drawing/2014/main" id="{B47CEBE4-50DC-47DB-B699-CCC024336C9F}"/>
              </a:ext>
            </a:extLst>
          </p:cNvPr>
          <p:cNvSpPr>
            <a:spLocks noGrp="1"/>
          </p:cNvSpPr>
          <p:nvPr>
            <p:ph type="sldNum" sz="quarter" idx="12"/>
          </p:nvPr>
        </p:nvSpPr>
        <p:spPr/>
        <p:txBody>
          <a:bodyPr/>
          <a:lstStyle/>
          <a:p>
            <a:fld id="{C3DB2ADC-AF19-4574-8C10-79B5B04FCA27}" type="slidenum">
              <a:rPr lang="en-US" smtClean="0"/>
              <a:pPr/>
              <a:t>‹#›</a:t>
            </a:fld>
            <a:endParaRPr lang="en-US" dirty="0"/>
          </a:p>
        </p:txBody>
      </p:sp>
    </p:spTree>
    <p:extLst>
      <p:ext uri="{BB962C8B-B14F-4D97-AF65-F5344CB8AC3E}">
        <p14:creationId xmlns:p14="http://schemas.microsoft.com/office/powerpoint/2010/main" val="4079386084"/>
      </p:ext>
    </p:extLst>
  </p:cSld>
  <p:clrMapOvr>
    <a:masterClrMapping/>
  </p:clrMapOvr>
  <p:extLst>
    <p:ext uri="{DCECCB84-F9BA-43D5-87BE-67443E8EF086}">
      <p15:sldGuideLst xmlns:p15="http://schemas.microsoft.com/office/powerpoint/2012/main"/>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B418279-D3B8-4C6A-AB74-9DE377771270}"/>
              </a:ext>
            </a:extLst>
          </p:cNvPr>
          <p:cNvSpPr>
            <a:spLocks noGrp="1"/>
          </p:cNvSpPr>
          <p:nvPr>
            <p:ph type="title" orient="vert"/>
          </p:nvPr>
        </p:nvSpPr>
        <p:spPr>
          <a:xfrm>
            <a:off x="6931742" y="997974"/>
            <a:ext cx="1761782" cy="4984956"/>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E28F733C-9309-4197-BACA-207CDC8935C9}"/>
              </a:ext>
            </a:extLst>
          </p:cNvPr>
          <p:cNvSpPr>
            <a:spLocks noGrp="1"/>
          </p:cNvSpPr>
          <p:nvPr>
            <p:ph type="body" orient="vert" idx="1"/>
          </p:nvPr>
        </p:nvSpPr>
        <p:spPr>
          <a:xfrm>
            <a:off x="628650" y="997973"/>
            <a:ext cx="6303092" cy="498495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6ACD4D0-5BE6-412D-B08B-5DFFD593513E}"/>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55021651-B786-4A39-A10F-F5231D0A2C5E}"/>
              </a:ext>
            </a:extLst>
          </p:cNvPr>
          <p:cNvSpPr>
            <a:spLocks noGrp="1"/>
          </p:cNvSpPr>
          <p:nvPr>
            <p:ph type="ftr" sz="quarter" idx="11"/>
          </p:nvPr>
        </p:nvSpPr>
        <p:spPr/>
        <p:txBody>
          <a:bodyPr/>
          <a:lstStyle/>
          <a:p>
            <a:r>
              <a:rPr lang="en-US"/>
              <a:t>Company Logo</a:t>
            </a:r>
            <a:endParaRPr lang="en-US" dirty="0"/>
          </a:p>
        </p:txBody>
      </p:sp>
      <p:sp>
        <p:nvSpPr>
          <p:cNvPr id="6" name="Slide Number Placeholder 5">
            <a:extLst>
              <a:ext uri="{FF2B5EF4-FFF2-40B4-BE49-F238E27FC236}">
                <a16:creationId xmlns:a16="http://schemas.microsoft.com/office/drawing/2014/main" id="{74504D2D-9379-40DE-9F45-3004BE54F16B}"/>
              </a:ext>
            </a:extLst>
          </p:cNvPr>
          <p:cNvSpPr>
            <a:spLocks noGrp="1"/>
          </p:cNvSpPr>
          <p:nvPr>
            <p:ph type="sldNum" sz="quarter" idx="12"/>
          </p:nvPr>
        </p:nvSpPr>
        <p:spPr/>
        <p:txBody>
          <a:bodyPr/>
          <a:lstStyle/>
          <a:p>
            <a:fld id="{C3DB2ADC-AF19-4574-8C10-79B5B04FCA27}" type="slidenum">
              <a:rPr lang="en-US" smtClean="0"/>
              <a:pPr/>
              <a:t>‹#›</a:t>
            </a:fld>
            <a:endParaRPr lang="en-US" dirty="0"/>
          </a:p>
        </p:txBody>
      </p:sp>
    </p:spTree>
    <p:extLst>
      <p:ext uri="{BB962C8B-B14F-4D97-AF65-F5344CB8AC3E}">
        <p14:creationId xmlns:p14="http://schemas.microsoft.com/office/powerpoint/2010/main" val="1383410137"/>
      </p:ext>
    </p:extLst>
  </p:cSld>
  <p:clrMapOvr>
    <a:masterClrMapping/>
  </p:clrMapOvr>
  <p:extLst>
    <p:ext uri="{DCECCB84-F9BA-43D5-87BE-67443E8EF086}">
      <p15:sldGuideLst xmlns:p15="http://schemas.microsoft.com/office/powerpoint/2012/main"/>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Title">
    <p:bg>
      <p:bgRef idx="1001">
        <a:schemeClr val="bg1"/>
      </p:bgRef>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9AE8321-5884-9E75-1272-926961F3131D}"/>
              </a:ext>
            </a:extLst>
          </p:cNvPr>
          <p:cNvSpPr>
            <a:spLocks noGrp="1"/>
          </p:cNvSpPr>
          <p:nvPr>
            <p:ph type="title" hasCustomPrompt="1"/>
          </p:nvPr>
        </p:nvSpPr>
        <p:spPr>
          <a:xfrm>
            <a:off x="514350" y="908592"/>
            <a:ext cx="3044046" cy="5225507"/>
          </a:xfrm>
        </p:spPr>
        <p:txBody>
          <a:bodyPr anchor="t">
            <a:normAutofit/>
          </a:bodyPr>
          <a:lstStyle>
            <a:lvl1pPr>
              <a:defRPr sz="2400"/>
            </a:lvl1pPr>
          </a:lstStyle>
          <a:p>
            <a:r>
              <a:rPr lang="en-US" dirty="0"/>
              <a:t>Click to add title</a:t>
            </a:r>
          </a:p>
        </p:txBody>
      </p:sp>
      <p:sp>
        <p:nvSpPr>
          <p:cNvPr id="9" name="Picture Placeholder 8">
            <a:extLst>
              <a:ext uri="{FF2B5EF4-FFF2-40B4-BE49-F238E27FC236}">
                <a16:creationId xmlns:a16="http://schemas.microsoft.com/office/drawing/2014/main" id="{B22DF521-FA73-0B43-D1F3-A28543BA84E8}"/>
              </a:ext>
            </a:extLst>
          </p:cNvPr>
          <p:cNvSpPr>
            <a:spLocks noGrp="1"/>
          </p:cNvSpPr>
          <p:nvPr>
            <p:ph type="pic" sz="quarter" idx="10" hasCustomPrompt="1"/>
          </p:nvPr>
        </p:nvSpPr>
        <p:spPr>
          <a:xfrm>
            <a:off x="4274344" y="0"/>
            <a:ext cx="4339829" cy="6134100"/>
          </a:xfrm>
        </p:spPr>
        <p:txBody>
          <a:bodyPr/>
          <a:lstStyle>
            <a:lvl1pPr marL="0" indent="0" algn="ctr">
              <a:buNone/>
              <a:defRPr/>
            </a:lvl1pPr>
          </a:lstStyle>
          <a:p>
            <a:r>
              <a:rPr lang="en-US" dirty="0"/>
              <a:t>Click icon to insert picture</a:t>
            </a:r>
          </a:p>
        </p:txBody>
      </p:sp>
      <p:sp>
        <p:nvSpPr>
          <p:cNvPr id="4" name="Slide Number Placeholder 5">
            <a:extLst>
              <a:ext uri="{FF2B5EF4-FFF2-40B4-BE49-F238E27FC236}">
                <a16:creationId xmlns:a16="http://schemas.microsoft.com/office/drawing/2014/main" id="{400E6515-DDBF-35F4-5C9E-FF113FD164EF}"/>
              </a:ext>
            </a:extLst>
          </p:cNvPr>
          <p:cNvSpPr>
            <a:spLocks noGrp="1"/>
          </p:cNvSpPr>
          <p:nvPr>
            <p:ph type="sldNum" sz="quarter" idx="4"/>
          </p:nvPr>
        </p:nvSpPr>
        <p:spPr>
          <a:xfrm>
            <a:off x="8189259" y="6274074"/>
            <a:ext cx="504266" cy="583926"/>
          </a:xfrm>
          <a:prstGeom prst="rect">
            <a:avLst/>
          </a:prstGeom>
        </p:spPr>
        <p:txBody>
          <a:bodyPr vert="horz" lIns="91440" tIns="45720" rIns="91440" bIns="45720" rtlCol="0" anchor="t"/>
          <a:lstStyle>
            <a:lvl1pPr algn="r">
              <a:defRPr sz="1050">
                <a:solidFill>
                  <a:schemeClr val="tx1"/>
                </a:solidFill>
              </a:defRPr>
            </a:lvl1pPr>
          </a:lstStyle>
          <a:p>
            <a:fld id="{C3DB2ADC-AF19-4574-8C10-79B5B04FCA27}" type="slidenum">
              <a:rPr lang="en-US" smtClean="0"/>
              <a:pPr/>
              <a:t>‹#›</a:t>
            </a:fld>
            <a:endParaRPr lang="en-US" dirty="0"/>
          </a:p>
        </p:txBody>
      </p:sp>
      <p:cxnSp>
        <p:nvCxnSpPr>
          <p:cNvPr id="3" name="Straight Connector 2">
            <a:extLst>
              <a:ext uri="{FF2B5EF4-FFF2-40B4-BE49-F238E27FC236}">
                <a16:creationId xmlns:a16="http://schemas.microsoft.com/office/drawing/2014/main" id="{8B32A424-7EFB-F80C-2BDA-94D103A55F77}"/>
              </a:ext>
              <a:ext uri="{C183D7F6-B498-43B3-948B-1728B52AA6E4}">
                <adec:decorative xmlns:adec="http://schemas.microsoft.com/office/drawing/2017/decorative" val="1"/>
              </a:ext>
            </a:extLst>
          </p:cNvPr>
          <p:cNvCxnSpPr>
            <a:cxnSpLocks/>
          </p:cNvCxnSpPr>
          <p:nvPr userDrawn="1"/>
        </p:nvCxnSpPr>
        <p:spPr>
          <a:xfrm>
            <a:off x="600075" y="723900"/>
            <a:ext cx="1228725"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668EFEEF-ABDC-22C9-C5DB-0494BEB8687D}"/>
              </a:ext>
              <a:ext uri="{C183D7F6-B498-43B3-948B-1728B52AA6E4}">
                <adec:decorative xmlns:adec="http://schemas.microsoft.com/office/drawing/2017/decorative" val="1"/>
              </a:ext>
            </a:extLst>
          </p:cNvPr>
          <p:cNvCxnSpPr>
            <a:cxnSpLocks/>
          </p:cNvCxnSpPr>
          <p:nvPr userDrawn="1"/>
        </p:nvCxnSpPr>
        <p:spPr>
          <a:xfrm>
            <a:off x="4274507" y="6136928"/>
            <a:ext cx="43400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6753436"/>
      </p:ext>
    </p:extLst>
  </p:cSld>
  <p:clrMapOvr>
    <a:overrideClrMapping bg1="dk1" tx1="lt1" bg2="dk2" tx2="lt2" accent1="accent1" accent2="accent2" accent3="accent3" accent4="accent4" accent5="accent5" accent6="accent6" hlink="hlink" folHlink="folHlink"/>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Section Title">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C0AFB647-646C-4130-9EF5-C19C686B184A}"/>
              </a:ext>
              <a:ext uri="{C183D7F6-B498-43B3-948B-1728B52AA6E4}">
                <adec:decorative xmlns:adec="http://schemas.microsoft.com/office/drawing/2017/decorative" val="1"/>
              </a:ext>
            </a:extLst>
          </p:cNvPr>
          <p:cNvCxnSpPr>
            <a:cxnSpLocks/>
          </p:cNvCxnSpPr>
          <p:nvPr userDrawn="1"/>
        </p:nvCxnSpPr>
        <p:spPr>
          <a:xfrm>
            <a:off x="4286250" y="738013"/>
            <a:ext cx="4257675"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92D6AD5-5357-463C-B785-6A488FFC8D76}"/>
              </a:ext>
            </a:extLst>
          </p:cNvPr>
          <p:cNvSpPr>
            <a:spLocks noGrp="1"/>
          </p:cNvSpPr>
          <p:nvPr>
            <p:ph type="title" hasCustomPrompt="1"/>
          </p:nvPr>
        </p:nvSpPr>
        <p:spPr>
          <a:xfrm>
            <a:off x="4227756" y="817582"/>
            <a:ext cx="4451902" cy="5238159"/>
          </a:xfrm>
        </p:spPr>
        <p:txBody>
          <a:bodyPr anchor="ctr" anchorCtr="0">
            <a:noAutofit/>
          </a:bodyPr>
          <a:lstStyle>
            <a:lvl1pPr>
              <a:defRPr sz="2400"/>
            </a:lvl1pPr>
          </a:lstStyle>
          <a:p>
            <a:r>
              <a:rPr lang="en-US" dirty="0"/>
              <a:t>Click to add title</a:t>
            </a:r>
          </a:p>
        </p:txBody>
      </p:sp>
      <p:sp>
        <p:nvSpPr>
          <p:cNvPr id="18" name="Picture Placeholder 16">
            <a:extLst>
              <a:ext uri="{FF2B5EF4-FFF2-40B4-BE49-F238E27FC236}">
                <a16:creationId xmlns:a16="http://schemas.microsoft.com/office/drawing/2014/main" id="{EAD023B5-9ABC-4D4A-A1AD-D4D83D662192}"/>
              </a:ext>
            </a:extLst>
          </p:cNvPr>
          <p:cNvSpPr>
            <a:spLocks noGrp="1"/>
          </p:cNvSpPr>
          <p:nvPr>
            <p:ph type="pic" sz="quarter" idx="13"/>
          </p:nvPr>
        </p:nvSpPr>
        <p:spPr>
          <a:xfrm>
            <a:off x="0" y="1"/>
            <a:ext cx="3657599" cy="6858000"/>
          </a:xfrm>
          <a:prstGeom prst="rect">
            <a:avLst/>
          </a:prstGeom>
        </p:spPr>
        <p:txBody>
          <a:bodyPr>
            <a:normAutofit/>
          </a:bodyPr>
          <a:lstStyle>
            <a:lvl1pPr marL="0" indent="0" algn="ctr">
              <a:buNone/>
              <a:defRPr sz="1350"/>
            </a:lvl1pPr>
          </a:lstStyle>
          <a:p>
            <a:r>
              <a:rPr lang="en-US" dirty="0"/>
              <a:t>Click icon to add picture</a:t>
            </a:r>
          </a:p>
        </p:txBody>
      </p:sp>
      <p:cxnSp>
        <p:nvCxnSpPr>
          <p:cNvPr id="12" name="Straight Connector 11">
            <a:extLst>
              <a:ext uri="{FF2B5EF4-FFF2-40B4-BE49-F238E27FC236}">
                <a16:creationId xmlns:a16="http://schemas.microsoft.com/office/drawing/2014/main" id="{5C0A0972-FD9A-4E9D-A0A3-BD0AF8C7B74C}"/>
              </a:ext>
              <a:ext uri="{C183D7F6-B498-43B3-948B-1728B52AA6E4}">
                <adec:decorative xmlns:adec="http://schemas.microsoft.com/office/drawing/2017/decorative" val="1"/>
              </a:ext>
            </a:extLst>
          </p:cNvPr>
          <p:cNvCxnSpPr>
            <a:cxnSpLocks/>
          </p:cNvCxnSpPr>
          <p:nvPr userDrawn="1"/>
        </p:nvCxnSpPr>
        <p:spPr>
          <a:xfrm>
            <a:off x="4286250" y="6134100"/>
            <a:ext cx="42576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293155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Section Break 1">
    <p:spTree>
      <p:nvGrpSpPr>
        <p:cNvPr id="1" name=""/>
        <p:cNvGrpSpPr/>
        <p:nvPr/>
      </p:nvGrpSpPr>
      <p:grpSpPr>
        <a:xfrm>
          <a:off x="0" y="0"/>
          <a:ext cx="0" cy="0"/>
          <a:chOff x="0" y="0"/>
          <a:chExt cx="0" cy="0"/>
        </a:xfrm>
      </p:grpSpPr>
      <p:sp>
        <p:nvSpPr>
          <p:cNvPr id="20" name="Title 10">
            <a:extLst>
              <a:ext uri="{FF2B5EF4-FFF2-40B4-BE49-F238E27FC236}">
                <a16:creationId xmlns:a16="http://schemas.microsoft.com/office/drawing/2014/main" id="{6DC3399C-8B0E-4D7D-A955-FB1F37CF3672}"/>
              </a:ext>
            </a:extLst>
          </p:cNvPr>
          <p:cNvSpPr>
            <a:spLocks noGrp="1"/>
          </p:cNvSpPr>
          <p:nvPr>
            <p:ph type="ctrTitle" hasCustomPrompt="1"/>
          </p:nvPr>
        </p:nvSpPr>
        <p:spPr>
          <a:xfrm>
            <a:off x="532890" y="776873"/>
            <a:ext cx="4390637" cy="3070508"/>
          </a:xfrm>
          <a:prstGeom prst="rect">
            <a:avLst/>
          </a:prstGeom>
        </p:spPr>
        <p:txBody>
          <a:bodyPr anchor="b">
            <a:normAutofit/>
          </a:bodyPr>
          <a:lstStyle>
            <a:lvl1pPr>
              <a:defRPr sz="2400"/>
            </a:lvl1pPr>
          </a:lstStyle>
          <a:p>
            <a:r>
              <a:rPr lang="en-US" dirty="0"/>
              <a:t>Click to add title</a:t>
            </a:r>
          </a:p>
        </p:txBody>
      </p:sp>
      <p:sp>
        <p:nvSpPr>
          <p:cNvPr id="21" name="Subtitle 11">
            <a:extLst>
              <a:ext uri="{FF2B5EF4-FFF2-40B4-BE49-F238E27FC236}">
                <a16:creationId xmlns:a16="http://schemas.microsoft.com/office/drawing/2014/main" id="{13C3C1EB-2C5B-4710-893A-9DD6284D5CB0}"/>
              </a:ext>
            </a:extLst>
          </p:cNvPr>
          <p:cNvSpPr>
            <a:spLocks noGrp="1"/>
          </p:cNvSpPr>
          <p:nvPr>
            <p:ph type="subTitle" idx="1" hasCustomPrompt="1"/>
          </p:nvPr>
        </p:nvSpPr>
        <p:spPr>
          <a:xfrm>
            <a:off x="540901" y="4088927"/>
            <a:ext cx="4381664" cy="1880552"/>
          </a:xfrm>
          <a:prstGeom prst="rect">
            <a:avLst/>
          </a:prstGeom>
        </p:spPr>
        <p:txBody>
          <a:bodyPr>
            <a:normAutofit/>
          </a:bodyPr>
          <a:lstStyle>
            <a:lvl1pPr marL="0" indent="0">
              <a:buNone/>
              <a:defRPr sz="1500"/>
            </a:lvl1pPr>
          </a:lstStyle>
          <a:p>
            <a:r>
              <a:rPr lang="en-US" dirty="0"/>
              <a:t>Click to add subtitle</a:t>
            </a:r>
          </a:p>
        </p:txBody>
      </p:sp>
      <p:sp>
        <p:nvSpPr>
          <p:cNvPr id="30" name="Picture Placeholder 28">
            <a:extLst>
              <a:ext uri="{FF2B5EF4-FFF2-40B4-BE49-F238E27FC236}">
                <a16:creationId xmlns:a16="http://schemas.microsoft.com/office/drawing/2014/main" id="{E335E712-C7FD-4BAC-B89C-58AF6594A4E7}"/>
              </a:ext>
            </a:extLst>
          </p:cNvPr>
          <p:cNvSpPr>
            <a:spLocks noGrp="1"/>
          </p:cNvSpPr>
          <p:nvPr>
            <p:ph type="pic" sz="quarter" idx="13"/>
          </p:nvPr>
        </p:nvSpPr>
        <p:spPr>
          <a:xfrm>
            <a:off x="5486400" y="0"/>
            <a:ext cx="3657600" cy="6858000"/>
          </a:xfrm>
          <a:prstGeom prst="rect">
            <a:avLst/>
          </a:prstGeom>
        </p:spPr>
        <p:txBody>
          <a:bodyPr>
            <a:normAutofit/>
          </a:bodyPr>
          <a:lstStyle>
            <a:lvl1pPr marL="0" indent="0" algn="ctr">
              <a:buNone/>
              <a:defRPr sz="1350"/>
            </a:lvl1pPr>
          </a:lstStyle>
          <a:p>
            <a:r>
              <a:rPr lang="en-US" dirty="0"/>
              <a:t>Click icon to add picture</a:t>
            </a:r>
          </a:p>
        </p:txBody>
      </p:sp>
      <p:cxnSp>
        <p:nvCxnSpPr>
          <p:cNvPr id="3" name="Straight Connector 2">
            <a:extLst>
              <a:ext uri="{FF2B5EF4-FFF2-40B4-BE49-F238E27FC236}">
                <a16:creationId xmlns:a16="http://schemas.microsoft.com/office/drawing/2014/main" id="{A541CC69-A0B0-C1BE-2165-D8AD1B7D2DDA}"/>
              </a:ext>
              <a:ext uri="{C183D7F6-B498-43B3-948B-1728B52AA6E4}">
                <adec:decorative xmlns:adec="http://schemas.microsoft.com/office/drawing/2017/decorative" val="1"/>
              </a:ext>
            </a:extLst>
          </p:cNvPr>
          <p:cNvCxnSpPr>
            <a:cxnSpLocks/>
          </p:cNvCxnSpPr>
          <p:nvPr userDrawn="1"/>
        </p:nvCxnSpPr>
        <p:spPr>
          <a:xfrm>
            <a:off x="543431" y="723899"/>
            <a:ext cx="4340043"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0D54A957-6A3F-2C34-A453-905FBAE77CCD}"/>
              </a:ext>
              <a:ext uri="{C183D7F6-B498-43B3-948B-1728B52AA6E4}">
                <adec:decorative xmlns:adec="http://schemas.microsoft.com/office/drawing/2017/decorative" val="1"/>
              </a:ext>
            </a:extLst>
          </p:cNvPr>
          <p:cNvCxnSpPr>
            <a:cxnSpLocks/>
          </p:cNvCxnSpPr>
          <p:nvPr userDrawn="1"/>
        </p:nvCxnSpPr>
        <p:spPr>
          <a:xfrm>
            <a:off x="543431" y="6136928"/>
            <a:ext cx="43400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888869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Table 2">
    <p:spTree>
      <p:nvGrpSpPr>
        <p:cNvPr id="1" name=""/>
        <p:cNvGrpSpPr/>
        <p:nvPr/>
      </p:nvGrpSpPr>
      <p:grpSpPr>
        <a:xfrm>
          <a:off x="0" y="0"/>
          <a:ext cx="0" cy="0"/>
          <a:chOff x="0" y="0"/>
          <a:chExt cx="0" cy="0"/>
        </a:xfrm>
      </p:grpSpPr>
      <p:sp>
        <p:nvSpPr>
          <p:cNvPr id="8" name="Title 9">
            <a:extLst>
              <a:ext uri="{FF2B5EF4-FFF2-40B4-BE49-F238E27FC236}">
                <a16:creationId xmlns:a16="http://schemas.microsoft.com/office/drawing/2014/main" id="{4246B94A-8C64-4FBA-B409-1F9487E19CF3}"/>
              </a:ext>
            </a:extLst>
          </p:cNvPr>
          <p:cNvSpPr>
            <a:spLocks noGrp="1"/>
          </p:cNvSpPr>
          <p:nvPr>
            <p:ph type="title" hasCustomPrompt="1"/>
          </p:nvPr>
        </p:nvSpPr>
        <p:spPr>
          <a:xfrm>
            <a:off x="550944" y="976998"/>
            <a:ext cx="8250156" cy="1239985"/>
          </a:xfrm>
          <a:prstGeom prst="rect">
            <a:avLst/>
          </a:prstGeom>
        </p:spPr>
        <p:txBody>
          <a:bodyPr anchor="t">
            <a:normAutofit/>
          </a:bodyPr>
          <a:lstStyle>
            <a:lvl1pPr>
              <a:defRPr sz="2400"/>
            </a:lvl1pPr>
          </a:lstStyle>
          <a:p>
            <a:r>
              <a:rPr lang="en-US" dirty="0"/>
              <a:t>Click to add title</a:t>
            </a:r>
          </a:p>
        </p:txBody>
      </p:sp>
      <p:sp>
        <p:nvSpPr>
          <p:cNvPr id="5" name="Content Placeholder 4">
            <a:extLst>
              <a:ext uri="{FF2B5EF4-FFF2-40B4-BE49-F238E27FC236}">
                <a16:creationId xmlns:a16="http://schemas.microsoft.com/office/drawing/2014/main" id="{02736CFB-FEC9-D3FB-01C8-D0AF64ED3AE0}"/>
              </a:ext>
            </a:extLst>
          </p:cNvPr>
          <p:cNvSpPr>
            <a:spLocks noGrp="1"/>
          </p:cNvSpPr>
          <p:nvPr>
            <p:ph sz="quarter" idx="10" hasCustomPrompt="1"/>
          </p:nvPr>
        </p:nvSpPr>
        <p:spPr>
          <a:xfrm>
            <a:off x="550944" y="2244726"/>
            <a:ext cx="5860639" cy="4233713"/>
          </a:xfrm>
        </p:spPr>
        <p:txBody>
          <a:body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5">
            <a:extLst>
              <a:ext uri="{FF2B5EF4-FFF2-40B4-BE49-F238E27FC236}">
                <a16:creationId xmlns:a16="http://schemas.microsoft.com/office/drawing/2014/main" id="{457EDA23-301F-47EE-3683-0B3206D8F539}"/>
              </a:ext>
            </a:extLst>
          </p:cNvPr>
          <p:cNvSpPr>
            <a:spLocks noGrp="1"/>
          </p:cNvSpPr>
          <p:nvPr>
            <p:ph type="sldNum" sz="quarter" idx="4"/>
          </p:nvPr>
        </p:nvSpPr>
        <p:spPr>
          <a:xfrm>
            <a:off x="8189259" y="6356351"/>
            <a:ext cx="504266" cy="365125"/>
          </a:xfrm>
          <a:prstGeom prst="rect">
            <a:avLst/>
          </a:prstGeom>
        </p:spPr>
        <p:txBody>
          <a:bodyPr vert="horz" lIns="91440" tIns="45720" rIns="91440" bIns="45720" rtlCol="0" anchor="ctr"/>
          <a:lstStyle>
            <a:lvl1pPr algn="r">
              <a:defRPr sz="1050">
                <a:solidFill>
                  <a:schemeClr val="tx1"/>
                </a:solidFill>
              </a:defRPr>
            </a:lvl1pPr>
          </a:lstStyle>
          <a:p>
            <a:fld id="{C3DB2ADC-AF19-4574-8C10-79B5B04FCA27}" type="slidenum">
              <a:rPr lang="en-US" smtClean="0"/>
              <a:pPr/>
              <a:t>‹#›</a:t>
            </a:fld>
            <a:endParaRPr lang="en-US" dirty="0"/>
          </a:p>
        </p:txBody>
      </p:sp>
      <p:cxnSp>
        <p:nvCxnSpPr>
          <p:cNvPr id="6" name="Straight Connector 5">
            <a:extLst>
              <a:ext uri="{FF2B5EF4-FFF2-40B4-BE49-F238E27FC236}">
                <a16:creationId xmlns:a16="http://schemas.microsoft.com/office/drawing/2014/main" id="{93AC3921-F10C-2A33-F8DF-3B42EE1E382E}"/>
              </a:ext>
              <a:ext uri="{C183D7F6-B498-43B3-948B-1728B52AA6E4}">
                <adec:decorative xmlns:adec="http://schemas.microsoft.com/office/drawing/2017/decorative" val="1"/>
              </a:ext>
            </a:extLst>
          </p:cNvPr>
          <p:cNvCxnSpPr>
            <a:cxnSpLocks/>
          </p:cNvCxnSpPr>
          <p:nvPr userDrawn="1"/>
        </p:nvCxnSpPr>
        <p:spPr>
          <a:xfrm>
            <a:off x="543430" y="723899"/>
            <a:ext cx="825767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2493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ftr" sz="quarter" idx="10"/>
          </p:nvPr>
        </p:nvSpPr>
        <p:spPr>
          <a:ln/>
        </p:spPr>
        <p:txBody>
          <a:bodyPr/>
          <a:lstStyle>
            <a:lvl1pPr>
              <a:defRPr/>
            </a:lvl1pPr>
          </a:lstStyle>
          <a:p>
            <a:pPr>
              <a:defRPr/>
            </a:pPr>
            <a:r>
              <a:rPr lang="en-US" altLang="en-US"/>
              <a:t>Company Logo</a:t>
            </a:r>
          </a:p>
        </p:txBody>
      </p:sp>
    </p:spTree>
    <p:extLst>
      <p:ext uri="{BB962C8B-B14F-4D97-AF65-F5344CB8AC3E}">
        <p14:creationId xmlns:p14="http://schemas.microsoft.com/office/powerpoint/2010/main" val="2461301070"/>
      </p:ext>
    </p:extLst>
  </p:cSld>
  <p:clrMapOvr>
    <a:masterClrMapping/>
  </p:clrMapOvr>
  <p:transition spd="slow">
    <p:push dir="u"/>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Section Title 2">
    <p:bg>
      <p:bgRef idx="1001">
        <a:schemeClr val="bg1"/>
      </p:bgRef>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9AE8321-5884-9E75-1272-926961F3131D}"/>
              </a:ext>
            </a:extLst>
          </p:cNvPr>
          <p:cNvSpPr>
            <a:spLocks noGrp="1"/>
          </p:cNvSpPr>
          <p:nvPr>
            <p:ph type="title" hasCustomPrompt="1"/>
          </p:nvPr>
        </p:nvSpPr>
        <p:spPr>
          <a:xfrm>
            <a:off x="572579" y="684312"/>
            <a:ext cx="3044046" cy="2749009"/>
          </a:xfrm>
        </p:spPr>
        <p:txBody>
          <a:bodyPr anchor="b">
            <a:normAutofit/>
          </a:bodyPr>
          <a:lstStyle>
            <a:lvl1pPr algn="l">
              <a:defRPr sz="2400"/>
            </a:lvl1pPr>
          </a:lstStyle>
          <a:p>
            <a:r>
              <a:rPr lang="en-US" dirty="0"/>
              <a:t>Click to add title</a:t>
            </a:r>
          </a:p>
        </p:txBody>
      </p:sp>
      <p:sp>
        <p:nvSpPr>
          <p:cNvPr id="13" name="Content Placeholder 12">
            <a:extLst>
              <a:ext uri="{FF2B5EF4-FFF2-40B4-BE49-F238E27FC236}">
                <a16:creationId xmlns:a16="http://schemas.microsoft.com/office/drawing/2014/main" id="{5EB8AC8C-DEDA-D180-1CD8-B67B47276E34}"/>
              </a:ext>
            </a:extLst>
          </p:cNvPr>
          <p:cNvSpPr>
            <a:spLocks noGrp="1"/>
          </p:cNvSpPr>
          <p:nvPr>
            <p:ph sz="quarter" idx="11" hasCustomPrompt="1"/>
          </p:nvPr>
        </p:nvSpPr>
        <p:spPr>
          <a:xfrm>
            <a:off x="568201" y="3662835"/>
            <a:ext cx="3048425" cy="2468396"/>
          </a:xfrm>
        </p:spPr>
        <p:txBody>
          <a:bodyPr/>
          <a:lstStyle>
            <a:lvl1pPr marL="0" indent="0">
              <a:buNone/>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8">
            <a:extLst>
              <a:ext uri="{FF2B5EF4-FFF2-40B4-BE49-F238E27FC236}">
                <a16:creationId xmlns:a16="http://schemas.microsoft.com/office/drawing/2014/main" id="{B22DF521-FA73-0B43-D1F3-A28543BA84E8}"/>
              </a:ext>
            </a:extLst>
          </p:cNvPr>
          <p:cNvSpPr>
            <a:spLocks noGrp="1"/>
          </p:cNvSpPr>
          <p:nvPr>
            <p:ph type="pic" sz="quarter" idx="10" hasCustomPrompt="1"/>
          </p:nvPr>
        </p:nvSpPr>
        <p:spPr>
          <a:xfrm>
            <a:off x="4280817" y="4"/>
            <a:ext cx="4339829" cy="6134100"/>
          </a:xfrm>
        </p:spPr>
        <p:txBody>
          <a:bodyPr/>
          <a:lstStyle>
            <a:lvl1pPr marL="0" indent="0" algn="ctr">
              <a:buNone/>
              <a:defRPr/>
            </a:lvl1pPr>
          </a:lstStyle>
          <a:p>
            <a:r>
              <a:rPr lang="en-US" dirty="0"/>
              <a:t>Click icon to insert picture</a:t>
            </a:r>
          </a:p>
        </p:txBody>
      </p:sp>
      <p:cxnSp>
        <p:nvCxnSpPr>
          <p:cNvPr id="5" name="Straight Connector 4">
            <a:extLst>
              <a:ext uri="{FF2B5EF4-FFF2-40B4-BE49-F238E27FC236}">
                <a16:creationId xmlns:a16="http://schemas.microsoft.com/office/drawing/2014/main" id="{9D527B4D-405A-DCD2-6970-1162843E00DD}"/>
              </a:ext>
              <a:ext uri="{C183D7F6-B498-43B3-948B-1728B52AA6E4}">
                <adec:decorative xmlns:adec="http://schemas.microsoft.com/office/drawing/2017/decorative" val="1"/>
              </a:ext>
            </a:extLst>
          </p:cNvPr>
          <p:cNvCxnSpPr>
            <a:cxnSpLocks/>
          </p:cNvCxnSpPr>
          <p:nvPr userDrawn="1"/>
        </p:nvCxnSpPr>
        <p:spPr>
          <a:xfrm>
            <a:off x="610863" y="721031"/>
            <a:ext cx="1228725"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Slide Number Placeholder 5">
            <a:extLst>
              <a:ext uri="{FF2B5EF4-FFF2-40B4-BE49-F238E27FC236}">
                <a16:creationId xmlns:a16="http://schemas.microsoft.com/office/drawing/2014/main" id="{400E6515-DDBF-35F4-5C9E-FF113FD164EF}"/>
              </a:ext>
            </a:extLst>
          </p:cNvPr>
          <p:cNvSpPr>
            <a:spLocks noGrp="1"/>
          </p:cNvSpPr>
          <p:nvPr>
            <p:ph type="sldNum" sz="quarter" idx="4"/>
          </p:nvPr>
        </p:nvSpPr>
        <p:spPr>
          <a:xfrm>
            <a:off x="8189259" y="6274074"/>
            <a:ext cx="504266" cy="583926"/>
          </a:xfrm>
          <a:prstGeom prst="rect">
            <a:avLst/>
          </a:prstGeom>
        </p:spPr>
        <p:txBody>
          <a:bodyPr vert="horz" lIns="91440" tIns="45720" rIns="91440" bIns="45720" rtlCol="0" anchor="t"/>
          <a:lstStyle>
            <a:lvl1pPr algn="r">
              <a:defRPr sz="1050">
                <a:solidFill>
                  <a:schemeClr val="tx1"/>
                </a:solidFill>
              </a:defRPr>
            </a:lvl1pPr>
          </a:lstStyle>
          <a:p>
            <a:fld id="{C3DB2ADC-AF19-4574-8C10-79B5B04FCA27}" type="slidenum">
              <a:rPr lang="en-US" smtClean="0"/>
              <a:pPr/>
              <a:t>‹#›</a:t>
            </a:fld>
            <a:endParaRPr lang="en-US" dirty="0"/>
          </a:p>
        </p:txBody>
      </p:sp>
      <p:cxnSp>
        <p:nvCxnSpPr>
          <p:cNvPr id="2" name="Straight Connector 1">
            <a:extLst>
              <a:ext uri="{FF2B5EF4-FFF2-40B4-BE49-F238E27FC236}">
                <a16:creationId xmlns:a16="http://schemas.microsoft.com/office/drawing/2014/main" id="{B3B79298-0F84-5214-4916-E9C0B4B46AB4}"/>
              </a:ext>
              <a:ext uri="{C183D7F6-B498-43B3-948B-1728B52AA6E4}">
                <adec:decorative xmlns:adec="http://schemas.microsoft.com/office/drawing/2017/decorative" val="1"/>
              </a:ext>
            </a:extLst>
          </p:cNvPr>
          <p:cNvCxnSpPr>
            <a:cxnSpLocks/>
          </p:cNvCxnSpPr>
          <p:nvPr userDrawn="1"/>
        </p:nvCxnSpPr>
        <p:spPr>
          <a:xfrm>
            <a:off x="4274507" y="6136928"/>
            <a:ext cx="43400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157711"/>
      </p:ext>
    </p:extLst>
  </p:cSld>
  <p:clrMapOvr>
    <a:overrideClrMapping bg1="dk1" tx1="lt1" bg2="dk2" tx2="lt2" accent1="accent1" accent2="accent2" accent3="accent3" accent4="accent4" accent5="accent5" accent6="accent6" hlink="hlink" folHlink="folHlink"/>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Title and two content">
    <p:spTree>
      <p:nvGrpSpPr>
        <p:cNvPr id="1" name=""/>
        <p:cNvGrpSpPr/>
        <p:nvPr/>
      </p:nvGrpSpPr>
      <p:grpSpPr>
        <a:xfrm>
          <a:off x="0" y="0"/>
          <a:ext cx="0" cy="0"/>
          <a:chOff x="0" y="0"/>
          <a:chExt cx="0" cy="0"/>
        </a:xfrm>
      </p:grpSpPr>
      <p:sp>
        <p:nvSpPr>
          <p:cNvPr id="8" name="Title 9">
            <a:extLst>
              <a:ext uri="{FF2B5EF4-FFF2-40B4-BE49-F238E27FC236}">
                <a16:creationId xmlns:a16="http://schemas.microsoft.com/office/drawing/2014/main" id="{4246B94A-8C64-4FBA-B409-1F9487E19CF3}"/>
              </a:ext>
            </a:extLst>
          </p:cNvPr>
          <p:cNvSpPr>
            <a:spLocks noGrp="1"/>
          </p:cNvSpPr>
          <p:nvPr>
            <p:ph type="title" hasCustomPrompt="1"/>
          </p:nvPr>
        </p:nvSpPr>
        <p:spPr>
          <a:xfrm>
            <a:off x="550944" y="976998"/>
            <a:ext cx="8250157" cy="1188227"/>
          </a:xfrm>
          <a:prstGeom prst="rect">
            <a:avLst/>
          </a:prstGeom>
        </p:spPr>
        <p:txBody>
          <a:bodyPr anchor="t">
            <a:normAutofit/>
          </a:bodyPr>
          <a:lstStyle>
            <a:lvl1pPr>
              <a:defRPr sz="2400"/>
            </a:lvl1pPr>
          </a:lstStyle>
          <a:p>
            <a:r>
              <a:rPr lang="en-US" dirty="0"/>
              <a:t>Click to add title</a:t>
            </a:r>
          </a:p>
        </p:txBody>
      </p:sp>
      <p:sp>
        <p:nvSpPr>
          <p:cNvPr id="5" name="Content Placeholder 4">
            <a:extLst>
              <a:ext uri="{FF2B5EF4-FFF2-40B4-BE49-F238E27FC236}">
                <a16:creationId xmlns:a16="http://schemas.microsoft.com/office/drawing/2014/main" id="{02736CFB-FEC9-D3FB-01C8-D0AF64ED3AE0}"/>
              </a:ext>
            </a:extLst>
          </p:cNvPr>
          <p:cNvSpPr>
            <a:spLocks noGrp="1"/>
          </p:cNvSpPr>
          <p:nvPr>
            <p:ph sz="quarter" idx="10" hasCustomPrompt="1"/>
          </p:nvPr>
        </p:nvSpPr>
        <p:spPr>
          <a:xfrm>
            <a:off x="550945" y="2244726"/>
            <a:ext cx="3783829" cy="4233713"/>
          </a:xfrm>
        </p:spPr>
        <p:txBody>
          <a:bodyPr>
            <a:normAutofit/>
          </a:bodyPr>
          <a:lstStyle>
            <a:lvl1pPr>
              <a:spcBef>
                <a:spcPts val="0"/>
              </a:spcBef>
              <a:spcAft>
                <a:spcPts val="900"/>
              </a:spcAft>
              <a:defRPr sz="1350"/>
            </a:lvl1pPr>
            <a:lvl2pPr>
              <a:spcBef>
                <a:spcPts val="0"/>
              </a:spcBef>
              <a:spcAft>
                <a:spcPts val="900"/>
              </a:spcAft>
              <a:defRPr sz="1200"/>
            </a:lvl2pPr>
            <a:lvl3pPr>
              <a:spcBef>
                <a:spcPts val="0"/>
              </a:spcBef>
              <a:spcAft>
                <a:spcPts val="900"/>
              </a:spcAft>
              <a:defRPr sz="1050"/>
            </a:lvl3pPr>
            <a:lvl4pPr>
              <a:spcBef>
                <a:spcPts val="0"/>
              </a:spcBef>
              <a:spcAft>
                <a:spcPts val="900"/>
              </a:spcAft>
              <a:defRPr sz="900"/>
            </a:lvl4pPr>
            <a:lvl5pPr>
              <a:spcBef>
                <a:spcPts val="0"/>
              </a:spcBef>
              <a:spcAft>
                <a:spcPts val="900"/>
              </a:spcAft>
              <a:defRPr sz="9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6" name="Straight Connector 5">
            <a:extLst>
              <a:ext uri="{FF2B5EF4-FFF2-40B4-BE49-F238E27FC236}">
                <a16:creationId xmlns:a16="http://schemas.microsoft.com/office/drawing/2014/main" id="{93AC3921-F10C-2A33-F8DF-3B42EE1E382E}"/>
              </a:ext>
              <a:ext uri="{C183D7F6-B498-43B3-948B-1728B52AA6E4}">
                <adec:decorative xmlns:adec="http://schemas.microsoft.com/office/drawing/2017/decorative" val="1"/>
              </a:ext>
            </a:extLst>
          </p:cNvPr>
          <p:cNvCxnSpPr>
            <a:cxnSpLocks/>
          </p:cNvCxnSpPr>
          <p:nvPr userDrawn="1"/>
        </p:nvCxnSpPr>
        <p:spPr>
          <a:xfrm>
            <a:off x="543430" y="723899"/>
            <a:ext cx="825767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4">
            <a:extLst>
              <a:ext uri="{FF2B5EF4-FFF2-40B4-BE49-F238E27FC236}">
                <a16:creationId xmlns:a16="http://schemas.microsoft.com/office/drawing/2014/main" id="{A4F2998B-5567-1A45-7720-4998CC19EF0D}"/>
              </a:ext>
            </a:extLst>
          </p:cNvPr>
          <p:cNvSpPr>
            <a:spLocks noGrp="1"/>
          </p:cNvSpPr>
          <p:nvPr>
            <p:ph sz="quarter" idx="11" hasCustomPrompt="1"/>
          </p:nvPr>
        </p:nvSpPr>
        <p:spPr>
          <a:xfrm>
            <a:off x="4809228" y="2244725"/>
            <a:ext cx="3991872" cy="4233713"/>
          </a:xfrm>
        </p:spPr>
        <p:txBody>
          <a:bodyPr>
            <a:normAutofit/>
          </a:bodyPr>
          <a:lstStyle>
            <a:lvl1pPr>
              <a:spcBef>
                <a:spcPts val="0"/>
              </a:spcBef>
              <a:spcAft>
                <a:spcPts val="900"/>
              </a:spcAft>
              <a:defRPr sz="1350"/>
            </a:lvl1pPr>
            <a:lvl2pPr>
              <a:spcBef>
                <a:spcPts val="0"/>
              </a:spcBef>
              <a:spcAft>
                <a:spcPts val="900"/>
              </a:spcAft>
              <a:defRPr sz="1200"/>
            </a:lvl2pPr>
            <a:lvl3pPr>
              <a:spcBef>
                <a:spcPts val="0"/>
              </a:spcBef>
              <a:spcAft>
                <a:spcPts val="900"/>
              </a:spcAft>
              <a:defRPr sz="1050"/>
            </a:lvl3pPr>
            <a:lvl4pPr>
              <a:spcBef>
                <a:spcPts val="0"/>
              </a:spcBef>
              <a:spcAft>
                <a:spcPts val="900"/>
              </a:spcAft>
              <a:defRPr sz="900"/>
            </a:lvl4pPr>
            <a:lvl5pPr>
              <a:spcBef>
                <a:spcPts val="0"/>
              </a:spcBef>
              <a:spcAft>
                <a:spcPts val="900"/>
              </a:spcAft>
              <a:defRPr sz="9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5">
            <a:extLst>
              <a:ext uri="{FF2B5EF4-FFF2-40B4-BE49-F238E27FC236}">
                <a16:creationId xmlns:a16="http://schemas.microsoft.com/office/drawing/2014/main" id="{457EDA23-301F-47EE-3683-0B3206D8F539}"/>
              </a:ext>
            </a:extLst>
          </p:cNvPr>
          <p:cNvSpPr>
            <a:spLocks noGrp="1"/>
          </p:cNvSpPr>
          <p:nvPr>
            <p:ph type="sldNum" sz="quarter" idx="4"/>
          </p:nvPr>
        </p:nvSpPr>
        <p:spPr>
          <a:xfrm>
            <a:off x="8189259" y="6356351"/>
            <a:ext cx="504266" cy="365125"/>
          </a:xfrm>
          <a:prstGeom prst="rect">
            <a:avLst/>
          </a:prstGeom>
        </p:spPr>
        <p:txBody>
          <a:bodyPr vert="horz" lIns="91440" tIns="45720" rIns="91440" bIns="45720" rtlCol="0" anchor="ctr"/>
          <a:lstStyle>
            <a:lvl1pPr algn="r">
              <a:defRPr sz="1050">
                <a:solidFill>
                  <a:schemeClr val="tx1"/>
                </a:solidFill>
              </a:defRPr>
            </a:lvl1pPr>
          </a:lstStyle>
          <a:p>
            <a:fld id="{C3DB2ADC-AF19-4574-8C10-79B5B04FCA27}" type="slidenum">
              <a:rPr lang="en-US" smtClean="0"/>
              <a:pPr/>
              <a:t>‹#›</a:t>
            </a:fld>
            <a:endParaRPr lang="en-US" dirty="0"/>
          </a:p>
        </p:txBody>
      </p:sp>
    </p:spTree>
    <p:extLst>
      <p:ext uri="{BB962C8B-B14F-4D97-AF65-F5344CB8AC3E}">
        <p14:creationId xmlns:p14="http://schemas.microsoft.com/office/powerpoint/2010/main" val="66383800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Section Break 2">
    <p:spTree>
      <p:nvGrpSpPr>
        <p:cNvPr id="1" name=""/>
        <p:cNvGrpSpPr/>
        <p:nvPr/>
      </p:nvGrpSpPr>
      <p:grpSpPr>
        <a:xfrm>
          <a:off x="0" y="0"/>
          <a:ext cx="0" cy="0"/>
          <a:chOff x="0" y="0"/>
          <a:chExt cx="0" cy="0"/>
        </a:xfrm>
      </p:grpSpPr>
      <p:sp>
        <p:nvSpPr>
          <p:cNvPr id="20" name="Title 10">
            <a:extLst>
              <a:ext uri="{FF2B5EF4-FFF2-40B4-BE49-F238E27FC236}">
                <a16:creationId xmlns:a16="http://schemas.microsoft.com/office/drawing/2014/main" id="{6DC3399C-8B0E-4D7D-A955-FB1F37CF3672}"/>
              </a:ext>
            </a:extLst>
          </p:cNvPr>
          <p:cNvSpPr>
            <a:spLocks noGrp="1"/>
          </p:cNvSpPr>
          <p:nvPr>
            <p:ph type="ctrTitle" hasCustomPrompt="1"/>
          </p:nvPr>
        </p:nvSpPr>
        <p:spPr>
          <a:xfrm>
            <a:off x="539359" y="983901"/>
            <a:ext cx="4293590" cy="1198580"/>
          </a:xfrm>
          <a:prstGeom prst="rect">
            <a:avLst/>
          </a:prstGeom>
        </p:spPr>
        <p:txBody>
          <a:bodyPr anchor="t">
            <a:normAutofit/>
          </a:bodyPr>
          <a:lstStyle>
            <a:lvl1pPr>
              <a:defRPr sz="2400"/>
            </a:lvl1pPr>
          </a:lstStyle>
          <a:p>
            <a:r>
              <a:rPr lang="en-US" dirty="0"/>
              <a:t>Click to add title</a:t>
            </a:r>
          </a:p>
        </p:txBody>
      </p:sp>
      <p:sp>
        <p:nvSpPr>
          <p:cNvPr id="7" name="Content Placeholder 6">
            <a:extLst>
              <a:ext uri="{FF2B5EF4-FFF2-40B4-BE49-F238E27FC236}">
                <a16:creationId xmlns:a16="http://schemas.microsoft.com/office/drawing/2014/main" id="{63C6D5E5-DE84-EC37-75DB-50DB75B5CD48}"/>
              </a:ext>
            </a:extLst>
          </p:cNvPr>
          <p:cNvSpPr>
            <a:spLocks noGrp="1"/>
          </p:cNvSpPr>
          <p:nvPr>
            <p:ph sz="quarter" idx="14" hasCustomPrompt="1"/>
          </p:nvPr>
        </p:nvSpPr>
        <p:spPr>
          <a:xfrm>
            <a:off x="532890" y="2244726"/>
            <a:ext cx="4293590" cy="3795683"/>
          </a:xfrm>
        </p:spPr>
        <p:txBody>
          <a:bodyPr/>
          <a:lstStyle>
            <a:lvl1pPr>
              <a:spcBef>
                <a:spcPts val="0"/>
              </a:spcBef>
              <a:spcAft>
                <a:spcPts val="900"/>
              </a:spcAft>
              <a:defRPr/>
            </a:lvl1pPr>
            <a:lvl2pPr>
              <a:spcBef>
                <a:spcPts val="0"/>
              </a:spcBef>
              <a:spcAft>
                <a:spcPts val="900"/>
              </a:spcAft>
              <a:defRPr/>
            </a:lvl2pPr>
            <a:lvl3pPr>
              <a:spcBef>
                <a:spcPts val="0"/>
              </a:spcBef>
              <a:spcAft>
                <a:spcPts val="900"/>
              </a:spcAft>
              <a:defRPr/>
            </a:lvl3pPr>
            <a:lvl4pPr>
              <a:spcBef>
                <a:spcPts val="0"/>
              </a:spcBef>
              <a:spcAft>
                <a:spcPts val="900"/>
              </a:spcAft>
              <a:defRPr/>
            </a:lvl4pPr>
            <a:lvl5pPr>
              <a:spcBef>
                <a:spcPts val="0"/>
              </a:spcBef>
              <a:spcAft>
                <a:spcPts val="900"/>
              </a:spcAft>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 name="Picture Placeholder 28">
            <a:extLst>
              <a:ext uri="{FF2B5EF4-FFF2-40B4-BE49-F238E27FC236}">
                <a16:creationId xmlns:a16="http://schemas.microsoft.com/office/drawing/2014/main" id="{E335E712-C7FD-4BAC-B89C-58AF6594A4E7}"/>
              </a:ext>
            </a:extLst>
          </p:cNvPr>
          <p:cNvSpPr>
            <a:spLocks noGrp="1"/>
          </p:cNvSpPr>
          <p:nvPr>
            <p:ph type="pic" sz="quarter" idx="13"/>
          </p:nvPr>
        </p:nvSpPr>
        <p:spPr>
          <a:xfrm>
            <a:off x="5486400" y="723899"/>
            <a:ext cx="3657600" cy="5316510"/>
          </a:xfrm>
          <a:prstGeom prst="rect">
            <a:avLst/>
          </a:prstGeom>
        </p:spPr>
        <p:txBody>
          <a:bodyPr>
            <a:normAutofit/>
          </a:bodyPr>
          <a:lstStyle>
            <a:lvl1pPr marL="0" indent="0" algn="ctr">
              <a:buNone/>
              <a:defRPr sz="1350"/>
            </a:lvl1pPr>
          </a:lstStyle>
          <a:p>
            <a:r>
              <a:rPr lang="en-US" dirty="0"/>
              <a:t>Click icon to add picture</a:t>
            </a:r>
          </a:p>
        </p:txBody>
      </p:sp>
      <p:cxnSp>
        <p:nvCxnSpPr>
          <p:cNvPr id="3" name="Straight Connector 2">
            <a:extLst>
              <a:ext uri="{FF2B5EF4-FFF2-40B4-BE49-F238E27FC236}">
                <a16:creationId xmlns:a16="http://schemas.microsoft.com/office/drawing/2014/main" id="{A541CC69-A0B0-C1BE-2165-D8AD1B7D2DDA}"/>
              </a:ext>
              <a:ext uri="{C183D7F6-B498-43B3-948B-1728B52AA6E4}">
                <adec:decorative xmlns:adec="http://schemas.microsoft.com/office/drawing/2017/decorative" val="1"/>
              </a:ext>
            </a:extLst>
          </p:cNvPr>
          <p:cNvCxnSpPr>
            <a:cxnSpLocks/>
          </p:cNvCxnSpPr>
          <p:nvPr userDrawn="1"/>
        </p:nvCxnSpPr>
        <p:spPr>
          <a:xfrm>
            <a:off x="543431" y="723899"/>
            <a:ext cx="4340043"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5">
            <a:extLst>
              <a:ext uri="{FF2B5EF4-FFF2-40B4-BE49-F238E27FC236}">
                <a16:creationId xmlns:a16="http://schemas.microsoft.com/office/drawing/2014/main" id="{9147C2FA-8BD9-36BF-787A-3B3C4847BF5F}"/>
              </a:ext>
            </a:extLst>
          </p:cNvPr>
          <p:cNvSpPr>
            <a:spLocks noGrp="1"/>
          </p:cNvSpPr>
          <p:nvPr>
            <p:ph type="sldNum" sz="quarter" idx="4"/>
          </p:nvPr>
        </p:nvSpPr>
        <p:spPr>
          <a:xfrm>
            <a:off x="8189259" y="6356351"/>
            <a:ext cx="504266" cy="365125"/>
          </a:xfrm>
          <a:prstGeom prst="rect">
            <a:avLst/>
          </a:prstGeom>
        </p:spPr>
        <p:txBody>
          <a:bodyPr vert="horz" lIns="91440" tIns="45720" rIns="91440" bIns="45720" rtlCol="0" anchor="ctr"/>
          <a:lstStyle>
            <a:lvl1pPr algn="r">
              <a:defRPr sz="1050">
                <a:solidFill>
                  <a:schemeClr val="tx1"/>
                </a:solidFill>
              </a:defRPr>
            </a:lvl1pPr>
          </a:lstStyle>
          <a:p>
            <a:fld id="{C3DB2ADC-AF19-4574-8C10-79B5B04FCA27}" type="slidenum">
              <a:rPr lang="en-US" smtClean="0"/>
              <a:pPr/>
              <a:t>‹#›</a:t>
            </a:fld>
            <a:endParaRPr lang="en-US" dirty="0"/>
          </a:p>
        </p:txBody>
      </p:sp>
    </p:spTree>
    <p:extLst>
      <p:ext uri="{BB962C8B-B14F-4D97-AF65-F5344CB8AC3E}">
        <p14:creationId xmlns:p14="http://schemas.microsoft.com/office/powerpoint/2010/main" val="238465843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23"/>
        <p:cNvGrpSpPr/>
        <p:nvPr/>
      </p:nvGrpSpPr>
      <p:grpSpPr>
        <a:xfrm>
          <a:off x="0" y="0"/>
          <a:ext cx="0" cy="0"/>
          <a:chOff x="0" y="0"/>
          <a:chExt cx="0" cy="0"/>
        </a:xfrm>
      </p:grpSpPr>
      <p:sp>
        <p:nvSpPr>
          <p:cNvPr id="24" name="Google Shape;24;p6"/>
          <p:cNvSpPr txBox="1">
            <a:spLocks noGrp="1"/>
          </p:cNvSpPr>
          <p:nvPr>
            <p:ph type="title"/>
          </p:nvPr>
        </p:nvSpPr>
        <p:spPr>
          <a:xfrm>
            <a:off x="1411775" y="173024"/>
            <a:ext cx="7273800" cy="1143200"/>
          </a:xfrm>
          <a:prstGeom prst="rect">
            <a:avLst/>
          </a:prstGeom>
        </p:spPr>
        <p:txBody>
          <a:bodyPr spcFirstLastPara="1" wrap="square" lIns="0" tIns="0" rIns="0" bIns="0" anchor="b" anchorCtr="0"/>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5" name="Google Shape;25;p6"/>
          <p:cNvSpPr txBox="1">
            <a:spLocks noGrp="1"/>
          </p:cNvSpPr>
          <p:nvPr>
            <p:ph type="body" idx="1"/>
          </p:nvPr>
        </p:nvSpPr>
        <p:spPr>
          <a:xfrm>
            <a:off x="1412975" y="1717267"/>
            <a:ext cx="3530700" cy="4314800"/>
          </a:xfrm>
          <a:prstGeom prst="rect">
            <a:avLst/>
          </a:prstGeom>
        </p:spPr>
        <p:txBody>
          <a:bodyPr spcFirstLastPara="1" wrap="square" lIns="0" tIns="0" rIns="0" bIns="0" anchor="t" anchorCtr="0"/>
          <a:lstStyle>
            <a:lvl1pPr marL="457189" lvl="0" indent="-368291">
              <a:spcBef>
                <a:spcPts val="0"/>
              </a:spcBef>
              <a:spcAft>
                <a:spcPts val="0"/>
              </a:spcAft>
              <a:buSzPts val="2200"/>
              <a:buChar char="•"/>
              <a:defRPr/>
            </a:lvl1pPr>
            <a:lvl2pPr marL="914378" lvl="1" indent="-368291">
              <a:spcBef>
                <a:spcPts val="0"/>
              </a:spcBef>
              <a:spcAft>
                <a:spcPts val="0"/>
              </a:spcAft>
              <a:buSzPts val="2200"/>
              <a:buChar char="•"/>
              <a:defRPr/>
            </a:lvl2pPr>
            <a:lvl3pPr marL="1371566" lvl="2" indent="-368291">
              <a:spcBef>
                <a:spcPts val="0"/>
              </a:spcBef>
              <a:spcAft>
                <a:spcPts val="0"/>
              </a:spcAft>
              <a:buSzPts val="2200"/>
              <a:buChar char="•"/>
              <a:defRPr/>
            </a:lvl3pPr>
            <a:lvl4pPr marL="1828754" lvl="3" indent="-368291">
              <a:spcBef>
                <a:spcPts val="0"/>
              </a:spcBef>
              <a:spcAft>
                <a:spcPts val="0"/>
              </a:spcAft>
              <a:buSzPts val="2200"/>
              <a:buChar char="•"/>
              <a:defRPr/>
            </a:lvl4pPr>
            <a:lvl5pPr marL="2285943" lvl="4" indent="-368291">
              <a:spcBef>
                <a:spcPts val="0"/>
              </a:spcBef>
              <a:spcAft>
                <a:spcPts val="0"/>
              </a:spcAft>
              <a:buSzPts val="2200"/>
              <a:buChar char="•"/>
              <a:defRPr/>
            </a:lvl5pPr>
            <a:lvl6pPr marL="2743132" lvl="5" indent="-368291">
              <a:spcBef>
                <a:spcPts val="0"/>
              </a:spcBef>
              <a:spcAft>
                <a:spcPts val="0"/>
              </a:spcAft>
              <a:buSzPts val="2200"/>
              <a:buChar char="•"/>
              <a:defRPr/>
            </a:lvl6pPr>
            <a:lvl7pPr marL="3200320" lvl="6" indent="-368291">
              <a:spcBef>
                <a:spcPts val="0"/>
              </a:spcBef>
              <a:spcAft>
                <a:spcPts val="0"/>
              </a:spcAft>
              <a:buSzPts val="2200"/>
              <a:buChar char="•"/>
              <a:defRPr/>
            </a:lvl7pPr>
            <a:lvl8pPr marL="3657509" lvl="7" indent="-368291">
              <a:spcBef>
                <a:spcPts val="0"/>
              </a:spcBef>
              <a:spcAft>
                <a:spcPts val="0"/>
              </a:spcAft>
              <a:buSzPts val="2200"/>
              <a:buChar char="•"/>
              <a:defRPr/>
            </a:lvl8pPr>
            <a:lvl9pPr marL="4114697" lvl="8" indent="-368291">
              <a:spcBef>
                <a:spcPts val="0"/>
              </a:spcBef>
              <a:spcAft>
                <a:spcPts val="0"/>
              </a:spcAft>
              <a:buSzPts val="2200"/>
              <a:buChar char="•"/>
              <a:defRPr/>
            </a:lvl9pPr>
          </a:lstStyle>
          <a:p>
            <a:endParaRPr/>
          </a:p>
        </p:txBody>
      </p:sp>
      <p:sp>
        <p:nvSpPr>
          <p:cNvPr id="26" name="Google Shape;26;p6"/>
          <p:cNvSpPr txBox="1">
            <a:spLocks noGrp="1"/>
          </p:cNvSpPr>
          <p:nvPr>
            <p:ph type="body" idx="2"/>
          </p:nvPr>
        </p:nvSpPr>
        <p:spPr>
          <a:xfrm>
            <a:off x="5156126" y="1717267"/>
            <a:ext cx="3530700" cy="4314800"/>
          </a:xfrm>
          <a:prstGeom prst="rect">
            <a:avLst/>
          </a:prstGeom>
        </p:spPr>
        <p:txBody>
          <a:bodyPr spcFirstLastPara="1" wrap="square" lIns="0" tIns="0" rIns="0" bIns="0" anchor="t" anchorCtr="0"/>
          <a:lstStyle>
            <a:lvl1pPr marL="457189" lvl="0" indent="-368291">
              <a:spcBef>
                <a:spcPts val="0"/>
              </a:spcBef>
              <a:spcAft>
                <a:spcPts val="0"/>
              </a:spcAft>
              <a:buSzPts val="2200"/>
              <a:buChar char="•"/>
              <a:defRPr/>
            </a:lvl1pPr>
            <a:lvl2pPr marL="914378" lvl="1" indent="-368291">
              <a:spcBef>
                <a:spcPts val="0"/>
              </a:spcBef>
              <a:spcAft>
                <a:spcPts val="0"/>
              </a:spcAft>
              <a:buSzPts val="2200"/>
              <a:buChar char="•"/>
              <a:defRPr/>
            </a:lvl2pPr>
            <a:lvl3pPr marL="1371566" lvl="2" indent="-368291">
              <a:spcBef>
                <a:spcPts val="0"/>
              </a:spcBef>
              <a:spcAft>
                <a:spcPts val="0"/>
              </a:spcAft>
              <a:buSzPts val="2200"/>
              <a:buChar char="•"/>
              <a:defRPr/>
            </a:lvl3pPr>
            <a:lvl4pPr marL="1828754" lvl="3" indent="-368291">
              <a:spcBef>
                <a:spcPts val="0"/>
              </a:spcBef>
              <a:spcAft>
                <a:spcPts val="0"/>
              </a:spcAft>
              <a:buSzPts val="2200"/>
              <a:buChar char="•"/>
              <a:defRPr/>
            </a:lvl4pPr>
            <a:lvl5pPr marL="2285943" lvl="4" indent="-368291">
              <a:spcBef>
                <a:spcPts val="0"/>
              </a:spcBef>
              <a:spcAft>
                <a:spcPts val="0"/>
              </a:spcAft>
              <a:buSzPts val="2200"/>
              <a:buChar char="•"/>
              <a:defRPr/>
            </a:lvl5pPr>
            <a:lvl6pPr marL="2743132" lvl="5" indent="-368291">
              <a:spcBef>
                <a:spcPts val="0"/>
              </a:spcBef>
              <a:spcAft>
                <a:spcPts val="0"/>
              </a:spcAft>
              <a:buSzPts val="2200"/>
              <a:buChar char="•"/>
              <a:defRPr/>
            </a:lvl6pPr>
            <a:lvl7pPr marL="3200320" lvl="6" indent="-368291">
              <a:spcBef>
                <a:spcPts val="0"/>
              </a:spcBef>
              <a:spcAft>
                <a:spcPts val="0"/>
              </a:spcAft>
              <a:buSzPts val="2200"/>
              <a:buChar char="•"/>
              <a:defRPr/>
            </a:lvl7pPr>
            <a:lvl8pPr marL="3657509" lvl="7" indent="-368291">
              <a:spcBef>
                <a:spcPts val="0"/>
              </a:spcBef>
              <a:spcAft>
                <a:spcPts val="0"/>
              </a:spcAft>
              <a:buSzPts val="2200"/>
              <a:buChar char="•"/>
              <a:defRPr/>
            </a:lvl8pPr>
            <a:lvl9pPr marL="4114697" lvl="8" indent="-368291">
              <a:spcBef>
                <a:spcPts val="0"/>
              </a:spcBef>
              <a:spcAft>
                <a:spcPts val="0"/>
              </a:spcAft>
              <a:buSzPts val="2200"/>
              <a:buChar char="•"/>
              <a:defRPr/>
            </a:lvl9pPr>
          </a:lstStyle>
          <a:p>
            <a:endParaRPr/>
          </a:p>
        </p:txBody>
      </p:sp>
      <p:sp>
        <p:nvSpPr>
          <p:cNvPr id="27" name="Google Shape;27;p6"/>
          <p:cNvSpPr txBox="1">
            <a:spLocks noGrp="1"/>
          </p:cNvSpPr>
          <p:nvPr>
            <p:ph type="sldNum" idx="12"/>
          </p:nvPr>
        </p:nvSpPr>
        <p:spPr>
          <a:xfrm>
            <a:off x="8404384" y="338735"/>
            <a:ext cx="548700" cy="5248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36024838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cSld name="Title">
    <p:spTree>
      <p:nvGrpSpPr>
        <p:cNvPr id="1" name="Shape 8"/>
        <p:cNvGrpSpPr/>
        <p:nvPr/>
      </p:nvGrpSpPr>
      <p:grpSpPr>
        <a:xfrm>
          <a:off x="0" y="0"/>
          <a:ext cx="0" cy="0"/>
          <a:chOff x="0" y="0"/>
          <a:chExt cx="0" cy="0"/>
        </a:xfrm>
      </p:grpSpPr>
      <p:sp>
        <p:nvSpPr>
          <p:cNvPr id="9" name="Shape 9"/>
          <p:cNvSpPr txBox="1">
            <a:spLocks noGrp="1"/>
          </p:cNvSpPr>
          <p:nvPr>
            <p:ph type="ctrTitle"/>
          </p:nvPr>
        </p:nvSpPr>
        <p:spPr>
          <a:xfrm>
            <a:off x="1815525" y="2655767"/>
            <a:ext cx="5585400" cy="1546400"/>
          </a:xfrm>
          <a:prstGeom prst="rect">
            <a:avLst/>
          </a:prstGeom>
        </p:spPr>
        <p:txBody>
          <a:bodyPr anchor="ctr"/>
          <a:lstStyle>
            <a:lvl1pPr lvl="0">
              <a:spcBef>
                <a:spcPts val="0"/>
              </a:spcBef>
              <a:spcAft>
                <a:spcPts val="0"/>
              </a:spcAft>
              <a:buSzPts val="6000"/>
              <a:buNone/>
              <a:defRPr sz="4500" b="0"/>
            </a:lvl1pPr>
            <a:lvl2pPr lvl="1">
              <a:spcBef>
                <a:spcPts val="0"/>
              </a:spcBef>
              <a:spcAft>
                <a:spcPts val="0"/>
              </a:spcAft>
              <a:buSzPts val="6000"/>
              <a:buNone/>
              <a:defRPr sz="4500" b="0"/>
            </a:lvl2pPr>
            <a:lvl3pPr lvl="2">
              <a:spcBef>
                <a:spcPts val="0"/>
              </a:spcBef>
              <a:spcAft>
                <a:spcPts val="0"/>
              </a:spcAft>
              <a:buSzPts val="6000"/>
              <a:buNone/>
              <a:defRPr sz="4500" b="0"/>
            </a:lvl3pPr>
            <a:lvl4pPr lvl="3">
              <a:spcBef>
                <a:spcPts val="0"/>
              </a:spcBef>
              <a:spcAft>
                <a:spcPts val="0"/>
              </a:spcAft>
              <a:buSzPts val="6000"/>
              <a:buNone/>
              <a:defRPr sz="4500" b="0"/>
            </a:lvl4pPr>
            <a:lvl5pPr lvl="4">
              <a:spcBef>
                <a:spcPts val="0"/>
              </a:spcBef>
              <a:spcAft>
                <a:spcPts val="0"/>
              </a:spcAft>
              <a:buSzPts val="6000"/>
              <a:buNone/>
              <a:defRPr sz="4500" b="0"/>
            </a:lvl5pPr>
            <a:lvl6pPr lvl="5">
              <a:spcBef>
                <a:spcPts val="0"/>
              </a:spcBef>
              <a:spcAft>
                <a:spcPts val="0"/>
              </a:spcAft>
              <a:buSzPts val="6000"/>
              <a:buNone/>
              <a:defRPr sz="4500" b="0"/>
            </a:lvl6pPr>
            <a:lvl7pPr lvl="6">
              <a:spcBef>
                <a:spcPts val="0"/>
              </a:spcBef>
              <a:spcAft>
                <a:spcPts val="0"/>
              </a:spcAft>
              <a:buSzPts val="6000"/>
              <a:buNone/>
              <a:defRPr sz="4500" b="0"/>
            </a:lvl7pPr>
            <a:lvl8pPr lvl="7">
              <a:spcBef>
                <a:spcPts val="0"/>
              </a:spcBef>
              <a:spcAft>
                <a:spcPts val="0"/>
              </a:spcAft>
              <a:buSzPts val="6000"/>
              <a:buNone/>
              <a:defRPr sz="4500" b="0"/>
            </a:lvl8pPr>
            <a:lvl9pPr lvl="8">
              <a:spcBef>
                <a:spcPts val="0"/>
              </a:spcBef>
              <a:spcAft>
                <a:spcPts val="0"/>
              </a:spcAft>
              <a:buSzPts val="6000"/>
              <a:buNone/>
              <a:defRPr sz="4500" b="0"/>
            </a:lvl9pPr>
          </a:lstStyle>
          <a:p>
            <a:r>
              <a:rPr lang="en-US"/>
              <a:t>Click to edit Master title style</a:t>
            </a:r>
            <a:endParaRPr/>
          </a:p>
        </p:txBody>
      </p:sp>
    </p:spTree>
    <p:extLst>
      <p:ext uri="{BB962C8B-B14F-4D97-AF65-F5344CB8AC3E}">
        <p14:creationId xmlns:p14="http://schemas.microsoft.com/office/powerpoint/2010/main" val="265308762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cSld name="Subtitle">
    <p:spTree>
      <p:nvGrpSpPr>
        <p:cNvPr id="1" name="Shape 10"/>
        <p:cNvGrpSpPr/>
        <p:nvPr/>
      </p:nvGrpSpPr>
      <p:grpSpPr>
        <a:xfrm>
          <a:off x="0" y="0"/>
          <a:ext cx="0" cy="0"/>
          <a:chOff x="0" y="0"/>
          <a:chExt cx="0" cy="0"/>
        </a:xfrm>
      </p:grpSpPr>
      <p:sp>
        <p:nvSpPr>
          <p:cNvPr id="11" name="Shape 11"/>
          <p:cNvSpPr txBox="1">
            <a:spLocks noGrp="1"/>
          </p:cNvSpPr>
          <p:nvPr>
            <p:ph type="ctrTitle"/>
          </p:nvPr>
        </p:nvSpPr>
        <p:spPr>
          <a:xfrm>
            <a:off x="1821550" y="2009533"/>
            <a:ext cx="5500800" cy="1546400"/>
          </a:xfrm>
          <a:prstGeom prst="rect">
            <a:avLst/>
          </a:prstGeom>
        </p:spPr>
        <p:txBody>
          <a:bodyPr anchor="b"/>
          <a:lstStyle>
            <a:lvl1pPr lvl="0" rtl="0">
              <a:spcBef>
                <a:spcPts val="0"/>
              </a:spcBef>
              <a:spcAft>
                <a:spcPts val="0"/>
              </a:spcAft>
              <a:buSzPts val="4800"/>
              <a:buNone/>
              <a:defRPr sz="3600" b="0"/>
            </a:lvl1pPr>
            <a:lvl2pPr lvl="1" rtl="0">
              <a:spcBef>
                <a:spcPts val="0"/>
              </a:spcBef>
              <a:spcAft>
                <a:spcPts val="0"/>
              </a:spcAft>
              <a:buSzPts val="4800"/>
              <a:buNone/>
              <a:defRPr sz="3600" b="0"/>
            </a:lvl2pPr>
            <a:lvl3pPr lvl="2" rtl="0">
              <a:spcBef>
                <a:spcPts val="0"/>
              </a:spcBef>
              <a:spcAft>
                <a:spcPts val="0"/>
              </a:spcAft>
              <a:buSzPts val="4800"/>
              <a:buNone/>
              <a:defRPr sz="3600" b="0"/>
            </a:lvl3pPr>
            <a:lvl4pPr lvl="3" rtl="0">
              <a:spcBef>
                <a:spcPts val="0"/>
              </a:spcBef>
              <a:spcAft>
                <a:spcPts val="0"/>
              </a:spcAft>
              <a:buSzPts val="4800"/>
              <a:buNone/>
              <a:defRPr sz="3600" b="0"/>
            </a:lvl4pPr>
            <a:lvl5pPr lvl="4" rtl="0">
              <a:spcBef>
                <a:spcPts val="0"/>
              </a:spcBef>
              <a:spcAft>
                <a:spcPts val="0"/>
              </a:spcAft>
              <a:buSzPts val="4800"/>
              <a:buNone/>
              <a:defRPr sz="3600" b="0"/>
            </a:lvl5pPr>
            <a:lvl6pPr lvl="5" rtl="0">
              <a:spcBef>
                <a:spcPts val="0"/>
              </a:spcBef>
              <a:spcAft>
                <a:spcPts val="0"/>
              </a:spcAft>
              <a:buSzPts val="4800"/>
              <a:buNone/>
              <a:defRPr sz="3600" b="0"/>
            </a:lvl6pPr>
            <a:lvl7pPr lvl="6" rtl="0">
              <a:spcBef>
                <a:spcPts val="0"/>
              </a:spcBef>
              <a:spcAft>
                <a:spcPts val="0"/>
              </a:spcAft>
              <a:buSzPts val="4800"/>
              <a:buNone/>
              <a:defRPr sz="3600" b="0"/>
            </a:lvl7pPr>
            <a:lvl8pPr lvl="7" rtl="0">
              <a:spcBef>
                <a:spcPts val="0"/>
              </a:spcBef>
              <a:spcAft>
                <a:spcPts val="0"/>
              </a:spcAft>
              <a:buSzPts val="4800"/>
              <a:buNone/>
              <a:defRPr sz="3600" b="0"/>
            </a:lvl8pPr>
            <a:lvl9pPr lvl="8" rtl="0">
              <a:spcBef>
                <a:spcPts val="0"/>
              </a:spcBef>
              <a:spcAft>
                <a:spcPts val="0"/>
              </a:spcAft>
              <a:buSzPts val="4800"/>
              <a:buNone/>
              <a:defRPr sz="3600" b="0"/>
            </a:lvl9pPr>
          </a:lstStyle>
          <a:p>
            <a:r>
              <a:rPr lang="en-US"/>
              <a:t>Click to edit Master title style</a:t>
            </a:r>
            <a:endParaRPr/>
          </a:p>
        </p:txBody>
      </p:sp>
      <p:sp>
        <p:nvSpPr>
          <p:cNvPr id="12" name="Shape 12"/>
          <p:cNvSpPr txBox="1">
            <a:spLocks noGrp="1"/>
          </p:cNvSpPr>
          <p:nvPr>
            <p:ph type="subTitle" idx="1"/>
          </p:nvPr>
        </p:nvSpPr>
        <p:spPr>
          <a:xfrm>
            <a:off x="1821550" y="3380339"/>
            <a:ext cx="5500800" cy="1046400"/>
          </a:xfrm>
          <a:prstGeom prst="rect">
            <a:avLst/>
          </a:prstGeom>
        </p:spPr>
        <p:txBody>
          <a:bodyPr/>
          <a:lstStyle>
            <a:lvl1pPr lvl="0" rtl="0">
              <a:spcBef>
                <a:spcPts val="0"/>
              </a:spcBef>
              <a:spcAft>
                <a:spcPts val="0"/>
              </a:spcAft>
              <a:buClr>
                <a:schemeClr val="dk2"/>
              </a:buClr>
              <a:buSzPts val="2400"/>
              <a:buNone/>
              <a:defRPr>
                <a:solidFill>
                  <a:schemeClr val="dk2"/>
                </a:solidFill>
              </a:defRPr>
            </a:lvl1pPr>
            <a:lvl2pPr lvl="1" rtl="0">
              <a:spcBef>
                <a:spcPts val="0"/>
              </a:spcBef>
              <a:spcAft>
                <a:spcPts val="0"/>
              </a:spcAft>
              <a:buClr>
                <a:schemeClr val="dk2"/>
              </a:buClr>
              <a:buSzPts val="3000"/>
              <a:buNone/>
              <a:defRPr sz="2250">
                <a:solidFill>
                  <a:schemeClr val="dk2"/>
                </a:solidFill>
              </a:defRPr>
            </a:lvl2pPr>
            <a:lvl3pPr lvl="2" rtl="0">
              <a:spcBef>
                <a:spcPts val="0"/>
              </a:spcBef>
              <a:spcAft>
                <a:spcPts val="0"/>
              </a:spcAft>
              <a:buClr>
                <a:schemeClr val="dk2"/>
              </a:buClr>
              <a:buSzPts val="3000"/>
              <a:buNone/>
              <a:defRPr sz="2250">
                <a:solidFill>
                  <a:schemeClr val="dk2"/>
                </a:solidFill>
              </a:defRPr>
            </a:lvl3pPr>
            <a:lvl4pPr lvl="3" rtl="0">
              <a:spcBef>
                <a:spcPts val="0"/>
              </a:spcBef>
              <a:spcAft>
                <a:spcPts val="0"/>
              </a:spcAft>
              <a:buClr>
                <a:schemeClr val="dk2"/>
              </a:buClr>
              <a:buSzPts val="3000"/>
              <a:buNone/>
              <a:defRPr sz="2250">
                <a:solidFill>
                  <a:schemeClr val="dk2"/>
                </a:solidFill>
              </a:defRPr>
            </a:lvl4pPr>
            <a:lvl5pPr lvl="4" rtl="0">
              <a:spcBef>
                <a:spcPts val="0"/>
              </a:spcBef>
              <a:spcAft>
                <a:spcPts val="0"/>
              </a:spcAft>
              <a:buClr>
                <a:schemeClr val="dk2"/>
              </a:buClr>
              <a:buSzPts val="3000"/>
              <a:buNone/>
              <a:defRPr sz="2250">
                <a:solidFill>
                  <a:schemeClr val="dk2"/>
                </a:solidFill>
              </a:defRPr>
            </a:lvl5pPr>
            <a:lvl6pPr lvl="5" rtl="0">
              <a:spcBef>
                <a:spcPts val="0"/>
              </a:spcBef>
              <a:spcAft>
                <a:spcPts val="0"/>
              </a:spcAft>
              <a:buClr>
                <a:schemeClr val="dk2"/>
              </a:buClr>
              <a:buSzPts val="3000"/>
              <a:buNone/>
              <a:defRPr sz="2250">
                <a:solidFill>
                  <a:schemeClr val="dk2"/>
                </a:solidFill>
              </a:defRPr>
            </a:lvl6pPr>
            <a:lvl7pPr lvl="6" rtl="0">
              <a:spcBef>
                <a:spcPts val="0"/>
              </a:spcBef>
              <a:spcAft>
                <a:spcPts val="0"/>
              </a:spcAft>
              <a:buClr>
                <a:schemeClr val="dk2"/>
              </a:buClr>
              <a:buSzPts val="3000"/>
              <a:buNone/>
              <a:defRPr sz="2250">
                <a:solidFill>
                  <a:schemeClr val="dk2"/>
                </a:solidFill>
              </a:defRPr>
            </a:lvl7pPr>
            <a:lvl8pPr lvl="7" rtl="0">
              <a:spcBef>
                <a:spcPts val="0"/>
              </a:spcBef>
              <a:spcAft>
                <a:spcPts val="0"/>
              </a:spcAft>
              <a:buClr>
                <a:schemeClr val="dk2"/>
              </a:buClr>
              <a:buSzPts val="3000"/>
              <a:buNone/>
              <a:defRPr sz="2250">
                <a:solidFill>
                  <a:schemeClr val="dk2"/>
                </a:solidFill>
              </a:defRPr>
            </a:lvl8pPr>
            <a:lvl9pPr lvl="8" rtl="0">
              <a:spcBef>
                <a:spcPts val="0"/>
              </a:spcBef>
              <a:spcAft>
                <a:spcPts val="0"/>
              </a:spcAft>
              <a:buClr>
                <a:schemeClr val="dk2"/>
              </a:buClr>
              <a:buSzPts val="3000"/>
              <a:buNone/>
              <a:defRPr sz="2250">
                <a:solidFill>
                  <a:schemeClr val="dk2"/>
                </a:solidFill>
              </a:defRPr>
            </a:lvl9pPr>
          </a:lstStyle>
          <a:p>
            <a:r>
              <a:rPr lang="en-US"/>
              <a:t>Click to edit Master subtitle style</a:t>
            </a:r>
            <a:endParaRPr/>
          </a:p>
        </p:txBody>
      </p:sp>
    </p:spTree>
    <p:extLst>
      <p:ext uri="{BB962C8B-B14F-4D97-AF65-F5344CB8AC3E}">
        <p14:creationId xmlns:p14="http://schemas.microsoft.com/office/powerpoint/2010/main" val="212039473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cSld name="Quote">
    <p:spTree>
      <p:nvGrpSpPr>
        <p:cNvPr id="1" name="Shape 13"/>
        <p:cNvGrpSpPr/>
        <p:nvPr/>
      </p:nvGrpSpPr>
      <p:grpSpPr>
        <a:xfrm>
          <a:off x="0" y="0"/>
          <a:ext cx="0" cy="0"/>
          <a:chOff x="0" y="0"/>
          <a:chExt cx="0" cy="0"/>
        </a:xfrm>
      </p:grpSpPr>
      <p:sp>
        <p:nvSpPr>
          <p:cNvPr id="2" name="Shape 15">
            <a:extLst>
              <a:ext uri="{FF2B5EF4-FFF2-40B4-BE49-F238E27FC236}">
                <a16:creationId xmlns:a16="http://schemas.microsoft.com/office/drawing/2014/main" id="{69198E09-F972-BD68-1F3C-9837D2E45688}"/>
              </a:ext>
            </a:extLst>
          </p:cNvPr>
          <p:cNvSpPr txBox="1">
            <a:spLocks noChangeArrowheads="1"/>
          </p:cNvSpPr>
          <p:nvPr/>
        </p:nvSpPr>
        <p:spPr bwMode="auto">
          <a:xfrm>
            <a:off x="3594101" y="1244600"/>
            <a:ext cx="1955800" cy="871538"/>
          </a:xfrm>
          <a:prstGeom prst="rect">
            <a:avLst/>
          </a:prstGeom>
          <a:noFill/>
          <a:ln>
            <a:noFill/>
          </a:ln>
        </p:spPr>
        <p:txBody>
          <a:bodyPr lIns="68569" tIns="68569" rIns="68569" bIns="68569"/>
          <a:lstStyle>
            <a:lvl1pPr>
              <a:spcBef>
                <a:spcPct val="20000"/>
              </a:spcBef>
              <a:buClr>
                <a:schemeClr val="tx2"/>
              </a:buClr>
              <a:buSzPct val="90000"/>
              <a:buFont typeface="Wingdings" panose="05000000000000000000" pitchFamily="2" charset="2"/>
              <a:defRPr sz="3200">
                <a:solidFill>
                  <a:schemeClr val="tx1"/>
                </a:solidFill>
                <a:latin typeface="Times New Roman" panose="02020603050405020304" pitchFamily="18" charset="0"/>
              </a:defRPr>
            </a:lvl1pPr>
            <a:lvl2pPr marL="742950" indent="-285750">
              <a:spcBef>
                <a:spcPct val="20000"/>
              </a:spcBef>
              <a:buClr>
                <a:schemeClr val="tx2"/>
              </a:buClr>
              <a:buSzPct val="90000"/>
              <a:buFont typeface="Wingdings" panose="05000000000000000000" pitchFamily="2" charset="2"/>
              <a:defRPr sz="3200">
                <a:solidFill>
                  <a:schemeClr val="tx1"/>
                </a:solidFill>
                <a:latin typeface="Times New Roman" panose="02020603050405020304" pitchFamily="18" charset="0"/>
              </a:defRPr>
            </a:lvl2pPr>
            <a:lvl3pPr marL="1143000" indent="-228600">
              <a:spcBef>
                <a:spcPct val="20000"/>
              </a:spcBef>
              <a:buClr>
                <a:schemeClr val="tx2"/>
              </a:buClr>
              <a:buSzPct val="90000"/>
              <a:buFont typeface="Wingdings" panose="05000000000000000000" pitchFamily="2" charset="2"/>
              <a:defRPr sz="3200">
                <a:solidFill>
                  <a:schemeClr val="tx1"/>
                </a:solidFill>
                <a:latin typeface="Times New Roman" panose="02020603050405020304" pitchFamily="18" charset="0"/>
              </a:defRPr>
            </a:lvl3pPr>
            <a:lvl4pPr marL="1600200" indent="-228600">
              <a:spcBef>
                <a:spcPct val="20000"/>
              </a:spcBef>
              <a:buClr>
                <a:schemeClr val="tx2"/>
              </a:buClr>
              <a:buSzPct val="90000"/>
              <a:buFont typeface="Wingdings" panose="05000000000000000000" pitchFamily="2" charset="2"/>
              <a:defRPr sz="3200">
                <a:solidFill>
                  <a:schemeClr val="tx1"/>
                </a:solidFill>
                <a:latin typeface="Times New Roman" panose="02020603050405020304" pitchFamily="18" charset="0"/>
              </a:defRPr>
            </a:lvl4pPr>
            <a:lvl5pPr marL="2057400" indent="-228600">
              <a:spcBef>
                <a:spcPct val="20000"/>
              </a:spcBef>
              <a:buClr>
                <a:schemeClr val="tx2"/>
              </a:buClr>
              <a:buSzPct val="90000"/>
              <a:buFont typeface="Wingdings" panose="05000000000000000000" pitchFamily="2" charset="2"/>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SzPct val="90000"/>
              <a:buFont typeface="Wingdings" panose="05000000000000000000" pitchFamily="2" charset="2"/>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SzPct val="90000"/>
              <a:buFont typeface="Wingdings" panose="05000000000000000000" pitchFamily="2" charset="2"/>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SzPct val="90000"/>
              <a:buFont typeface="Wingdings" panose="05000000000000000000" pitchFamily="2" charset="2"/>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SzPct val="90000"/>
              <a:buFont typeface="Wingdings" panose="05000000000000000000" pitchFamily="2" charset="2"/>
              <a:defRPr sz="3200">
                <a:solidFill>
                  <a:schemeClr val="tx1"/>
                </a:solidFill>
                <a:latin typeface="Times New Roman" panose="02020603050405020304" pitchFamily="18" charset="0"/>
              </a:defRPr>
            </a:lvl9pPr>
          </a:lstStyle>
          <a:p>
            <a:pPr algn="ctr" eaLnBrk="1" hangingPunct="1">
              <a:spcBef>
                <a:spcPct val="0"/>
              </a:spcBef>
              <a:defRPr/>
            </a:pPr>
            <a:r>
              <a:rPr lang="en-US" altLang="en-US" sz="7200">
                <a:solidFill>
                  <a:srgbClr val="2A95B7"/>
                </a:solidFill>
                <a:latin typeface="Patrick Hand SC"/>
                <a:ea typeface="Patrick Hand SC"/>
                <a:cs typeface="Patrick Hand SC"/>
                <a:sym typeface="Patrick Hand SC"/>
              </a:rPr>
              <a:t>“</a:t>
            </a:r>
          </a:p>
        </p:txBody>
      </p:sp>
      <p:sp>
        <p:nvSpPr>
          <p:cNvPr id="14" name="Shape 14"/>
          <p:cNvSpPr txBox="1">
            <a:spLocks noGrp="1"/>
          </p:cNvSpPr>
          <p:nvPr>
            <p:ph type="body" idx="1"/>
          </p:nvPr>
        </p:nvSpPr>
        <p:spPr>
          <a:xfrm>
            <a:off x="1441675" y="2171200"/>
            <a:ext cx="6260700" cy="1093200"/>
          </a:xfrm>
          <a:prstGeom prst="rect">
            <a:avLst/>
          </a:prstGeom>
        </p:spPr>
        <p:txBody>
          <a:bodyPr/>
          <a:lstStyle>
            <a:lvl1pPr marL="342900" lvl="0" indent="-295275" algn="ctr" rtl="0">
              <a:spcBef>
                <a:spcPts val="450"/>
              </a:spcBef>
              <a:spcAft>
                <a:spcPts val="0"/>
              </a:spcAft>
              <a:buSzPts val="2600"/>
              <a:buChar char="+"/>
              <a:defRPr sz="1950"/>
            </a:lvl1pPr>
            <a:lvl2pPr marL="685800" lvl="1" indent="-295275" algn="ctr" rtl="0">
              <a:spcBef>
                <a:spcPts val="0"/>
              </a:spcBef>
              <a:spcAft>
                <a:spcPts val="0"/>
              </a:spcAft>
              <a:buSzPts val="2600"/>
              <a:buChar char="+"/>
              <a:defRPr sz="1950"/>
            </a:lvl2pPr>
            <a:lvl3pPr marL="1028700" lvl="2" indent="-295275" algn="ctr" rtl="0">
              <a:spcBef>
                <a:spcPts val="0"/>
              </a:spcBef>
              <a:spcAft>
                <a:spcPts val="0"/>
              </a:spcAft>
              <a:buSzPts val="2600"/>
              <a:buChar char="+"/>
              <a:defRPr sz="1950"/>
            </a:lvl3pPr>
            <a:lvl4pPr marL="1371600" lvl="3" indent="-295275" algn="ctr" rtl="0">
              <a:spcBef>
                <a:spcPts val="0"/>
              </a:spcBef>
              <a:spcAft>
                <a:spcPts val="0"/>
              </a:spcAft>
              <a:buSzPts val="2600"/>
              <a:buChar char="+"/>
              <a:defRPr sz="1950"/>
            </a:lvl4pPr>
            <a:lvl5pPr marL="1714500" lvl="4" indent="-295275" algn="ctr" rtl="0">
              <a:spcBef>
                <a:spcPts val="0"/>
              </a:spcBef>
              <a:spcAft>
                <a:spcPts val="0"/>
              </a:spcAft>
              <a:buSzPts val="2600"/>
              <a:buChar char="+"/>
              <a:defRPr sz="1950"/>
            </a:lvl5pPr>
            <a:lvl6pPr marL="2057400" lvl="5" indent="-295275" algn="ctr" rtl="0">
              <a:spcBef>
                <a:spcPts val="0"/>
              </a:spcBef>
              <a:spcAft>
                <a:spcPts val="0"/>
              </a:spcAft>
              <a:buSzPts val="2600"/>
              <a:buChar char="+"/>
              <a:defRPr sz="1950"/>
            </a:lvl6pPr>
            <a:lvl7pPr marL="2400300" lvl="6" indent="-295275" algn="ctr" rtl="0">
              <a:spcBef>
                <a:spcPts val="0"/>
              </a:spcBef>
              <a:spcAft>
                <a:spcPts val="0"/>
              </a:spcAft>
              <a:buSzPts val="2600"/>
              <a:buChar char="+"/>
              <a:defRPr sz="1950"/>
            </a:lvl7pPr>
            <a:lvl8pPr marL="2743200" lvl="7" indent="-295275" algn="ctr" rtl="0">
              <a:spcBef>
                <a:spcPts val="0"/>
              </a:spcBef>
              <a:spcAft>
                <a:spcPts val="0"/>
              </a:spcAft>
              <a:buSzPts val="2600"/>
              <a:buChar char="+"/>
              <a:defRPr sz="1950"/>
            </a:lvl8pPr>
            <a:lvl9pPr marL="3086100" lvl="8" indent="-295275" algn="ctr">
              <a:spcBef>
                <a:spcPts val="0"/>
              </a:spcBef>
              <a:spcAft>
                <a:spcPts val="0"/>
              </a:spcAft>
              <a:buSzPts val="2600"/>
              <a:buChar char="+"/>
              <a:defRPr sz="1950"/>
            </a:lvl9pPr>
          </a:lstStyle>
          <a:p>
            <a:pPr lvl="0"/>
            <a:r>
              <a:rPr lang="en-US"/>
              <a:t>Edit Master text styles</a:t>
            </a:r>
          </a:p>
        </p:txBody>
      </p:sp>
    </p:spTree>
    <p:extLst>
      <p:ext uri="{BB962C8B-B14F-4D97-AF65-F5344CB8AC3E}">
        <p14:creationId xmlns:p14="http://schemas.microsoft.com/office/powerpoint/2010/main" val="364891234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x">
  <p:cSld name="Title + 1 column">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1049500" y="1061567"/>
            <a:ext cx="7020900" cy="1000400"/>
          </a:xfrm>
          <a:prstGeom prst="rect">
            <a:avLst/>
          </a:prstGeom>
        </p:spPr>
        <p:txBody>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r>
              <a:rPr lang="en-US"/>
              <a:t>Click to edit Master title style</a:t>
            </a:r>
            <a:endParaRPr/>
          </a:p>
        </p:txBody>
      </p:sp>
      <p:sp>
        <p:nvSpPr>
          <p:cNvPr id="18" name="Shape 18"/>
          <p:cNvSpPr txBox="1">
            <a:spLocks noGrp="1"/>
          </p:cNvSpPr>
          <p:nvPr>
            <p:ph type="body" idx="1"/>
          </p:nvPr>
        </p:nvSpPr>
        <p:spPr>
          <a:xfrm>
            <a:off x="1049500" y="1916568"/>
            <a:ext cx="7020900" cy="3609200"/>
          </a:xfrm>
          <a:prstGeom prst="rect">
            <a:avLst/>
          </a:prstGeom>
        </p:spPr>
        <p:txBody>
          <a:bodyPr/>
          <a:lstStyle>
            <a:lvl1pPr marL="342900" lvl="0" indent="-285750">
              <a:spcBef>
                <a:spcPts val="450"/>
              </a:spcBef>
              <a:spcAft>
                <a:spcPts val="0"/>
              </a:spcAft>
              <a:buSzPts val="2400"/>
              <a:buChar char="+"/>
              <a:defRPr/>
            </a:lvl1pPr>
            <a:lvl2pPr marL="685800" lvl="1" indent="-285750">
              <a:spcBef>
                <a:spcPts val="0"/>
              </a:spcBef>
              <a:spcAft>
                <a:spcPts val="0"/>
              </a:spcAft>
              <a:buSzPts val="2400"/>
              <a:buChar char="+"/>
              <a:defRPr/>
            </a:lvl2pPr>
            <a:lvl3pPr marL="1028700" lvl="2" indent="-285750">
              <a:spcBef>
                <a:spcPts val="0"/>
              </a:spcBef>
              <a:spcAft>
                <a:spcPts val="0"/>
              </a:spcAft>
              <a:buSzPts val="2400"/>
              <a:buChar char="+"/>
              <a:defRPr/>
            </a:lvl3pPr>
            <a:lvl4pPr marL="1371600" lvl="3" indent="-285750">
              <a:spcBef>
                <a:spcPts val="0"/>
              </a:spcBef>
              <a:spcAft>
                <a:spcPts val="0"/>
              </a:spcAft>
              <a:buSzPts val="2400"/>
              <a:buChar char="+"/>
              <a:defRPr/>
            </a:lvl4pPr>
            <a:lvl5pPr marL="1714500" lvl="4" indent="-285750">
              <a:spcBef>
                <a:spcPts val="0"/>
              </a:spcBef>
              <a:spcAft>
                <a:spcPts val="0"/>
              </a:spcAft>
              <a:buSzPts val="2400"/>
              <a:buChar char="+"/>
              <a:defRPr/>
            </a:lvl5pPr>
            <a:lvl6pPr marL="2057400" lvl="5" indent="-285750">
              <a:spcBef>
                <a:spcPts val="0"/>
              </a:spcBef>
              <a:spcAft>
                <a:spcPts val="0"/>
              </a:spcAft>
              <a:buSzPts val="2400"/>
              <a:buChar char="+"/>
              <a:defRPr/>
            </a:lvl6pPr>
            <a:lvl7pPr marL="2400300" lvl="6" indent="-285750">
              <a:spcBef>
                <a:spcPts val="0"/>
              </a:spcBef>
              <a:spcAft>
                <a:spcPts val="0"/>
              </a:spcAft>
              <a:buSzPts val="2400"/>
              <a:buChar char="+"/>
              <a:defRPr/>
            </a:lvl7pPr>
            <a:lvl8pPr marL="2743200" lvl="7" indent="-285750">
              <a:spcBef>
                <a:spcPts val="0"/>
              </a:spcBef>
              <a:spcAft>
                <a:spcPts val="0"/>
              </a:spcAft>
              <a:buSzPts val="2400"/>
              <a:buChar char="+"/>
              <a:defRPr/>
            </a:lvl8pPr>
            <a:lvl9pPr marL="3086100" lvl="8" indent="-285750">
              <a:spcBef>
                <a:spcPts val="0"/>
              </a:spcBef>
              <a:spcAft>
                <a:spcPts val="0"/>
              </a:spcAft>
              <a:buSzPts val="2400"/>
              <a:buChar char="+"/>
              <a:defRPr/>
            </a:lvl9pPr>
          </a:lstStyle>
          <a:p>
            <a:pPr lvl="0"/>
            <a:r>
              <a:rPr lang="en-US"/>
              <a:t>Edit Master text styles</a:t>
            </a:r>
          </a:p>
        </p:txBody>
      </p:sp>
    </p:spTree>
    <p:extLst>
      <p:ext uri="{BB962C8B-B14F-4D97-AF65-F5344CB8AC3E}">
        <p14:creationId xmlns:p14="http://schemas.microsoft.com/office/powerpoint/2010/main" val="142200439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ColTx">
  <p:cSld name="Title + 2 columns">
    <p:spTree>
      <p:nvGrpSpPr>
        <p:cNvPr id="1" name="Shape 19"/>
        <p:cNvGrpSpPr/>
        <p:nvPr/>
      </p:nvGrpSpPr>
      <p:grpSpPr>
        <a:xfrm>
          <a:off x="0" y="0"/>
          <a:ext cx="0" cy="0"/>
          <a:chOff x="0" y="0"/>
          <a:chExt cx="0" cy="0"/>
        </a:xfrm>
      </p:grpSpPr>
      <p:sp>
        <p:nvSpPr>
          <p:cNvPr id="20" name="Shape 20"/>
          <p:cNvSpPr txBox="1">
            <a:spLocks noGrp="1"/>
          </p:cNvSpPr>
          <p:nvPr>
            <p:ph type="title"/>
          </p:nvPr>
        </p:nvSpPr>
        <p:spPr>
          <a:xfrm>
            <a:off x="1049500" y="1061567"/>
            <a:ext cx="7020900" cy="1000400"/>
          </a:xfrm>
          <a:prstGeom prst="rect">
            <a:avLst/>
          </a:prstGeom>
        </p:spPr>
        <p:txBody>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r>
              <a:rPr lang="en-US"/>
              <a:t>Click to edit Master title style</a:t>
            </a:r>
            <a:endParaRPr/>
          </a:p>
        </p:txBody>
      </p:sp>
      <p:sp>
        <p:nvSpPr>
          <p:cNvPr id="21" name="Shape 21"/>
          <p:cNvSpPr txBox="1">
            <a:spLocks noGrp="1"/>
          </p:cNvSpPr>
          <p:nvPr>
            <p:ph type="body" idx="1"/>
          </p:nvPr>
        </p:nvSpPr>
        <p:spPr>
          <a:xfrm>
            <a:off x="1049500" y="1946200"/>
            <a:ext cx="3417900" cy="3667200"/>
          </a:xfrm>
          <a:prstGeom prst="rect">
            <a:avLst/>
          </a:prstGeom>
        </p:spPr>
        <p:txBody>
          <a:bodyPr/>
          <a:lstStyle>
            <a:lvl1pPr marL="342900" lvl="0" indent="-266700">
              <a:spcBef>
                <a:spcPts val="450"/>
              </a:spcBef>
              <a:spcAft>
                <a:spcPts val="0"/>
              </a:spcAft>
              <a:buSzPts val="2000"/>
              <a:buChar char="+"/>
              <a:defRPr sz="1500"/>
            </a:lvl1pPr>
            <a:lvl2pPr marL="685800" lvl="1" indent="-266700">
              <a:spcBef>
                <a:spcPts val="0"/>
              </a:spcBef>
              <a:spcAft>
                <a:spcPts val="0"/>
              </a:spcAft>
              <a:buSzPts val="2000"/>
              <a:buChar char="+"/>
              <a:defRPr sz="1500"/>
            </a:lvl2pPr>
            <a:lvl3pPr marL="1028700" lvl="2" indent="-266700">
              <a:spcBef>
                <a:spcPts val="0"/>
              </a:spcBef>
              <a:spcAft>
                <a:spcPts val="0"/>
              </a:spcAft>
              <a:buSzPts val="2000"/>
              <a:buChar char="+"/>
              <a:defRPr sz="1500"/>
            </a:lvl3pPr>
            <a:lvl4pPr marL="1371600" lvl="3" indent="-266700">
              <a:spcBef>
                <a:spcPts val="0"/>
              </a:spcBef>
              <a:spcAft>
                <a:spcPts val="0"/>
              </a:spcAft>
              <a:buSzPts val="2000"/>
              <a:buChar char="+"/>
              <a:defRPr sz="1500"/>
            </a:lvl4pPr>
            <a:lvl5pPr marL="1714500" lvl="4" indent="-266700">
              <a:spcBef>
                <a:spcPts val="0"/>
              </a:spcBef>
              <a:spcAft>
                <a:spcPts val="0"/>
              </a:spcAft>
              <a:buSzPts val="2000"/>
              <a:buChar char="+"/>
              <a:defRPr sz="1500"/>
            </a:lvl5pPr>
            <a:lvl6pPr marL="2057400" lvl="5" indent="-266700">
              <a:spcBef>
                <a:spcPts val="0"/>
              </a:spcBef>
              <a:spcAft>
                <a:spcPts val="0"/>
              </a:spcAft>
              <a:buSzPts val="2000"/>
              <a:buChar char="+"/>
              <a:defRPr sz="1500"/>
            </a:lvl6pPr>
            <a:lvl7pPr marL="2400300" lvl="6" indent="-266700">
              <a:spcBef>
                <a:spcPts val="0"/>
              </a:spcBef>
              <a:spcAft>
                <a:spcPts val="0"/>
              </a:spcAft>
              <a:buSzPts val="2000"/>
              <a:buChar char="+"/>
              <a:defRPr sz="1500"/>
            </a:lvl7pPr>
            <a:lvl8pPr marL="2743200" lvl="7" indent="-266700">
              <a:spcBef>
                <a:spcPts val="0"/>
              </a:spcBef>
              <a:spcAft>
                <a:spcPts val="0"/>
              </a:spcAft>
              <a:buSzPts val="2000"/>
              <a:buChar char="+"/>
              <a:defRPr sz="1500"/>
            </a:lvl8pPr>
            <a:lvl9pPr marL="3086100" lvl="8" indent="-266700">
              <a:spcBef>
                <a:spcPts val="0"/>
              </a:spcBef>
              <a:spcAft>
                <a:spcPts val="0"/>
              </a:spcAft>
              <a:buSzPts val="2000"/>
              <a:buChar char="+"/>
              <a:defRPr sz="1500"/>
            </a:lvl9pPr>
          </a:lstStyle>
          <a:p>
            <a:pPr lvl="0"/>
            <a:r>
              <a:rPr lang="en-US"/>
              <a:t>Edit Master text styles</a:t>
            </a:r>
          </a:p>
        </p:txBody>
      </p:sp>
      <p:sp>
        <p:nvSpPr>
          <p:cNvPr id="22" name="Shape 22"/>
          <p:cNvSpPr txBox="1">
            <a:spLocks noGrp="1"/>
          </p:cNvSpPr>
          <p:nvPr>
            <p:ph type="body" idx="2"/>
          </p:nvPr>
        </p:nvSpPr>
        <p:spPr>
          <a:xfrm>
            <a:off x="4676725" y="1946200"/>
            <a:ext cx="3393600" cy="3667200"/>
          </a:xfrm>
          <a:prstGeom prst="rect">
            <a:avLst/>
          </a:prstGeom>
        </p:spPr>
        <p:txBody>
          <a:bodyPr/>
          <a:lstStyle>
            <a:lvl1pPr marL="342900" lvl="0" indent="-266700">
              <a:spcBef>
                <a:spcPts val="450"/>
              </a:spcBef>
              <a:spcAft>
                <a:spcPts val="0"/>
              </a:spcAft>
              <a:buSzPts val="2000"/>
              <a:buChar char="+"/>
              <a:defRPr sz="1500"/>
            </a:lvl1pPr>
            <a:lvl2pPr marL="685800" lvl="1" indent="-266700">
              <a:spcBef>
                <a:spcPts val="0"/>
              </a:spcBef>
              <a:spcAft>
                <a:spcPts val="0"/>
              </a:spcAft>
              <a:buSzPts val="2000"/>
              <a:buChar char="+"/>
              <a:defRPr sz="1500"/>
            </a:lvl2pPr>
            <a:lvl3pPr marL="1028700" lvl="2" indent="-266700">
              <a:spcBef>
                <a:spcPts val="0"/>
              </a:spcBef>
              <a:spcAft>
                <a:spcPts val="0"/>
              </a:spcAft>
              <a:buSzPts val="2000"/>
              <a:buChar char="+"/>
              <a:defRPr sz="1500"/>
            </a:lvl3pPr>
            <a:lvl4pPr marL="1371600" lvl="3" indent="-266700">
              <a:spcBef>
                <a:spcPts val="0"/>
              </a:spcBef>
              <a:spcAft>
                <a:spcPts val="0"/>
              </a:spcAft>
              <a:buSzPts val="2000"/>
              <a:buChar char="+"/>
              <a:defRPr sz="1500"/>
            </a:lvl4pPr>
            <a:lvl5pPr marL="1714500" lvl="4" indent="-266700">
              <a:spcBef>
                <a:spcPts val="0"/>
              </a:spcBef>
              <a:spcAft>
                <a:spcPts val="0"/>
              </a:spcAft>
              <a:buSzPts val="2000"/>
              <a:buChar char="+"/>
              <a:defRPr sz="1500"/>
            </a:lvl5pPr>
            <a:lvl6pPr marL="2057400" lvl="5" indent="-266700">
              <a:spcBef>
                <a:spcPts val="0"/>
              </a:spcBef>
              <a:spcAft>
                <a:spcPts val="0"/>
              </a:spcAft>
              <a:buSzPts val="2000"/>
              <a:buChar char="+"/>
              <a:defRPr sz="1500"/>
            </a:lvl6pPr>
            <a:lvl7pPr marL="2400300" lvl="6" indent="-266700">
              <a:spcBef>
                <a:spcPts val="0"/>
              </a:spcBef>
              <a:spcAft>
                <a:spcPts val="0"/>
              </a:spcAft>
              <a:buSzPts val="2000"/>
              <a:buChar char="+"/>
              <a:defRPr sz="1500"/>
            </a:lvl7pPr>
            <a:lvl8pPr marL="2743200" lvl="7" indent="-266700">
              <a:spcBef>
                <a:spcPts val="0"/>
              </a:spcBef>
              <a:spcAft>
                <a:spcPts val="0"/>
              </a:spcAft>
              <a:buSzPts val="2000"/>
              <a:buChar char="+"/>
              <a:defRPr sz="1500"/>
            </a:lvl8pPr>
            <a:lvl9pPr marL="3086100" lvl="8" indent="-266700">
              <a:spcBef>
                <a:spcPts val="0"/>
              </a:spcBef>
              <a:spcAft>
                <a:spcPts val="0"/>
              </a:spcAft>
              <a:buSzPts val="2000"/>
              <a:buChar char="+"/>
              <a:defRPr sz="1500"/>
            </a:lvl9pPr>
          </a:lstStyle>
          <a:p>
            <a:pPr lvl="0"/>
            <a:r>
              <a:rPr lang="en-US"/>
              <a:t>Edit Master text styles</a:t>
            </a:r>
          </a:p>
        </p:txBody>
      </p:sp>
    </p:spTree>
    <p:extLst>
      <p:ext uri="{BB962C8B-B14F-4D97-AF65-F5344CB8AC3E}">
        <p14:creationId xmlns:p14="http://schemas.microsoft.com/office/powerpoint/2010/main" val="141579181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cSld name="Title + 3 columns">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1049500" y="1061567"/>
            <a:ext cx="7020900" cy="1000400"/>
          </a:xfrm>
          <a:prstGeom prst="rect">
            <a:avLst/>
          </a:prstGeom>
        </p:spPr>
        <p:txBody>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en-US"/>
              <a:t>Click to edit Master title style</a:t>
            </a:r>
            <a:endParaRPr/>
          </a:p>
        </p:txBody>
      </p:sp>
      <p:sp>
        <p:nvSpPr>
          <p:cNvPr id="25" name="Shape 25"/>
          <p:cNvSpPr txBox="1">
            <a:spLocks noGrp="1"/>
          </p:cNvSpPr>
          <p:nvPr>
            <p:ph type="body" idx="1"/>
          </p:nvPr>
        </p:nvSpPr>
        <p:spPr>
          <a:xfrm>
            <a:off x="1081850" y="1914033"/>
            <a:ext cx="2229300" cy="3796000"/>
          </a:xfrm>
          <a:prstGeom prst="rect">
            <a:avLst/>
          </a:prstGeom>
        </p:spPr>
        <p:txBody>
          <a:bodyPr/>
          <a:lstStyle>
            <a:lvl1pPr marL="342900" lvl="0" indent="-247650" rtl="0">
              <a:spcBef>
                <a:spcPts val="450"/>
              </a:spcBef>
              <a:spcAft>
                <a:spcPts val="0"/>
              </a:spcAft>
              <a:buSzPts val="1600"/>
              <a:buChar char="+"/>
              <a:defRPr sz="1200"/>
            </a:lvl1pPr>
            <a:lvl2pPr marL="685800" lvl="1" indent="-247650" rtl="0">
              <a:spcBef>
                <a:spcPts val="0"/>
              </a:spcBef>
              <a:spcAft>
                <a:spcPts val="0"/>
              </a:spcAft>
              <a:buSzPts val="1600"/>
              <a:buChar char="+"/>
              <a:defRPr sz="1200"/>
            </a:lvl2pPr>
            <a:lvl3pPr marL="1028700" lvl="2" indent="-247650" rtl="0">
              <a:spcBef>
                <a:spcPts val="0"/>
              </a:spcBef>
              <a:spcAft>
                <a:spcPts val="0"/>
              </a:spcAft>
              <a:buSzPts val="1600"/>
              <a:buChar char="+"/>
              <a:defRPr sz="1200"/>
            </a:lvl3pPr>
            <a:lvl4pPr marL="1371600" lvl="3" indent="-247650" rtl="0">
              <a:spcBef>
                <a:spcPts val="0"/>
              </a:spcBef>
              <a:spcAft>
                <a:spcPts val="0"/>
              </a:spcAft>
              <a:buSzPts val="1600"/>
              <a:buChar char="+"/>
              <a:defRPr sz="1200"/>
            </a:lvl4pPr>
            <a:lvl5pPr marL="1714500" lvl="4" indent="-247650" rtl="0">
              <a:spcBef>
                <a:spcPts val="0"/>
              </a:spcBef>
              <a:spcAft>
                <a:spcPts val="0"/>
              </a:spcAft>
              <a:buSzPts val="1600"/>
              <a:buChar char="+"/>
              <a:defRPr sz="1200"/>
            </a:lvl5pPr>
            <a:lvl6pPr marL="2057400" lvl="5" indent="-247650" rtl="0">
              <a:spcBef>
                <a:spcPts val="0"/>
              </a:spcBef>
              <a:spcAft>
                <a:spcPts val="0"/>
              </a:spcAft>
              <a:buSzPts val="1600"/>
              <a:buChar char="+"/>
              <a:defRPr sz="1200"/>
            </a:lvl6pPr>
            <a:lvl7pPr marL="2400300" lvl="6" indent="-247650" rtl="0">
              <a:spcBef>
                <a:spcPts val="0"/>
              </a:spcBef>
              <a:spcAft>
                <a:spcPts val="0"/>
              </a:spcAft>
              <a:buSzPts val="1600"/>
              <a:buChar char="+"/>
              <a:defRPr sz="1200"/>
            </a:lvl7pPr>
            <a:lvl8pPr marL="2743200" lvl="7" indent="-247650" rtl="0">
              <a:spcBef>
                <a:spcPts val="0"/>
              </a:spcBef>
              <a:spcAft>
                <a:spcPts val="0"/>
              </a:spcAft>
              <a:buSzPts val="1600"/>
              <a:buChar char="+"/>
              <a:defRPr sz="1200"/>
            </a:lvl8pPr>
            <a:lvl9pPr marL="3086100" lvl="8" indent="-247650" rtl="0">
              <a:spcBef>
                <a:spcPts val="0"/>
              </a:spcBef>
              <a:spcAft>
                <a:spcPts val="0"/>
              </a:spcAft>
              <a:buSzPts val="1600"/>
              <a:buChar char="+"/>
              <a:defRPr sz="1200"/>
            </a:lvl9pPr>
          </a:lstStyle>
          <a:p>
            <a:pPr lvl="0"/>
            <a:r>
              <a:rPr lang="en-US"/>
              <a:t>Edit Master text styles</a:t>
            </a:r>
          </a:p>
        </p:txBody>
      </p:sp>
      <p:sp>
        <p:nvSpPr>
          <p:cNvPr id="26" name="Shape 26"/>
          <p:cNvSpPr txBox="1">
            <a:spLocks noGrp="1"/>
          </p:cNvSpPr>
          <p:nvPr>
            <p:ph type="body" idx="2"/>
          </p:nvPr>
        </p:nvSpPr>
        <p:spPr>
          <a:xfrm>
            <a:off x="3425300" y="1914033"/>
            <a:ext cx="2229300" cy="3796000"/>
          </a:xfrm>
          <a:prstGeom prst="rect">
            <a:avLst/>
          </a:prstGeom>
        </p:spPr>
        <p:txBody>
          <a:bodyPr/>
          <a:lstStyle>
            <a:lvl1pPr marL="342900" lvl="0" indent="-247650" rtl="0">
              <a:spcBef>
                <a:spcPts val="450"/>
              </a:spcBef>
              <a:spcAft>
                <a:spcPts val="0"/>
              </a:spcAft>
              <a:buSzPts val="1600"/>
              <a:buChar char="+"/>
              <a:defRPr sz="1200"/>
            </a:lvl1pPr>
            <a:lvl2pPr marL="685800" lvl="1" indent="-247650" rtl="0">
              <a:spcBef>
                <a:spcPts val="0"/>
              </a:spcBef>
              <a:spcAft>
                <a:spcPts val="0"/>
              </a:spcAft>
              <a:buSzPts val="1600"/>
              <a:buChar char="+"/>
              <a:defRPr sz="1200"/>
            </a:lvl2pPr>
            <a:lvl3pPr marL="1028700" lvl="2" indent="-247650" rtl="0">
              <a:spcBef>
                <a:spcPts val="0"/>
              </a:spcBef>
              <a:spcAft>
                <a:spcPts val="0"/>
              </a:spcAft>
              <a:buSzPts val="1600"/>
              <a:buChar char="+"/>
              <a:defRPr sz="1200"/>
            </a:lvl3pPr>
            <a:lvl4pPr marL="1371600" lvl="3" indent="-247650" rtl="0">
              <a:spcBef>
                <a:spcPts val="0"/>
              </a:spcBef>
              <a:spcAft>
                <a:spcPts val="0"/>
              </a:spcAft>
              <a:buSzPts val="1600"/>
              <a:buChar char="+"/>
              <a:defRPr sz="1200"/>
            </a:lvl4pPr>
            <a:lvl5pPr marL="1714500" lvl="4" indent="-247650" rtl="0">
              <a:spcBef>
                <a:spcPts val="0"/>
              </a:spcBef>
              <a:spcAft>
                <a:spcPts val="0"/>
              </a:spcAft>
              <a:buSzPts val="1600"/>
              <a:buChar char="+"/>
              <a:defRPr sz="1200"/>
            </a:lvl5pPr>
            <a:lvl6pPr marL="2057400" lvl="5" indent="-247650" rtl="0">
              <a:spcBef>
                <a:spcPts val="0"/>
              </a:spcBef>
              <a:spcAft>
                <a:spcPts val="0"/>
              </a:spcAft>
              <a:buSzPts val="1600"/>
              <a:buChar char="+"/>
              <a:defRPr sz="1200"/>
            </a:lvl6pPr>
            <a:lvl7pPr marL="2400300" lvl="6" indent="-247650" rtl="0">
              <a:spcBef>
                <a:spcPts val="0"/>
              </a:spcBef>
              <a:spcAft>
                <a:spcPts val="0"/>
              </a:spcAft>
              <a:buSzPts val="1600"/>
              <a:buChar char="+"/>
              <a:defRPr sz="1200"/>
            </a:lvl7pPr>
            <a:lvl8pPr marL="2743200" lvl="7" indent="-247650" rtl="0">
              <a:spcBef>
                <a:spcPts val="0"/>
              </a:spcBef>
              <a:spcAft>
                <a:spcPts val="0"/>
              </a:spcAft>
              <a:buSzPts val="1600"/>
              <a:buChar char="+"/>
              <a:defRPr sz="1200"/>
            </a:lvl8pPr>
            <a:lvl9pPr marL="3086100" lvl="8" indent="-247650" rtl="0">
              <a:spcBef>
                <a:spcPts val="0"/>
              </a:spcBef>
              <a:spcAft>
                <a:spcPts val="0"/>
              </a:spcAft>
              <a:buSzPts val="1600"/>
              <a:buChar char="+"/>
              <a:defRPr sz="1200"/>
            </a:lvl9pPr>
          </a:lstStyle>
          <a:p>
            <a:pPr lvl="0"/>
            <a:r>
              <a:rPr lang="en-US"/>
              <a:t>Edit Master text styles</a:t>
            </a:r>
          </a:p>
        </p:txBody>
      </p:sp>
      <p:sp>
        <p:nvSpPr>
          <p:cNvPr id="27" name="Shape 27"/>
          <p:cNvSpPr txBox="1">
            <a:spLocks noGrp="1"/>
          </p:cNvSpPr>
          <p:nvPr>
            <p:ph type="body" idx="3"/>
          </p:nvPr>
        </p:nvSpPr>
        <p:spPr>
          <a:xfrm>
            <a:off x="5768751" y="1914033"/>
            <a:ext cx="2229300" cy="3796000"/>
          </a:xfrm>
          <a:prstGeom prst="rect">
            <a:avLst/>
          </a:prstGeom>
        </p:spPr>
        <p:txBody>
          <a:bodyPr/>
          <a:lstStyle>
            <a:lvl1pPr marL="342900" lvl="0" indent="-247650" rtl="0">
              <a:spcBef>
                <a:spcPts val="450"/>
              </a:spcBef>
              <a:spcAft>
                <a:spcPts val="0"/>
              </a:spcAft>
              <a:buSzPts val="1600"/>
              <a:buChar char="+"/>
              <a:defRPr sz="1200"/>
            </a:lvl1pPr>
            <a:lvl2pPr marL="685800" lvl="1" indent="-247650" rtl="0">
              <a:spcBef>
                <a:spcPts val="0"/>
              </a:spcBef>
              <a:spcAft>
                <a:spcPts val="0"/>
              </a:spcAft>
              <a:buSzPts val="1600"/>
              <a:buChar char="+"/>
              <a:defRPr sz="1200"/>
            </a:lvl2pPr>
            <a:lvl3pPr marL="1028700" lvl="2" indent="-247650" rtl="0">
              <a:spcBef>
                <a:spcPts val="0"/>
              </a:spcBef>
              <a:spcAft>
                <a:spcPts val="0"/>
              </a:spcAft>
              <a:buSzPts val="1600"/>
              <a:buChar char="+"/>
              <a:defRPr sz="1200"/>
            </a:lvl3pPr>
            <a:lvl4pPr marL="1371600" lvl="3" indent="-247650" rtl="0">
              <a:spcBef>
                <a:spcPts val="0"/>
              </a:spcBef>
              <a:spcAft>
                <a:spcPts val="0"/>
              </a:spcAft>
              <a:buSzPts val="1600"/>
              <a:buChar char="+"/>
              <a:defRPr sz="1200"/>
            </a:lvl4pPr>
            <a:lvl5pPr marL="1714500" lvl="4" indent="-247650" rtl="0">
              <a:spcBef>
                <a:spcPts val="0"/>
              </a:spcBef>
              <a:spcAft>
                <a:spcPts val="0"/>
              </a:spcAft>
              <a:buSzPts val="1600"/>
              <a:buChar char="+"/>
              <a:defRPr sz="1200"/>
            </a:lvl5pPr>
            <a:lvl6pPr marL="2057400" lvl="5" indent="-247650" rtl="0">
              <a:spcBef>
                <a:spcPts val="0"/>
              </a:spcBef>
              <a:spcAft>
                <a:spcPts val="0"/>
              </a:spcAft>
              <a:buSzPts val="1600"/>
              <a:buChar char="+"/>
              <a:defRPr sz="1200"/>
            </a:lvl6pPr>
            <a:lvl7pPr marL="2400300" lvl="6" indent="-247650" rtl="0">
              <a:spcBef>
                <a:spcPts val="0"/>
              </a:spcBef>
              <a:spcAft>
                <a:spcPts val="0"/>
              </a:spcAft>
              <a:buSzPts val="1600"/>
              <a:buChar char="+"/>
              <a:defRPr sz="1200"/>
            </a:lvl7pPr>
            <a:lvl8pPr marL="2743200" lvl="7" indent="-247650" rtl="0">
              <a:spcBef>
                <a:spcPts val="0"/>
              </a:spcBef>
              <a:spcAft>
                <a:spcPts val="0"/>
              </a:spcAft>
              <a:buSzPts val="1600"/>
              <a:buChar char="+"/>
              <a:defRPr sz="1200"/>
            </a:lvl8pPr>
            <a:lvl9pPr marL="3086100" lvl="8" indent="-247650" rtl="0">
              <a:spcBef>
                <a:spcPts val="0"/>
              </a:spcBef>
              <a:spcAft>
                <a:spcPts val="0"/>
              </a:spcAft>
              <a:buSzPts val="1600"/>
              <a:buChar char="+"/>
              <a:defRPr sz="1200"/>
            </a:lvl9pPr>
          </a:lstStyle>
          <a:p>
            <a:pPr lvl="0"/>
            <a:r>
              <a:rPr lang="en-US"/>
              <a:t>Edit Master text styles</a:t>
            </a:r>
          </a:p>
        </p:txBody>
      </p:sp>
    </p:spTree>
    <p:extLst>
      <p:ext uri="{BB962C8B-B14F-4D97-AF65-F5344CB8AC3E}">
        <p14:creationId xmlns:p14="http://schemas.microsoft.com/office/powerpoint/2010/main" val="27534891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ftr" sz="quarter" idx="10"/>
          </p:nvPr>
        </p:nvSpPr>
        <p:spPr>
          <a:ln/>
        </p:spPr>
        <p:txBody>
          <a:bodyPr/>
          <a:lstStyle>
            <a:lvl1pPr>
              <a:defRPr/>
            </a:lvl1pPr>
          </a:lstStyle>
          <a:p>
            <a:pPr>
              <a:defRPr/>
            </a:pPr>
            <a:r>
              <a:rPr lang="en-US" altLang="en-US"/>
              <a:t>Company Logo</a:t>
            </a:r>
          </a:p>
        </p:txBody>
      </p:sp>
    </p:spTree>
    <p:extLst>
      <p:ext uri="{BB962C8B-B14F-4D97-AF65-F5344CB8AC3E}">
        <p14:creationId xmlns:p14="http://schemas.microsoft.com/office/powerpoint/2010/main" val="412879569"/>
      </p:ext>
    </p:extLst>
  </p:cSld>
  <p:clrMapOvr>
    <a:masterClrMapping/>
  </p:clrMapOvr>
  <p:transition spd="slow">
    <p:push dir="u"/>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1049500" y="1061567"/>
            <a:ext cx="7020900" cy="1000400"/>
          </a:xfrm>
          <a:prstGeom prst="rect">
            <a:avLst/>
          </a:prstGeom>
        </p:spPr>
        <p:txBody>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r>
              <a:rPr lang="en-US"/>
              <a:t>Click to edit Master title style</a:t>
            </a:r>
            <a:endParaRPr/>
          </a:p>
        </p:txBody>
      </p:sp>
    </p:spTree>
    <p:extLst>
      <p:ext uri="{BB962C8B-B14F-4D97-AF65-F5344CB8AC3E}">
        <p14:creationId xmlns:p14="http://schemas.microsoft.com/office/powerpoint/2010/main" val="354294713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cSld name="Caption">
    <p:spTree>
      <p:nvGrpSpPr>
        <p:cNvPr id="1" name="Shape 30"/>
        <p:cNvGrpSpPr/>
        <p:nvPr/>
      </p:nvGrpSpPr>
      <p:grpSpPr>
        <a:xfrm>
          <a:off x="0" y="0"/>
          <a:ext cx="0" cy="0"/>
          <a:chOff x="0" y="0"/>
          <a:chExt cx="0" cy="0"/>
        </a:xfrm>
      </p:grpSpPr>
      <p:sp>
        <p:nvSpPr>
          <p:cNvPr id="31" name="Shape 31"/>
          <p:cNvSpPr txBox="1">
            <a:spLocks noGrp="1"/>
          </p:cNvSpPr>
          <p:nvPr>
            <p:ph type="body" idx="1"/>
          </p:nvPr>
        </p:nvSpPr>
        <p:spPr>
          <a:xfrm>
            <a:off x="1604425" y="4960667"/>
            <a:ext cx="5935200" cy="692800"/>
          </a:xfrm>
          <a:prstGeom prst="rect">
            <a:avLst/>
          </a:prstGeom>
        </p:spPr>
        <p:txBody>
          <a:bodyPr anchor="b"/>
          <a:lstStyle>
            <a:lvl1pPr marL="342900" lvl="0" indent="-171450" algn="ctr">
              <a:spcBef>
                <a:spcPts val="270"/>
              </a:spcBef>
              <a:spcAft>
                <a:spcPts val="0"/>
              </a:spcAft>
              <a:buSzPts val="1800"/>
              <a:buNone/>
              <a:defRPr sz="1350">
                <a:solidFill>
                  <a:srgbClr val="2A95B7"/>
                </a:solidFill>
              </a:defRPr>
            </a:lvl1pPr>
          </a:lstStyle>
          <a:p>
            <a:pPr lvl="0"/>
            <a:r>
              <a:rPr lang="en-US"/>
              <a:t>Edit Master text styles</a:t>
            </a:r>
          </a:p>
        </p:txBody>
      </p:sp>
    </p:spTree>
    <p:extLst>
      <p:ext uri="{BB962C8B-B14F-4D97-AF65-F5344CB8AC3E}">
        <p14:creationId xmlns:p14="http://schemas.microsoft.com/office/powerpoint/2010/main" val="404108443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32"/>
        <p:cNvGrpSpPr/>
        <p:nvPr/>
      </p:nvGrpSpPr>
      <p:grpSpPr>
        <a:xfrm>
          <a:off x="0" y="0"/>
          <a:ext cx="0" cy="0"/>
          <a:chOff x="0" y="0"/>
          <a:chExt cx="0" cy="0"/>
        </a:xfrm>
      </p:grpSpPr>
    </p:spTree>
    <p:extLst>
      <p:ext uri="{BB962C8B-B14F-4D97-AF65-F5344CB8AC3E}">
        <p14:creationId xmlns:p14="http://schemas.microsoft.com/office/powerpoint/2010/main" val="57869137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cSld name="Big Image">
    <p:bg>
      <p:bgPr>
        <a:solidFill>
          <a:srgbClr val="2A95B7"/>
        </a:solidFill>
        <a:effectLst/>
      </p:bgPr>
    </p:bg>
    <p:spTree>
      <p:nvGrpSpPr>
        <p:cNvPr id="1" name="Shape 33"/>
        <p:cNvGrpSpPr/>
        <p:nvPr/>
      </p:nvGrpSpPr>
      <p:grpSpPr>
        <a:xfrm>
          <a:off x="0" y="0"/>
          <a:ext cx="0" cy="0"/>
          <a:chOff x="0" y="0"/>
          <a:chExt cx="0" cy="0"/>
        </a:xfrm>
      </p:grpSpPr>
      <p:pic>
        <p:nvPicPr>
          <p:cNvPr id="2" name="Shape 34" descr="scene_trans.png">
            <a:extLst>
              <a:ext uri="{FF2B5EF4-FFF2-40B4-BE49-F238E27FC236}">
                <a16:creationId xmlns:a16="http://schemas.microsoft.com/office/drawing/2014/main" id="{E42A37DC-93FB-4668-CE64-64D0383185C0}"/>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9262000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565401" y="3045462"/>
            <a:ext cx="4013200" cy="428625"/>
          </a:xfrm>
        </p:spPr>
        <p:txBody>
          <a:bodyPr tIns="0">
            <a:noAutofit/>
          </a:bodyPr>
          <a:lstStyle>
            <a:lvl1pPr marL="0" indent="0" algn="ctr">
              <a:buNone/>
              <a:defRPr sz="1200" b="0" i="0" cap="none" spc="0" baseline="0">
                <a:solidFill>
                  <a:schemeClr val="bg1">
                    <a:lumMod val="75000"/>
                    <a:lumOff val="2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12" name="Title 11"/>
          <p:cNvSpPr>
            <a:spLocks noGrp="1"/>
          </p:cNvSpPr>
          <p:nvPr>
            <p:ph type="title"/>
          </p:nvPr>
        </p:nvSpPr>
        <p:spPr>
          <a:xfrm>
            <a:off x="2565401" y="2397760"/>
            <a:ext cx="4013200" cy="599440"/>
          </a:xfrm>
          <a:noFill/>
          <a:ln>
            <a:noFill/>
          </a:ln>
        </p:spPr>
        <p:txBody>
          <a:bodyPr bIns="0" anchor="b"/>
          <a:lstStyle>
            <a:lvl1pPr>
              <a:defRPr>
                <a:effectLst>
                  <a:glow rad="88900">
                    <a:schemeClr val="tx1">
                      <a:alpha val="60000"/>
                    </a:schemeClr>
                  </a:glow>
                </a:effectLst>
              </a:defRPr>
            </a:lvl1pPr>
          </a:lstStyle>
          <a:p>
            <a:r>
              <a:rPr lang="en-US"/>
              <a:t>Click to edit Master title style</a:t>
            </a:r>
            <a:endParaRPr lang="en-US" dirty="0"/>
          </a:p>
        </p:txBody>
      </p:sp>
      <p:sp>
        <p:nvSpPr>
          <p:cNvPr id="2" name="Date Placeholder 10">
            <a:extLst>
              <a:ext uri="{FF2B5EF4-FFF2-40B4-BE49-F238E27FC236}">
                <a16:creationId xmlns:a16="http://schemas.microsoft.com/office/drawing/2014/main" id="{DC264A87-15E0-9C5E-2DA4-391483B9F6AE}"/>
              </a:ext>
            </a:extLst>
          </p:cNvPr>
          <p:cNvSpPr>
            <a:spLocks noGrp="1"/>
          </p:cNvSpPr>
          <p:nvPr>
            <p:ph type="dt" sz="half" idx="10"/>
          </p:nvPr>
        </p:nvSpPr>
        <p:spPr bwMode="black">
          <a:xfrm>
            <a:off x="0" y="0"/>
            <a:ext cx="0" cy="0"/>
          </a:xfrm>
        </p:spPr>
        <p:txBody>
          <a:bodyPr/>
          <a:lstStyle>
            <a:lvl1pPr eaLnBrk="1" hangingPunct="1">
              <a:spcBef>
                <a:spcPct val="20000"/>
              </a:spcBef>
              <a:buClr>
                <a:schemeClr val="tx2"/>
              </a:buClr>
              <a:buSzPct val="90000"/>
              <a:buFont typeface="Wingdings" panose="05000000000000000000" pitchFamily="2" charset="2"/>
              <a:buNone/>
              <a:defRPr/>
            </a:lvl1pPr>
          </a:lstStyle>
          <a:p>
            <a:pPr>
              <a:defRPr/>
            </a:pPr>
            <a:endParaRPr lang="en-US" altLang="en-US"/>
          </a:p>
        </p:txBody>
      </p:sp>
      <p:sp>
        <p:nvSpPr>
          <p:cNvPr id="4" name="Slide Number Placeholder 16">
            <a:extLst>
              <a:ext uri="{FF2B5EF4-FFF2-40B4-BE49-F238E27FC236}">
                <a16:creationId xmlns:a16="http://schemas.microsoft.com/office/drawing/2014/main" id="{EFF89958-D05D-534C-0A6C-D9BEE44D95B7}"/>
              </a:ext>
            </a:extLst>
          </p:cNvPr>
          <p:cNvSpPr>
            <a:spLocks noGrp="1"/>
          </p:cNvSpPr>
          <p:nvPr>
            <p:ph type="sldNum" sz="quarter" idx="11"/>
          </p:nvPr>
        </p:nvSpPr>
        <p:spPr>
          <a:xfrm>
            <a:off x="0" y="0"/>
            <a:ext cx="0" cy="0"/>
          </a:xfrm>
        </p:spPr>
        <p:txBody>
          <a:bodyPr vert="horz" wrap="square" lIns="91440" tIns="45720" rIns="91440" bIns="45720" numCol="1" anchor="t" anchorCtr="0" compatLnSpc="1">
            <a:prstTxWarp prst="textNoShape">
              <a:avLst/>
            </a:prstTxWarp>
          </a:bodyPr>
          <a:lstStyle>
            <a:lvl1pPr eaLnBrk="1" hangingPunct="1">
              <a:spcBef>
                <a:spcPct val="20000"/>
              </a:spcBef>
              <a:buClr>
                <a:schemeClr val="tx2"/>
              </a:buClr>
              <a:buSzPct val="90000"/>
              <a:buFont typeface="Wingdings" panose="05000000000000000000" pitchFamily="2" charset="2"/>
              <a:buNone/>
              <a:defRPr smtClean="0"/>
            </a:lvl1pPr>
          </a:lstStyle>
          <a:p>
            <a:pPr>
              <a:defRPr/>
            </a:pPr>
            <a:fld id="{74B5C2D6-A6B6-4A70-A2AF-7AD48E059660}" type="slidenum">
              <a:rPr lang="en-US" altLang="en-US"/>
              <a:pPr>
                <a:defRPr/>
              </a:pPr>
              <a:t>‹#›</a:t>
            </a:fld>
            <a:endParaRPr lang="en-US" altLang="en-US"/>
          </a:p>
        </p:txBody>
      </p:sp>
      <p:sp>
        <p:nvSpPr>
          <p:cNvPr id="5" name="Footer Placeholder 18">
            <a:extLst>
              <a:ext uri="{FF2B5EF4-FFF2-40B4-BE49-F238E27FC236}">
                <a16:creationId xmlns:a16="http://schemas.microsoft.com/office/drawing/2014/main" id="{942B7D6F-EA93-9843-ED05-2FA7DAE53227}"/>
              </a:ext>
            </a:extLst>
          </p:cNvPr>
          <p:cNvSpPr>
            <a:spLocks noGrp="1"/>
          </p:cNvSpPr>
          <p:nvPr>
            <p:ph type="ftr" sz="quarter" idx="12"/>
          </p:nvPr>
        </p:nvSpPr>
        <p:spPr>
          <a:xfrm>
            <a:off x="0" y="0"/>
            <a:ext cx="0" cy="0"/>
          </a:xfrm>
        </p:spPr>
        <p:txBody>
          <a:bodyPr/>
          <a:lstStyle>
            <a:lvl1pPr eaLnBrk="1" hangingPunct="1">
              <a:spcBef>
                <a:spcPct val="20000"/>
              </a:spcBef>
              <a:buClr>
                <a:schemeClr val="tx2"/>
              </a:buClr>
              <a:buSzPct val="90000"/>
              <a:buFont typeface="Wingdings" panose="05000000000000000000" pitchFamily="2" charset="2"/>
              <a:buNone/>
              <a:defRPr/>
            </a:lvl1pPr>
          </a:lstStyle>
          <a:p>
            <a:pPr>
              <a:defRPr/>
            </a:pPr>
            <a:r>
              <a:rPr lang="en-US" altLang="en-US"/>
              <a:t>Company Logo</a:t>
            </a:r>
          </a:p>
        </p:txBody>
      </p:sp>
    </p:spTree>
    <p:extLst>
      <p:ext uri="{BB962C8B-B14F-4D97-AF65-F5344CB8AC3E}">
        <p14:creationId xmlns:p14="http://schemas.microsoft.com/office/powerpoint/2010/main" val="91396097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31" name="Content Placeholder 30"/>
          <p:cNvSpPr>
            <a:spLocks noGrp="1"/>
          </p:cNvSpPr>
          <p:nvPr>
            <p:ph sz="quarter" idx="13"/>
          </p:nvPr>
        </p:nvSpPr>
        <p:spPr>
          <a:xfrm>
            <a:off x="457200" y="2020824"/>
            <a:ext cx="8229600" cy="4075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8"/>
          <p:cNvSpPr>
            <a:spLocks noGrp="1"/>
          </p:cNvSpPr>
          <p:nvPr>
            <p:ph type="title"/>
          </p:nvPr>
        </p:nvSpPr>
        <p:spPr/>
        <p:txBody>
          <a:bodyPr/>
          <a:lstStyle/>
          <a:p>
            <a:r>
              <a:rPr lang="en-US"/>
              <a:t>Click to edit Master title style</a:t>
            </a:r>
          </a:p>
        </p:txBody>
      </p:sp>
      <p:sp>
        <p:nvSpPr>
          <p:cNvPr id="2" name="Date Placeholder 3">
            <a:extLst>
              <a:ext uri="{FF2B5EF4-FFF2-40B4-BE49-F238E27FC236}">
                <a16:creationId xmlns:a16="http://schemas.microsoft.com/office/drawing/2014/main" id="{0575097E-2601-A920-56FD-23CA5A129EE5}"/>
              </a:ext>
            </a:extLst>
          </p:cNvPr>
          <p:cNvSpPr>
            <a:spLocks noGrp="1"/>
          </p:cNvSpPr>
          <p:nvPr>
            <p:ph type="dt" sz="half" idx="14"/>
          </p:nvPr>
        </p:nvSpPr>
        <p:spPr>
          <a:xfrm>
            <a:off x="0" y="0"/>
            <a:ext cx="0" cy="0"/>
          </a:xfrm>
        </p:spPr>
        <p:txBody>
          <a:bodyPr/>
          <a:lstStyle>
            <a:lvl1pPr eaLnBrk="1" hangingPunct="1">
              <a:spcBef>
                <a:spcPct val="20000"/>
              </a:spcBef>
              <a:buClr>
                <a:schemeClr val="tx2"/>
              </a:buClr>
              <a:buSzPct val="90000"/>
              <a:buFont typeface="Wingdings" panose="05000000000000000000" pitchFamily="2" charset="2"/>
              <a:buNone/>
              <a:defRPr/>
            </a:lvl1pPr>
          </a:lstStyle>
          <a:p>
            <a:pPr>
              <a:defRPr/>
            </a:pPr>
            <a:endParaRPr lang="en-US" altLang="en-US"/>
          </a:p>
        </p:txBody>
      </p:sp>
      <p:sp>
        <p:nvSpPr>
          <p:cNvPr id="3" name="Footer Placeholder 4">
            <a:extLst>
              <a:ext uri="{FF2B5EF4-FFF2-40B4-BE49-F238E27FC236}">
                <a16:creationId xmlns:a16="http://schemas.microsoft.com/office/drawing/2014/main" id="{11E2B3C5-ECDB-DEE5-B6CC-D12EAFFFD48E}"/>
              </a:ext>
            </a:extLst>
          </p:cNvPr>
          <p:cNvSpPr>
            <a:spLocks noGrp="1"/>
          </p:cNvSpPr>
          <p:nvPr>
            <p:ph type="ftr" sz="quarter" idx="15"/>
          </p:nvPr>
        </p:nvSpPr>
        <p:spPr>
          <a:xfrm>
            <a:off x="0" y="0"/>
            <a:ext cx="0" cy="0"/>
          </a:xfrm>
        </p:spPr>
        <p:txBody>
          <a:bodyPr/>
          <a:lstStyle>
            <a:lvl1pPr eaLnBrk="1" hangingPunct="1">
              <a:spcBef>
                <a:spcPct val="20000"/>
              </a:spcBef>
              <a:buClr>
                <a:schemeClr val="tx2"/>
              </a:buClr>
              <a:buSzPct val="90000"/>
              <a:buFont typeface="Wingdings" panose="05000000000000000000" pitchFamily="2" charset="2"/>
              <a:buNone/>
              <a:defRPr/>
            </a:lvl1pPr>
          </a:lstStyle>
          <a:p>
            <a:pPr>
              <a:defRPr/>
            </a:pPr>
            <a:r>
              <a:rPr lang="en-US" altLang="en-US"/>
              <a:t>Company Logo</a:t>
            </a:r>
          </a:p>
        </p:txBody>
      </p:sp>
      <p:sp>
        <p:nvSpPr>
          <p:cNvPr id="4" name="Slide Number Placeholder 5">
            <a:extLst>
              <a:ext uri="{FF2B5EF4-FFF2-40B4-BE49-F238E27FC236}">
                <a16:creationId xmlns:a16="http://schemas.microsoft.com/office/drawing/2014/main" id="{677092AA-CDCF-E9D2-78A9-242B176D46AC}"/>
              </a:ext>
            </a:extLst>
          </p:cNvPr>
          <p:cNvSpPr>
            <a:spLocks noGrp="1"/>
          </p:cNvSpPr>
          <p:nvPr>
            <p:ph type="sldNum" sz="quarter" idx="16"/>
          </p:nvPr>
        </p:nvSpPr>
        <p:spPr>
          <a:xfrm>
            <a:off x="0" y="0"/>
            <a:ext cx="0" cy="0"/>
          </a:xfrm>
        </p:spPr>
        <p:txBody>
          <a:bodyPr vert="horz" wrap="square" lIns="91440" tIns="45720" rIns="91440" bIns="45720" numCol="1" anchor="t" anchorCtr="0" compatLnSpc="1">
            <a:prstTxWarp prst="textNoShape">
              <a:avLst/>
            </a:prstTxWarp>
          </a:bodyPr>
          <a:lstStyle>
            <a:lvl1pPr eaLnBrk="1" hangingPunct="1">
              <a:spcBef>
                <a:spcPct val="20000"/>
              </a:spcBef>
              <a:buClr>
                <a:schemeClr val="tx2"/>
              </a:buClr>
              <a:buSzPct val="90000"/>
              <a:buFont typeface="Wingdings" panose="05000000000000000000" pitchFamily="2" charset="2"/>
              <a:buNone/>
              <a:defRPr smtClean="0"/>
            </a:lvl1pPr>
          </a:lstStyle>
          <a:p>
            <a:pPr>
              <a:defRPr/>
            </a:pPr>
            <a:fld id="{E91FAD5B-94B7-4EF4-B9D0-D644700ADA52}" type="slidenum">
              <a:rPr lang="en-US" altLang="en-US"/>
              <a:pPr>
                <a:defRPr/>
              </a:pPr>
              <a:t>‹#›</a:t>
            </a:fld>
            <a:endParaRPr lang="en-US" altLang="en-US"/>
          </a:p>
        </p:txBody>
      </p:sp>
    </p:spTree>
    <p:extLst>
      <p:ext uri="{BB962C8B-B14F-4D97-AF65-F5344CB8AC3E}">
        <p14:creationId xmlns:p14="http://schemas.microsoft.com/office/powerpoint/2010/main" val="142847841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14" name="Content Placeholder 30"/>
          <p:cNvSpPr>
            <a:spLocks noGrp="1"/>
          </p:cNvSpPr>
          <p:nvPr>
            <p:ph sz="quarter" idx="13"/>
          </p:nvPr>
        </p:nvSpPr>
        <p:spPr>
          <a:xfrm>
            <a:off x="457201" y="2020824"/>
            <a:ext cx="4023360" cy="40050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30"/>
          <p:cNvSpPr>
            <a:spLocks noGrp="1"/>
          </p:cNvSpPr>
          <p:nvPr>
            <p:ph sz="quarter" idx="14"/>
          </p:nvPr>
        </p:nvSpPr>
        <p:spPr>
          <a:xfrm>
            <a:off x="4663440" y="2020824"/>
            <a:ext cx="4023360" cy="40050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itle 15"/>
          <p:cNvSpPr>
            <a:spLocks noGrp="1"/>
          </p:cNvSpPr>
          <p:nvPr>
            <p:ph type="title"/>
          </p:nvPr>
        </p:nvSpPr>
        <p:spPr/>
        <p:txBody>
          <a:bodyPr/>
          <a:lstStyle/>
          <a:p>
            <a:r>
              <a:rPr lang="en-US"/>
              <a:t>Click to edit Master title style</a:t>
            </a:r>
          </a:p>
        </p:txBody>
      </p:sp>
      <p:sp>
        <p:nvSpPr>
          <p:cNvPr id="2" name="Date Placeholder 3">
            <a:extLst>
              <a:ext uri="{FF2B5EF4-FFF2-40B4-BE49-F238E27FC236}">
                <a16:creationId xmlns:a16="http://schemas.microsoft.com/office/drawing/2014/main" id="{6BA0798B-93E3-31E8-0CD2-7FBF192941EF}"/>
              </a:ext>
            </a:extLst>
          </p:cNvPr>
          <p:cNvSpPr>
            <a:spLocks noGrp="1"/>
          </p:cNvSpPr>
          <p:nvPr>
            <p:ph type="dt" sz="half" idx="15"/>
          </p:nvPr>
        </p:nvSpPr>
        <p:spPr>
          <a:xfrm>
            <a:off x="0" y="0"/>
            <a:ext cx="0" cy="0"/>
          </a:xfrm>
        </p:spPr>
        <p:txBody>
          <a:bodyPr/>
          <a:lstStyle>
            <a:lvl1pPr eaLnBrk="1" hangingPunct="1">
              <a:spcBef>
                <a:spcPct val="20000"/>
              </a:spcBef>
              <a:buClr>
                <a:schemeClr val="tx2"/>
              </a:buClr>
              <a:buSzPct val="90000"/>
              <a:buFont typeface="Wingdings" panose="05000000000000000000" pitchFamily="2" charset="2"/>
              <a:buNone/>
              <a:defRPr/>
            </a:lvl1pPr>
          </a:lstStyle>
          <a:p>
            <a:pPr>
              <a:defRPr/>
            </a:pPr>
            <a:endParaRPr lang="en-US" altLang="en-US"/>
          </a:p>
        </p:txBody>
      </p:sp>
      <p:sp>
        <p:nvSpPr>
          <p:cNvPr id="3" name="Footer Placeholder 4">
            <a:extLst>
              <a:ext uri="{FF2B5EF4-FFF2-40B4-BE49-F238E27FC236}">
                <a16:creationId xmlns:a16="http://schemas.microsoft.com/office/drawing/2014/main" id="{5642FDC5-156C-EA85-E612-857EC35BB72B}"/>
              </a:ext>
            </a:extLst>
          </p:cNvPr>
          <p:cNvSpPr>
            <a:spLocks noGrp="1"/>
          </p:cNvSpPr>
          <p:nvPr>
            <p:ph type="ftr" sz="quarter" idx="16"/>
          </p:nvPr>
        </p:nvSpPr>
        <p:spPr>
          <a:xfrm>
            <a:off x="0" y="0"/>
            <a:ext cx="0" cy="0"/>
          </a:xfrm>
        </p:spPr>
        <p:txBody>
          <a:bodyPr/>
          <a:lstStyle>
            <a:lvl1pPr eaLnBrk="1" hangingPunct="1">
              <a:spcBef>
                <a:spcPct val="20000"/>
              </a:spcBef>
              <a:buClr>
                <a:schemeClr val="tx2"/>
              </a:buClr>
              <a:buSzPct val="90000"/>
              <a:buFont typeface="Wingdings" panose="05000000000000000000" pitchFamily="2" charset="2"/>
              <a:buNone/>
              <a:defRPr/>
            </a:lvl1pPr>
          </a:lstStyle>
          <a:p>
            <a:pPr>
              <a:defRPr/>
            </a:pPr>
            <a:r>
              <a:rPr lang="en-US" altLang="en-US"/>
              <a:t>Company Logo</a:t>
            </a:r>
          </a:p>
        </p:txBody>
      </p:sp>
      <p:sp>
        <p:nvSpPr>
          <p:cNvPr id="4" name="Slide Number Placeholder 5">
            <a:extLst>
              <a:ext uri="{FF2B5EF4-FFF2-40B4-BE49-F238E27FC236}">
                <a16:creationId xmlns:a16="http://schemas.microsoft.com/office/drawing/2014/main" id="{832E4978-2AC8-CD62-FA80-0E4EAAA5EC45}"/>
              </a:ext>
            </a:extLst>
          </p:cNvPr>
          <p:cNvSpPr>
            <a:spLocks noGrp="1"/>
          </p:cNvSpPr>
          <p:nvPr>
            <p:ph type="sldNum" sz="quarter" idx="17"/>
          </p:nvPr>
        </p:nvSpPr>
        <p:spPr>
          <a:xfrm>
            <a:off x="0" y="0"/>
            <a:ext cx="0" cy="0"/>
          </a:xfrm>
        </p:spPr>
        <p:txBody>
          <a:bodyPr vert="horz" wrap="square" lIns="91440" tIns="45720" rIns="91440" bIns="45720" numCol="1" anchor="t" anchorCtr="0" compatLnSpc="1">
            <a:prstTxWarp prst="textNoShape">
              <a:avLst/>
            </a:prstTxWarp>
          </a:bodyPr>
          <a:lstStyle>
            <a:lvl1pPr eaLnBrk="1" hangingPunct="1">
              <a:spcBef>
                <a:spcPct val="20000"/>
              </a:spcBef>
              <a:buClr>
                <a:schemeClr val="tx2"/>
              </a:buClr>
              <a:buSzPct val="90000"/>
              <a:buFont typeface="Wingdings" panose="05000000000000000000" pitchFamily="2" charset="2"/>
              <a:buNone/>
              <a:defRPr smtClean="0"/>
            </a:lvl1pPr>
          </a:lstStyle>
          <a:p>
            <a:pPr>
              <a:defRPr/>
            </a:pPr>
            <a:fld id="{7521BEA1-EEF0-492C-B61F-E53F41C2D7DD}" type="slidenum">
              <a:rPr lang="en-US" altLang="en-US"/>
              <a:pPr>
                <a:defRPr/>
              </a:pPr>
              <a:t>‹#›</a:t>
            </a:fld>
            <a:endParaRPr lang="en-US" altLang="en-US"/>
          </a:p>
        </p:txBody>
      </p:sp>
    </p:spTree>
    <p:extLst>
      <p:ext uri="{BB962C8B-B14F-4D97-AF65-F5344CB8AC3E}">
        <p14:creationId xmlns:p14="http://schemas.microsoft.com/office/powerpoint/2010/main" val="272790179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AutoShape 9">
            <a:extLst>
              <a:ext uri="{FF2B5EF4-FFF2-40B4-BE49-F238E27FC236}">
                <a16:creationId xmlns:a16="http://schemas.microsoft.com/office/drawing/2014/main" id="{7E6EDF53-9AF2-83A8-8D82-D267337AFA25}"/>
              </a:ext>
            </a:extLst>
          </p:cNvPr>
          <p:cNvSpPr>
            <a:spLocks noChangeArrowheads="1"/>
          </p:cNvSpPr>
          <p:nvPr userDrawn="1"/>
        </p:nvSpPr>
        <p:spPr bwMode="auto">
          <a:xfrm rot="10800000">
            <a:off x="5354638" y="6230938"/>
            <a:ext cx="927100" cy="514350"/>
          </a:xfrm>
          <a:prstGeom prst="leftArrow">
            <a:avLst>
              <a:gd name="adj1" fmla="val 51620"/>
              <a:gd name="adj2" fmla="val 51229"/>
            </a:avLst>
          </a:prstGeom>
          <a:gradFill rotWithShape="1">
            <a:gsLst>
              <a:gs pos="0">
                <a:srgbClr val="B7B7B7"/>
              </a:gs>
              <a:gs pos="100000">
                <a:srgbClr val="DCDCDC">
                  <a:alpha val="1999"/>
                </a:srgbClr>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rot="10800000"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defRPr/>
            </a:pPr>
            <a:r>
              <a:rPr lang="de-DE" altLang="en-US" sz="1400">
                <a:solidFill>
                  <a:srgbClr val="FFFFFF"/>
                </a:solidFill>
              </a:rPr>
              <a:t>Ihr Logo</a:t>
            </a:r>
          </a:p>
        </p:txBody>
      </p:sp>
      <p:pic>
        <p:nvPicPr>
          <p:cNvPr id="3" name="Picture 13" descr="PP small">
            <a:extLst>
              <a:ext uri="{FF2B5EF4-FFF2-40B4-BE49-F238E27FC236}">
                <a16:creationId xmlns:a16="http://schemas.microsoft.com/office/drawing/2014/main" id="{B1E928B0-6E15-B5EB-9AE0-0125F11E8787}"/>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b="34532"/>
          <a:stretch>
            <a:fillRect/>
          </a:stretch>
        </p:blipFill>
        <p:spPr bwMode="auto">
          <a:xfrm>
            <a:off x="6499225" y="6324600"/>
            <a:ext cx="2419350"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5506" name="Rectangle 2"/>
          <p:cNvSpPr>
            <a:spLocks noGrp="1" noChangeArrowheads="1"/>
          </p:cNvSpPr>
          <p:nvPr>
            <p:ph type="ctrTitle" sz="quarter"/>
          </p:nvPr>
        </p:nvSpPr>
        <p:spPr>
          <a:xfrm>
            <a:off x="811213" y="2263775"/>
            <a:ext cx="7315200" cy="1323975"/>
          </a:xfrm>
        </p:spPr>
        <p:txBody>
          <a:bodyPr lIns="91440" rIns="91440" anchor="b"/>
          <a:lstStyle>
            <a:lvl1pPr algn="ctr">
              <a:lnSpc>
                <a:spcPct val="115000"/>
              </a:lnSpc>
              <a:defRPr sz="4000" i="1"/>
            </a:lvl1pPr>
          </a:lstStyle>
          <a:p>
            <a:r>
              <a:rPr lang="en-US"/>
              <a:t>Click to edit Master title style</a:t>
            </a:r>
            <a:endParaRPr lang="de-DE"/>
          </a:p>
        </p:txBody>
      </p:sp>
      <p:sp>
        <p:nvSpPr>
          <p:cNvPr id="1045507" name="Rectangle 3"/>
          <p:cNvSpPr>
            <a:spLocks noGrp="1" noChangeArrowheads="1"/>
          </p:cNvSpPr>
          <p:nvPr>
            <p:ph type="subTitle" sz="quarter" idx="1"/>
          </p:nvPr>
        </p:nvSpPr>
        <p:spPr>
          <a:xfrm>
            <a:off x="811216" y="3829052"/>
            <a:ext cx="7323137" cy="904875"/>
          </a:xfrm>
        </p:spPr>
        <p:txBody>
          <a:bodyPr lIns="91440" tIns="45720" rIns="91440" bIns="45720"/>
          <a:lstStyle>
            <a:lvl1pPr marL="0" indent="0" algn="ctr">
              <a:spcBef>
                <a:spcPct val="0"/>
              </a:spcBef>
              <a:buFont typeface="Wingdings" pitchFamily="2" charset="2"/>
              <a:buNone/>
              <a:defRPr sz="2000" b="1"/>
            </a:lvl1pPr>
          </a:lstStyle>
          <a:p>
            <a:r>
              <a:rPr lang="en-US"/>
              <a:t>Click to edit Master text styles</a:t>
            </a:r>
          </a:p>
        </p:txBody>
      </p:sp>
    </p:spTree>
    <p:extLst>
      <p:ext uri="{BB962C8B-B14F-4D97-AF65-F5344CB8AC3E}">
        <p14:creationId xmlns:p14="http://schemas.microsoft.com/office/powerpoint/2010/main" val="3753696602"/>
      </p:ext>
    </p:extLst>
  </p:cSld>
  <p:clrMapOvr>
    <a:masterClrMapping/>
  </p:clrMapOvr>
  <p:transition spd="med">
    <p:wipe dir="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112B188B-174D-280F-5786-B5832B59CE7A}"/>
              </a:ext>
            </a:extLst>
          </p:cNvPr>
          <p:cNvSpPr>
            <a:spLocks noGrp="1" noChangeArrowheads="1"/>
          </p:cNvSpPr>
          <p:nvPr>
            <p:ph type="ftr" sz="quarter" idx="10"/>
          </p:nvPr>
        </p:nvSpPr>
        <p:spPr/>
        <p:txBody>
          <a:bodyPr/>
          <a:lstStyle>
            <a:lvl1pPr>
              <a:defRPr/>
            </a:lvl1pPr>
          </a:lstStyle>
          <a:p>
            <a:r>
              <a:rPr lang="de-DE" altLang="en-US"/>
              <a:t>Company Logo</a:t>
            </a:r>
          </a:p>
        </p:txBody>
      </p:sp>
    </p:spTree>
    <p:extLst>
      <p:ext uri="{BB962C8B-B14F-4D97-AF65-F5344CB8AC3E}">
        <p14:creationId xmlns:p14="http://schemas.microsoft.com/office/powerpoint/2010/main" val="70157415"/>
      </p:ext>
    </p:extLst>
  </p:cSld>
  <p:clrMapOvr>
    <a:masterClrMapping/>
  </p:clrMapOvr>
  <p:transition spd="med">
    <p:wipe dir="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a:extLst>
              <a:ext uri="{FF2B5EF4-FFF2-40B4-BE49-F238E27FC236}">
                <a16:creationId xmlns:a16="http://schemas.microsoft.com/office/drawing/2014/main" id="{89C162F4-DA6F-4C99-6FB4-0AF819CD28DE}"/>
              </a:ext>
            </a:extLst>
          </p:cNvPr>
          <p:cNvSpPr>
            <a:spLocks noGrp="1" noChangeArrowheads="1"/>
          </p:cNvSpPr>
          <p:nvPr>
            <p:ph type="ftr" sz="quarter" idx="10"/>
          </p:nvPr>
        </p:nvSpPr>
        <p:spPr/>
        <p:txBody>
          <a:bodyPr/>
          <a:lstStyle>
            <a:lvl1pPr>
              <a:defRPr/>
            </a:lvl1pPr>
          </a:lstStyle>
          <a:p>
            <a:r>
              <a:rPr lang="de-DE" altLang="en-US"/>
              <a:t>Company Logo</a:t>
            </a:r>
          </a:p>
        </p:txBody>
      </p:sp>
    </p:spTree>
    <p:extLst>
      <p:ext uri="{BB962C8B-B14F-4D97-AF65-F5344CB8AC3E}">
        <p14:creationId xmlns:p14="http://schemas.microsoft.com/office/powerpoint/2010/main" val="2922043935"/>
      </p:ext>
    </p:extLst>
  </p:cSld>
  <p:clrMapOvr>
    <a:masterClrMapping/>
  </p:clrMapOvr>
  <p:transition spd="med">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110.xml"/><Relationship Id="rId2" Type="http://schemas.openxmlformats.org/officeDocument/2006/relationships/slideLayout" Target="../slideLayouts/slideLayout109.xml"/><Relationship Id="rId1" Type="http://schemas.openxmlformats.org/officeDocument/2006/relationships/slideLayout" Target="../slideLayouts/slideLayout108.xml"/><Relationship Id="rId5" Type="http://schemas.openxmlformats.org/officeDocument/2006/relationships/image" Target="../media/image18.jpg"/><Relationship Id="rId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5" Type="http://schemas.openxmlformats.org/officeDocument/2006/relationships/slideLayout" Target="../slideLayouts/slideLayout126.xml"/><Relationship Id="rId4" Type="http://schemas.openxmlformats.org/officeDocument/2006/relationships/slideLayout" Target="../slideLayouts/slideLayout125.xml"/><Relationship Id="rId9" Type="http://schemas.openxmlformats.org/officeDocument/2006/relationships/theme" Target="../theme/theme1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3.jpe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5" Type="http://schemas.openxmlformats.org/officeDocument/2006/relationships/slideLayout" Target="../slideLayouts/slideLayout50.xml"/><Relationship Id="rId4" Type="http://schemas.openxmlformats.org/officeDocument/2006/relationships/slideLayout" Target="../slideLayouts/slideLayout49.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image" Target="../media/image11.jpeg"/><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theme" Target="../theme/theme6.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image" Target="../media/image12.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slideLayout" Target="../slideLayouts/slideLayout77.xml"/><Relationship Id="rId18" Type="http://schemas.openxmlformats.org/officeDocument/2006/relationships/slideLayout" Target="../slideLayouts/slideLayout82.xml"/><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slideLayout" Target="../slideLayouts/slideLayout76.xml"/><Relationship Id="rId17" Type="http://schemas.openxmlformats.org/officeDocument/2006/relationships/slideLayout" Target="../slideLayouts/slideLayout81.xml"/><Relationship Id="rId2" Type="http://schemas.openxmlformats.org/officeDocument/2006/relationships/slideLayout" Target="../slideLayouts/slideLayout66.xml"/><Relationship Id="rId16" Type="http://schemas.openxmlformats.org/officeDocument/2006/relationships/slideLayout" Target="../slideLayouts/slideLayout80.xml"/><Relationship Id="rId20" Type="http://schemas.openxmlformats.org/officeDocument/2006/relationships/theme" Target="../theme/theme7.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5" Type="http://schemas.openxmlformats.org/officeDocument/2006/relationships/slideLayout" Target="../slideLayouts/slideLayout79.xml"/><Relationship Id="rId10" Type="http://schemas.openxmlformats.org/officeDocument/2006/relationships/slideLayout" Target="../slideLayouts/slideLayout74.xml"/><Relationship Id="rId19" Type="http://schemas.openxmlformats.org/officeDocument/2006/relationships/slideLayout" Target="../slideLayouts/slideLayout83.xml"/><Relationship Id="rId4" Type="http://schemas.openxmlformats.org/officeDocument/2006/relationships/slideLayout" Target="../slideLayouts/slideLayout68.xml"/><Relationship Id="rId9" Type="http://schemas.openxmlformats.org/officeDocument/2006/relationships/slideLayout" Target="../slideLayouts/slideLayout73.xml"/><Relationship Id="rId14" Type="http://schemas.openxmlformats.org/officeDocument/2006/relationships/slideLayout" Target="../slideLayouts/slideLayout7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1.xml"/><Relationship Id="rId13" Type="http://schemas.openxmlformats.org/officeDocument/2006/relationships/slideLayout" Target="../slideLayouts/slideLayout96.xml"/><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slideLayout" Target="../slideLayouts/slideLayout95.xml"/><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5" Type="http://schemas.openxmlformats.org/officeDocument/2006/relationships/image" Target="../media/image13.jpeg"/><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 Id="rId1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image" Target="../media/image15.jpeg"/><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theme" Target="../theme/theme9.xml"/><Relationship Id="rId2" Type="http://schemas.openxmlformats.org/officeDocument/2006/relationships/slideLayout" Target="../slideLayouts/slideLayout98.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0" Type="http://schemas.openxmlformats.org/officeDocument/2006/relationships/slideLayout" Target="../slideLayouts/slideLayout106.xml"/><Relationship Id="rId4" Type="http://schemas.openxmlformats.org/officeDocument/2006/relationships/slideLayout" Target="../slideLayouts/slideLayout100.xml"/><Relationship Id="rId9" Type="http://schemas.openxmlformats.org/officeDocument/2006/relationships/slideLayout" Target="../slideLayouts/slideLayout105.xml"/><Relationship Id="rId14" Type="http://schemas.openxmlformats.org/officeDocument/2006/relationships/image" Target="../media/image1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1"/>
          <p:cNvSpPr>
            <a:spLocks noGrp="1" noChangeArrowheads="1"/>
          </p:cNvSpPr>
          <p:nvPr>
            <p:ph type="title"/>
          </p:nvPr>
        </p:nvSpPr>
        <p:spPr bwMode="auto">
          <a:xfrm>
            <a:off x="1185863" y="128588"/>
            <a:ext cx="7848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22"/>
          <p:cNvSpPr>
            <a:spLocks noGrp="1" noChangeArrowheads="1"/>
          </p:cNvSpPr>
          <p:nvPr>
            <p:ph type="body" idx="1"/>
          </p:nvPr>
        </p:nvSpPr>
        <p:spPr bwMode="auto">
          <a:xfrm>
            <a:off x="1058863" y="1209675"/>
            <a:ext cx="7121525" cy="455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p:txBody>
      </p:sp>
      <p:sp>
        <p:nvSpPr>
          <p:cNvPr id="1028" name="Rectangle 24"/>
          <p:cNvSpPr>
            <a:spLocks noGrp="1" noChangeArrowheads="1"/>
          </p:cNvSpPr>
          <p:nvPr>
            <p:ph type="ftr" sz="quarter" idx="3"/>
          </p:nvPr>
        </p:nvSpPr>
        <p:spPr bwMode="auto">
          <a:xfrm>
            <a:off x="177800" y="6365875"/>
            <a:ext cx="19462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a:defRPr sz="1600" b="1">
                <a:effectLst/>
                <a:latin typeface="+mn-lt"/>
              </a:defRPr>
            </a:lvl1pPr>
          </a:lstStyle>
          <a:p>
            <a:pPr>
              <a:defRPr/>
            </a:pPr>
            <a:r>
              <a:rPr lang="en-US" altLang="en-US"/>
              <a:t>Company Logo</a:t>
            </a:r>
          </a:p>
        </p:txBody>
      </p:sp>
    </p:spTree>
  </p:cSld>
  <p:clrMap bg1="lt1" tx1="dk1" bg2="lt2" tx2="dk2" accent1="accent1" accent2="accent2" accent3="accent3" accent4="accent4" accent5="accent5" accent6="accent6" hlink="hlink" folHlink="folHlink"/>
  <p:sldLayoutIdLst>
    <p:sldLayoutId id="2147483996" r:id="rId1"/>
    <p:sldLayoutId id="2147483997" r:id="rId2"/>
    <p:sldLayoutId id="2147483998" r:id="rId3"/>
    <p:sldLayoutId id="2147483999" r:id="rId4"/>
    <p:sldLayoutId id="2147484000" r:id="rId5"/>
    <p:sldLayoutId id="2147484001" r:id="rId6"/>
    <p:sldLayoutId id="2147484002" r:id="rId7"/>
    <p:sldLayoutId id="2147484003" r:id="rId8"/>
    <p:sldLayoutId id="2147484004" r:id="rId9"/>
    <p:sldLayoutId id="2147484005" r:id="rId10"/>
    <p:sldLayoutId id="2147484006" r:id="rId11"/>
  </p:sldLayoutIdLst>
  <p:transition spd="slow">
    <p:push dir="u"/>
  </p:transition>
  <p:hf hdr="0" ftr="0" dt="0"/>
  <p:txStyles>
    <p:titleStyle>
      <a:lvl1pPr algn="l" rtl="0" eaLnBrk="0" fontAlgn="base" hangingPunct="0">
        <a:spcBef>
          <a:spcPct val="0"/>
        </a:spcBef>
        <a:spcAft>
          <a:spcPct val="0"/>
        </a:spcAft>
        <a:defRPr sz="2800" b="1">
          <a:solidFill>
            <a:schemeClr val="accent2"/>
          </a:solidFill>
          <a:latin typeface="+mj-lt"/>
          <a:ea typeface="+mj-ea"/>
          <a:cs typeface="+mj-cs"/>
        </a:defRPr>
      </a:lvl1pPr>
      <a:lvl2pPr algn="l" rtl="0" eaLnBrk="0" fontAlgn="base" hangingPunct="0">
        <a:spcBef>
          <a:spcPct val="0"/>
        </a:spcBef>
        <a:spcAft>
          <a:spcPct val="0"/>
        </a:spcAft>
        <a:defRPr sz="2800" b="1">
          <a:solidFill>
            <a:schemeClr val="accent2"/>
          </a:solidFill>
          <a:latin typeface="Verdana" pitchFamily="34" charset="0"/>
        </a:defRPr>
      </a:lvl2pPr>
      <a:lvl3pPr algn="l" rtl="0" eaLnBrk="0" fontAlgn="base" hangingPunct="0">
        <a:spcBef>
          <a:spcPct val="0"/>
        </a:spcBef>
        <a:spcAft>
          <a:spcPct val="0"/>
        </a:spcAft>
        <a:defRPr sz="2800" b="1">
          <a:solidFill>
            <a:schemeClr val="accent2"/>
          </a:solidFill>
          <a:latin typeface="Verdana" pitchFamily="34" charset="0"/>
        </a:defRPr>
      </a:lvl3pPr>
      <a:lvl4pPr algn="l" rtl="0" eaLnBrk="0" fontAlgn="base" hangingPunct="0">
        <a:spcBef>
          <a:spcPct val="0"/>
        </a:spcBef>
        <a:spcAft>
          <a:spcPct val="0"/>
        </a:spcAft>
        <a:defRPr sz="2800" b="1">
          <a:solidFill>
            <a:schemeClr val="accent2"/>
          </a:solidFill>
          <a:latin typeface="Verdana" pitchFamily="34" charset="0"/>
        </a:defRPr>
      </a:lvl4pPr>
      <a:lvl5pPr algn="l" rtl="0" eaLnBrk="0" fontAlgn="base" hangingPunct="0">
        <a:spcBef>
          <a:spcPct val="0"/>
        </a:spcBef>
        <a:spcAft>
          <a:spcPct val="0"/>
        </a:spcAft>
        <a:defRPr sz="2800" b="1">
          <a:solidFill>
            <a:schemeClr val="accent2"/>
          </a:solidFill>
          <a:latin typeface="Verdana" pitchFamily="34" charset="0"/>
        </a:defRPr>
      </a:lvl5pPr>
      <a:lvl6pPr marL="457200" algn="l" rtl="0" eaLnBrk="0" fontAlgn="base" hangingPunct="0">
        <a:spcBef>
          <a:spcPct val="0"/>
        </a:spcBef>
        <a:spcAft>
          <a:spcPct val="0"/>
        </a:spcAft>
        <a:defRPr sz="2800" b="1">
          <a:solidFill>
            <a:schemeClr val="accent2"/>
          </a:solidFill>
          <a:latin typeface="Verdana" pitchFamily="34" charset="0"/>
        </a:defRPr>
      </a:lvl6pPr>
      <a:lvl7pPr marL="914400" algn="l" rtl="0" eaLnBrk="0" fontAlgn="base" hangingPunct="0">
        <a:spcBef>
          <a:spcPct val="0"/>
        </a:spcBef>
        <a:spcAft>
          <a:spcPct val="0"/>
        </a:spcAft>
        <a:defRPr sz="2800" b="1">
          <a:solidFill>
            <a:schemeClr val="accent2"/>
          </a:solidFill>
          <a:latin typeface="Verdana" pitchFamily="34" charset="0"/>
        </a:defRPr>
      </a:lvl7pPr>
      <a:lvl8pPr marL="1371600" algn="l" rtl="0" eaLnBrk="0" fontAlgn="base" hangingPunct="0">
        <a:spcBef>
          <a:spcPct val="0"/>
        </a:spcBef>
        <a:spcAft>
          <a:spcPct val="0"/>
        </a:spcAft>
        <a:defRPr sz="2800" b="1">
          <a:solidFill>
            <a:schemeClr val="accent2"/>
          </a:solidFill>
          <a:latin typeface="Verdana" pitchFamily="34" charset="0"/>
        </a:defRPr>
      </a:lvl8pPr>
      <a:lvl9pPr marL="1828800" algn="l" rtl="0" eaLnBrk="0" fontAlgn="base" hangingPunct="0">
        <a:spcBef>
          <a:spcPct val="0"/>
        </a:spcBef>
        <a:spcAft>
          <a:spcPct val="0"/>
        </a:spcAft>
        <a:defRPr sz="2800" b="1">
          <a:solidFill>
            <a:schemeClr val="accent2"/>
          </a:solidFill>
          <a:latin typeface="Verdana" pitchFamily="34" charset="0"/>
        </a:defRPr>
      </a:lvl9pPr>
    </p:titleStyle>
    <p:bodyStyle>
      <a:lvl1pPr marL="342900" indent="-342900" algn="l" rtl="0" eaLnBrk="0" fontAlgn="base" hangingPunct="0">
        <a:spcBef>
          <a:spcPct val="20000"/>
        </a:spcBef>
        <a:spcAft>
          <a:spcPct val="0"/>
        </a:spcAft>
        <a:buClr>
          <a:schemeClr val="folHlink"/>
        </a:buClr>
        <a:buFont typeface="Wingdings" pitchFamily="2" charset="2"/>
        <a:buChar char="u"/>
        <a:defRPr sz="2000" b="1">
          <a:solidFill>
            <a:schemeClr val="folHlink"/>
          </a:solidFill>
          <a:latin typeface="+mn-lt"/>
          <a:ea typeface="+mn-ea"/>
          <a:cs typeface="+mn-cs"/>
        </a:defRPr>
      </a:lvl1pPr>
      <a:lvl2pPr marL="742950" indent="-285750" algn="l" rtl="0" eaLnBrk="0" fontAlgn="base" hangingPunct="0">
        <a:spcBef>
          <a:spcPct val="20000"/>
        </a:spcBef>
        <a:spcAft>
          <a:spcPct val="0"/>
        </a:spcAft>
        <a:buClr>
          <a:schemeClr val="accent1"/>
        </a:buClr>
        <a:buSzPct val="60000"/>
        <a:buFont typeface="Wingdings" pitchFamily="2" charset="2"/>
        <a:buChar char="n"/>
        <a:defRPr>
          <a:solidFill>
            <a:schemeClr val="tx1"/>
          </a:solidFill>
          <a:latin typeface="+mn-lt"/>
        </a:defRPr>
      </a:lvl2pPr>
      <a:lvl3pPr marL="1143000" indent="-228600" algn="l" rtl="0" eaLnBrk="0" fontAlgn="base" hangingPunct="0">
        <a:spcBef>
          <a:spcPct val="20000"/>
        </a:spcBef>
        <a:spcAft>
          <a:spcPct val="0"/>
        </a:spcAft>
        <a:buClr>
          <a:schemeClr val="folHlink"/>
        </a:buClr>
        <a:buSzPct val="60000"/>
        <a:buFont typeface="Wingdings" pitchFamily="2" charset="2"/>
        <a:buChar char="n"/>
        <a:defRPr sz="1600">
          <a:solidFill>
            <a:schemeClr val="tx1"/>
          </a:solidFill>
          <a:latin typeface="+mn-lt"/>
        </a:defRPr>
      </a:lvl3pPr>
      <a:lvl4pPr marL="1600200" indent="-228600" algn="l" rtl="0" eaLnBrk="0" fontAlgn="base" hangingPunct="0">
        <a:spcBef>
          <a:spcPct val="20000"/>
        </a:spcBef>
        <a:spcAft>
          <a:spcPct val="0"/>
        </a:spcAft>
        <a:buClr>
          <a:schemeClr val="tx1"/>
        </a:buClr>
        <a:buSzPct val="60000"/>
        <a:buFont typeface="Wingdings" pitchFamily="2" charset="2"/>
        <a:buChar char="n"/>
        <a:defRPr sz="1600">
          <a:solidFill>
            <a:schemeClr val="tx1"/>
          </a:solidFill>
          <a:latin typeface="+mn-lt"/>
        </a:defRPr>
      </a:lvl4pPr>
      <a:lvl5pPr marL="20574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5pPr>
      <a:lvl6pPr marL="25146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6pPr>
      <a:lvl7pPr marL="29718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7pPr>
      <a:lvl8pPr marL="34290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8pPr>
      <a:lvl9pPr marL="38862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a:blip r:embed="rId5">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411775" y="173024"/>
            <a:ext cx="7273800" cy="1143200"/>
          </a:xfrm>
          <a:prstGeom prst="rect">
            <a:avLst/>
          </a:prstGeom>
          <a:noFill/>
          <a:ln>
            <a:noFill/>
          </a:ln>
        </p:spPr>
        <p:txBody>
          <a:bodyPr spcFirstLastPara="1" wrap="square" lIns="0" tIns="0" rIns="0" bIns="0" anchor="b" anchorCtr="0"/>
          <a:lstStyle>
            <a:lvl1pPr lvl="0">
              <a:spcBef>
                <a:spcPts val="0"/>
              </a:spcBef>
              <a:spcAft>
                <a:spcPts val="0"/>
              </a:spcAft>
              <a:buClr>
                <a:srgbClr val="1C4587"/>
              </a:buClr>
              <a:buSzPts val="3200"/>
              <a:buFont typeface="Amatic SC"/>
              <a:buNone/>
              <a:defRPr sz="3200" b="1">
                <a:solidFill>
                  <a:srgbClr val="1C4587"/>
                </a:solidFill>
                <a:latin typeface="Amatic SC"/>
                <a:ea typeface="Amatic SC"/>
                <a:cs typeface="Amatic SC"/>
                <a:sym typeface="Amatic SC"/>
              </a:defRPr>
            </a:lvl1pPr>
            <a:lvl2pPr lvl="1">
              <a:spcBef>
                <a:spcPts val="0"/>
              </a:spcBef>
              <a:spcAft>
                <a:spcPts val="0"/>
              </a:spcAft>
              <a:buClr>
                <a:srgbClr val="1C4587"/>
              </a:buClr>
              <a:buSzPts val="3200"/>
              <a:buFont typeface="Amatic SC"/>
              <a:buNone/>
              <a:defRPr sz="3200" b="1">
                <a:solidFill>
                  <a:srgbClr val="1C4587"/>
                </a:solidFill>
                <a:latin typeface="Amatic SC"/>
                <a:ea typeface="Amatic SC"/>
                <a:cs typeface="Amatic SC"/>
                <a:sym typeface="Amatic SC"/>
              </a:defRPr>
            </a:lvl2pPr>
            <a:lvl3pPr lvl="2">
              <a:spcBef>
                <a:spcPts val="0"/>
              </a:spcBef>
              <a:spcAft>
                <a:spcPts val="0"/>
              </a:spcAft>
              <a:buClr>
                <a:srgbClr val="1C4587"/>
              </a:buClr>
              <a:buSzPts val="3200"/>
              <a:buFont typeface="Amatic SC"/>
              <a:buNone/>
              <a:defRPr sz="3200" b="1">
                <a:solidFill>
                  <a:srgbClr val="1C4587"/>
                </a:solidFill>
                <a:latin typeface="Amatic SC"/>
                <a:ea typeface="Amatic SC"/>
                <a:cs typeface="Amatic SC"/>
                <a:sym typeface="Amatic SC"/>
              </a:defRPr>
            </a:lvl3pPr>
            <a:lvl4pPr lvl="3">
              <a:spcBef>
                <a:spcPts val="0"/>
              </a:spcBef>
              <a:spcAft>
                <a:spcPts val="0"/>
              </a:spcAft>
              <a:buClr>
                <a:srgbClr val="1C4587"/>
              </a:buClr>
              <a:buSzPts val="3200"/>
              <a:buFont typeface="Amatic SC"/>
              <a:buNone/>
              <a:defRPr sz="3200" b="1">
                <a:solidFill>
                  <a:srgbClr val="1C4587"/>
                </a:solidFill>
                <a:latin typeface="Amatic SC"/>
                <a:ea typeface="Amatic SC"/>
                <a:cs typeface="Amatic SC"/>
                <a:sym typeface="Amatic SC"/>
              </a:defRPr>
            </a:lvl4pPr>
            <a:lvl5pPr lvl="4">
              <a:spcBef>
                <a:spcPts val="0"/>
              </a:spcBef>
              <a:spcAft>
                <a:spcPts val="0"/>
              </a:spcAft>
              <a:buClr>
                <a:srgbClr val="1C4587"/>
              </a:buClr>
              <a:buSzPts val="3200"/>
              <a:buFont typeface="Amatic SC"/>
              <a:buNone/>
              <a:defRPr sz="3200" b="1">
                <a:solidFill>
                  <a:srgbClr val="1C4587"/>
                </a:solidFill>
                <a:latin typeface="Amatic SC"/>
                <a:ea typeface="Amatic SC"/>
                <a:cs typeface="Amatic SC"/>
                <a:sym typeface="Amatic SC"/>
              </a:defRPr>
            </a:lvl5pPr>
            <a:lvl6pPr lvl="5">
              <a:spcBef>
                <a:spcPts val="0"/>
              </a:spcBef>
              <a:spcAft>
                <a:spcPts val="0"/>
              </a:spcAft>
              <a:buClr>
                <a:srgbClr val="1C4587"/>
              </a:buClr>
              <a:buSzPts val="3200"/>
              <a:buFont typeface="Amatic SC"/>
              <a:buNone/>
              <a:defRPr sz="3200" b="1">
                <a:solidFill>
                  <a:srgbClr val="1C4587"/>
                </a:solidFill>
                <a:latin typeface="Amatic SC"/>
                <a:ea typeface="Amatic SC"/>
                <a:cs typeface="Amatic SC"/>
                <a:sym typeface="Amatic SC"/>
              </a:defRPr>
            </a:lvl6pPr>
            <a:lvl7pPr lvl="6">
              <a:spcBef>
                <a:spcPts val="0"/>
              </a:spcBef>
              <a:spcAft>
                <a:spcPts val="0"/>
              </a:spcAft>
              <a:buClr>
                <a:srgbClr val="1C4587"/>
              </a:buClr>
              <a:buSzPts val="3200"/>
              <a:buFont typeface="Amatic SC"/>
              <a:buNone/>
              <a:defRPr sz="3200" b="1">
                <a:solidFill>
                  <a:srgbClr val="1C4587"/>
                </a:solidFill>
                <a:latin typeface="Amatic SC"/>
                <a:ea typeface="Amatic SC"/>
                <a:cs typeface="Amatic SC"/>
                <a:sym typeface="Amatic SC"/>
              </a:defRPr>
            </a:lvl7pPr>
            <a:lvl8pPr lvl="7">
              <a:spcBef>
                <a:spcPts val="0"/>
              </a:spcBef>
              <a:spcAft>
                <a:spcPts val="0"/>
              </a:spcAft>
              <a:buClr>
                <a:srgbClr val="1C4587"/>
              </a:buClr>
              <a:buSzPts val="3200"/>
              <a:buFont typeface="Amatic SC"/>
              <a:buNone/>
              <a:defRPr sz="3200" b="1">
                <a:solidFill>
                  <a:srgbClr val="1C4587"/>
                </a:solidFill>
                <a:latin typeface="Amatic SC"/>
                <a:ea typeface="Amatic SC"/>
                <a:cs typeface="Amatic SC"/>
                <a:sym typeface="Amatic SC"/>
              </a:defRPr>
            </a:lvl8pPr>
            <a:lvl9pPr lvl="8">
              <a:spcBef>
                <a:spcPts val="0"/>
              </a:spcBef>
              <a:spcAft>
                <a:spcPts val="0"/>
              </a:spcAft>
              <a:buClr>
                <a:srgbClr val="1C4587"/>
              </a:buClr>
              <a:buSzPts val="3200"/>
              <a:buFont typeface="Amatic SC"/>
              <a:buNone/>
              <a:defRPr sz="3200" b="1">
                <a:solidFill>
                  <a:srgbClr val="1C4587"/>
                </a:solidFill>
                <a:latin typeface="Amatic SC"/>
                <a:ea typeface="Amatic SC"/>
                <a:cs typeface="Amatic SC"/>
                <a:sym typeface="Amatic SC"/>
              </a:defRPr>
            </a:lvl9pPr>
          </a:lstStyle>
          <a:p>
            <a:endParaRPr/>
          </a:p>
        </p:txBody>
      </p:sp>
      <p:sp>
        <p:nvSpPr>
          <p:cNvPr id="7" name="Google Shape;7;p1"/>
          <p:cNvSpPr txBox="1">
            <a:spLocks noGrp="1"/>
          </p:cNvSpPr>
          <p:nvPr>
            <p:ph type="body" idx="1"/>
          </p:nvPr>
        </p:nvSpPr>
        <p:spPr>
          <a:xfrm>
            <a:off x="1411775" y="1717275"/>
            <a:ext cx="7273800" cy="4361600"/>
          </a:xfrm>
          <a:prstGeom prst="rect">
            <a:avLst/>
          </a:prstGeom>
          <a:noFill/>
          <a:ln>
            <a:noFill/>
          </a:ln>
        </p:spPr>
        <p:txBody>
          <a:bodyPr spcFirstLastPara="1" wrap="square" lIns="0" tIns="0" rIns="0" bIns="0" anchor="t" anchorCtr="0"/>
          <a:lstStyle>
            <a:lvl1pPr marL="457200" lvl="0" indent="-368300">
              <a:lnSpc>
                <a:spcPct val="100000"/>
              </a:lnSpc>
              <a:spcBef>
                <a:spcPts val="0"/>
              </a:spcBef>
              <a:spcAft>
                <a:spcPts val="0"/>
              </a:spcAft>
              <a:buClr>
                <a:srgbClr val="1C4587"/>
              </a:buClr>
              <a:buSzPts val="2200"/>
              <a:buFont typeface="Caveat"/>
              <a:buChar char="•"/>
              <a:defRPr sz="2200">
                <a:solidFill>
                  <a:srgbClr val="1C4587"/>
                </a:solidFill>
                <a:latin typeface="Caveat"/>
                <a:ea typeface="Caveat"/>
                <a:cs typeface="Caveat"/>
                <a:sym typeface="Caveat"/>
              </a:defRPr>
            </a:lvl1pPr>
            <a:lvl2pPr marL="914400" lvl="1" indent="-368300">
              <a:lnSpc>
                <a:spcPct val="100000"/>
              </a:lnSpc>
              <a:spcBef>
                <a:spcPts val="0"/>
              </a:spcBef>
              <a:spcAft>
                <a:spcPts val="0"/>
              </a:spcAft>
              <a:buClr>
                <a:srgbClr val="1C4587"/>
              </a:buClr>
              <a:buSzPts val="2200"/>
              <a:buFont typeface="Caveat"/>
              <a:buChar char="•"/>
              <a:defRPr sz="2200">
                <a:solidFill>
                  <a:srgbClr val="1C4587"/>
                </a:solidFill>
                <a:latin typeface="Caveat"/>
                <a:ea typeface="Caveat"/>
                <a:cs typeface="Caveat"/>
                <a:sym typeface="Caveat"/>
              </a:defRPr>
            </a:lvl2pPr>
            <a:lvl3pPr marL="1371600" lvl="2" indent="-368300">
              <a:lnSpc>
                <a:spcPct val="100000"/>
              </a:lnSpc>
              <a:spcBef>
                <a:spcPts val="0"/>
              </a:spcBef>
              <a:spcAft>
                <a:spcPts val="0"/>
              </a:spcAft>
              <a:buClr>
                <a:srgbClr val="1C4587"/>
              </a:buClr>
              <a:buSzPts val="2200"/>
              <a:buFont typeface="Caveat"/>
              <a:buChar char="•"/>
              <a:defRPr sz="2200">
                <a:solidFill>
                  <a:srgbClr val="1C4587"/>
                </a:solidFill>
                <a:latin typeface="Caveat"/>
                <a:ea typeface="Caveat"/>
                <a:cs typeface="Caveat"/>
                <a:sym typeface="Caveat"/>
              </a:defRPr>
            </a:lvl3pPr>
            <a:lvl4pPr marL="1828800" lvl="3" indent="-368300">
              <a:lnSpc>
                <a:spcPct val="100000"/>
              </a:lnSpc>
              <a:spcBef>
                <a:spcPts val="0"/>
              </a:spcBef>
              <a:spcAft>
                <a:spcPts val="0"/>
              </a:spcAft>
              <a:buClr>
                <a:srgbClr val="1C4587"/>
              </a:buClr>
              <a:buSzPts val="2200"/>
              <a:buFont typeface="Caveat"/>
              <a:buChar char="•"/>
              <a:defRPr sz="2200">
                <a:solidFill>
                  <a:srgbClr val="1C4587"/>
                </a:solidFill>
                <a:latin typeface="Caveat"/>
                <a:ea typeface="Caveat"/>
                <a:cs typeface="Caveat"/>
                <a:sym typeface="Caveat"/>
              </a:defRPr>
            </a:lvl4pPr>
            <a:lvl5pPr marL="2286000" lvl="4" indent="-368300">
              <a:lnSpc>
                <a:spcPct val="100000"/>
              </a:lnSpc>
              <a:spcBef>
                <a:spcPts val="0"/>
              </a:spcBef>
              <a:spcAft>
                <a:spcPts val="0"/>
              </a:spcAft>
              <a:buClr>
                <a:srgbClr val="1C4587"/>
              </a:buClr>
              <a:buSzPts val="2200"/>
              <a:buFont typeface="Caveat"/>
              <a:buChar char="•"/>
              <a:defRPr sz="2200">
                <a:solidFill>
                  <a:srgbClr val="1C4587"/>
                </a:solidFill>
                <a:latin typeface="Caveat"/>
                <a:ea typeface="Caveat"/>
                <a:cs typeface="Caveat"/>
                <a:sym typeface="Caveat"/>
              </a:defRPr>
            </a:lvl5pPr>
            <a:lvl6pPr marL="2743200" lvl="5" indent="-368300">
              <a:lnSpc>
                <a:spcPct val="100000"/>
              </a:lnSpc>
              <a:spcBef>
                <a:spcPts val="0"/>
              </a:spcBef>
              <a:spcAft>
                <a:spcPts val="0"/>
              </a:spcAft>
              <a:buClr>
                <a:srgbClr val="1C4587"/>
              </a:buClr>
              <a:buSzPts val="2200"/>
              <a:buFont typeface="Caveat"/>
              <a:buChar char="•"/>
              <a:defRPr sz="2200">
                <a:solidFill>
                  <a:srgbClr val="1C4587"/>
                </a:solidFill>
                <a:latin typeface="Caveat"/>
                <a:ea typeface="Caveat"/>
                <a:cs typeface="Caveat"/>
                <a:sym typeface="Caveat"/>
              </a:defRPr>
            </a:lvl6pPr>
            <a:lvl7pPr marL="3200400" lvl="6" indent="-368300">
              <a:lnSpc>
                <a:spcPct val="100000"/>
              </a:lnSpc>
              <a:spcBef>
                <a:spcPts val="0"/>
              </a:spcBef>
              <a:spcAft>
                <a:spcPts val="0"/>
              </a:spcAft>
              <a:buClr>
                <a:srgbClr val="1C4587"/>
              </a:buClr>
              <a:buSzPts val="2200"/>
              <a:buFont typeface="Caveat"/>
              <a:buChar char="•"/>
              <a:defRPr sz="2200">
                <a:solidFill>
                  <a:srgbClr val="1C4587"/>
                </a:solidFill>
                <a:latin typeface="Caveat"/>
                <a:ea typeface="Caveat"/>
                <a:cs typeface="Caveat"/>
                <a:sym typeface="Caveat"/>
              </a:defRPr>
            </a:lvl7pPr>
            <a:lvl8pPr marL="3657600" lvl="7" indent="-368300">
              <a:lnSpc>
                <a:spcPct val="100000"/>
              </a:lnSpc>
              <a:spcBef>
                <a:spcPts val="0"/>
              </a:spcBef>
              <a:spcAft>
                <a:spcPts val="0"/>
              </a:spcAft>
              <a:buClr>
                <a:srgbClr val="1C4587"/>
              </a:buClr>
              <a:buSzPts val="2200"/>
              <a:buFont typeface="Caveat"/>
              <a:buChar char="•"/>
              <a:defRPr sz="2200">
                <a:solidFill>
                  <a:srgbClr val="1C4587"/>
                </a:solidFill>
                <a:latin typeface="Caveat"/>
                <a:ea typeface="Caveat"/>
                <a:cs typeface="Caveat"/>
                <a:sym typeface="Caveat"/>
              </a:defRPr>
            </a:lvl8pPr>
            <a:lvl9pPr marL="4114800" lvl="8" indent="-368300">
              <a:lnSpc>
                <a:spcPct val="100000"/>
              </a:lnSpc>
              <a:spcBef>
                <a:spcPts val="0"/>
              </a:spcBef>
              <a:spcAft>
                <a:spcPts val="0"/>
              </a:spcAft>
              <a:buClr>
                <a:srgbClr val="1C4587"/>
              </a:buClr>
              <a:buSzPts val="2200"/>
              <a:buFont typeface="Caveat"/>
              <a:buChar char="•"/>
              <a:defRPr sz="2200">
                <a:solidFill>
                  <a:srgbClr val="1C4587"/>
                </a:solidFill>
                <a:latin typeface="Caveat"/>
                <a:ea typeface="Caveat"/>
                <a:cs typeface="Caveat"/>
                <a:sym typeface="Caveat"/>
              </a:defRPr>
            </a:lvl9pPr>
          </a:lstStyle>
          <a:p>
            <a:endParaRPr/>
          </a:p>
        </p:txBody>
      </p:sp>
      <p:sp>
        <p:nvSpPr>
          <p:cNvPr id="8" name="Google Shape;8;p1"/>
          <p:cNvSpPr txBox="1">
            <a:spLocks noGrp="1"/>
          </p:cNvSpPr>
          <p:nvPr>
            <p:ph type="sldNum" idx="12"/>
          </p:nvPr>
        </p:nvSpPr>
        <p:spPr>
          <a:xfrm>
            <a:off x="8404384" y="338735"/>
            <a:ext cx="548700" cy="524800"/>
          </a:xfrm>
          <a:prstGeom prst="rect">
            <a:avLst/>
          </a:prstGeom>
          <a:noFill/>
          <a:ln>
            <a:noFill/>
          </a:ln>
        </p:spPr>
        <p:txBody>
          <a:bodyPr spcFirstLastPara="1" wrap="square" lIns="0" tIns="0" rIns="0" bIns="0" anchor="ctr" anchorCtr="0">
            <a:noAutofit/>
          </a:bodyPr>
          <a:lstStyle>
            <a:lvl1pPr lvl="0" algn="r">
              <a:buNone/>
              <a:defRPr>
                <a:solidFill>
                  <a:srgbClr val="6CC2DC"/>
                </a:solidFill>
                <a:latin typeface="Caveat"/>
                <a:ea typeface="Caveat"/>
                <a:cs typeface="Caveat"/>
                <a:sym typeface="Caveat"/>
              </a:defRPr>
            </a:lvl1pPr>
            <a:lvl2pPr lvl="1" algn="r">
              <a:buNone/>
              <a:defRPr>
                <a:solidFill>
                  <a:srgbClr val="6CC2DC"/>
                </a:solidFill>
                <a:latin typeface="Caveat"/>
                <a:ea typeface="Caveat"/>
                <a:cs typeface="Caveat"/>
                <a:sym typeface="Caveat"/>
              </a:defRPr>
            </a:lvl2pPr>
            <a:lvl3pPr lvl="2" algn="r">
              <a:buNone/>
              <a:defRPr>
                <a:solidFill>
                  <a:srgbClr val="6CC2DC"/>
                </a:solidFill>
                <a:latin typeface="Caveat"/>
                <a:ea typeface="Caveat"/>
                <a:cs typeface="Caveat"/>
                <a:sym typeface="Caveat"/>
              </a:defRPr>
            </a:lvl3pPr>
            <a:lvl4pPr lvl="3" algn="r">
              <a:buNone/>
              <a:defRPr>
                <a:solidFill>
                  <a:srgbClr val="6CC2DC"/>
                </a:solidFill>
                <a:latin typeface="Caveat"/>
                <a:ea typeface="Caveat"/>
                <a:cs typeface="Caveat"/>
                <a:sym typeface="Caveat"/>
              </a:defRPr>
            </a:lvl4pPr>
            <a:lvl5pPr lvl="4" algn="r">
              <a:buNone/>
              <a:defRPr>
                <a:solidFill>
                  <a:srgbClr val="6CC2DC"/>
                </a:solidFill>
                <a:latin typeface="Caveat"/>
                <a:ea typeface="Caveat"/>
                <a:cs typeface="Caveat"/>
                <a:sym typeface="Caveat"/>
              </a:defRPr>
            </a:lvl5pPr>
            <a:lvl6pPr lvl="5" algn="r">
              <a:buNone/>
              <a:defRPr>
                <a:solidFill>
                  <a:srgbClr val="6CC2DC"/>
                </a:solidFill>
                <a:latin typeface="Caveat"/>
                <a:ea typeface="Caveat"/>
                <a:cs typeface="Caveat"/>
                <a:sym typeface="Caveat"/>
              </a:defRPr>
            </a:lvl6pPr>
            <a:lvl7pPr lvl="6" algn="r">
              <a:buNone/>
              <a:defRPr>
                <a:solidFill>
                  <a:srgbClr val="6CC2DC"/>
                </a:solidFill>
                <a:latin typeface="Caveat"/>
                <a:ea typeface="Caveat"/>
                <a:cs typeface="Caveat"/>
                <a:sym typeface="Caveat"/>
              </a:defRPr>
            </a:lvl7pPr>
            <a:lvl8pPr lvl="7" algn="r">
              <a:buNone/>
              <a:defRPr>
                <a:solidFill>
                  <a:srgbClr val="6CC2DC"/>
                </a:solidFill>
                <a:latin typeface="Caveat"/>
                <a:ea typeface="Caveat"/>
                <a:cs typeface="Caveat"/>
                <a:sym typeface="Caveat"/>
              </a:defRPr>
            </a:lvl8pPr>
            <a:lvl9pPr lvl="8" algn="r">
              <a:buNone/>
              <a:defRPr>
                <a:solidFill>
                  <a:srgbClr val="6CC2DC"/>
                </a:solidFill>
                <a:latin typeface="Caveat"/>
                <a:ea typeface="Caveat"/>
                <a:cs typeface="Caveat"/>
                <a:sym typeface="Caveat"/>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150743468"/>
      </p:ext>
    </p:extLst>
  </p:cSld>
  <p:clrMap bg1="lt1" tx1="dk1" bg2="dk2" tx2="lt2" accent1="accent1" accent2="accent2" accent3="accent3" accent4="accent4" accent5="accent5" accent6="accent6" hlink="hlink" folHlink="folHlink"/>
  <p:sldLayoutIdLst>
    <p:sldLayoutId id="2147484143" r:id="rId1"/>
    <p:sldLayoutId id="2147484144" r:id="rId2"/>
    <p:sldLayoutId id="2147484145" r:id="rId3"/>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7A3E8571-6FE6-FA70-13B5-B371C7719FCD}"/>
              </a:ext>
            </a:extLst>
          </p:cNvPr>
          <p:cNvSpPr>
            <a:spLocks noGrp="1"/>
          </p:cNvSpPr>
          <p:nvPr>
            <p:ph type="title"/>
          </p:nvPr>
        </p:nvSpPr>
        <p:spPr bwMode="auto">
          <a:xfrm>
            <a:off x="457200" y="274639"/>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09DFB01D-EC67-DD0D-87F2-371422B97626}"/>
              </a:ext>
            </a:extLst>
          </p:cNvPr>
          <p:cNvSpPr>
            <a:spLocks noGrp="1"/>
          </p:cNvSpPr>
          <p:nvPr>
            <p:ph type="body" idx="1"/>
          </p:nvPr>
        </p:nvSpPr>
        <p:spPr bwMode="auto">
          <a:xfrm>
            <a:off x="457200" y="1600202"/>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E43CF3EF-F218-45C0-478D-935BA18B374A}"/>
              </a:ext>
            </a:extLst>
          </p:cNvPr>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eaLnBrk="1" hangingPunct="1">
              <a:spcBef>
                <a:spcPct val="0"/>
              </a:spcBef>
              <a:buClrTx/>
              <a:buSzTx/>
              <a:buFontTx/>
              <a:buNone/>
              <a:defRPr sz="900">
                <a:solidFill>
                  <a:prstClr val="black">
                    <a:tint val="75000"/>
                  </a:prstClr>
                </a:solidFill>
                <a:latin typeface="Arial" charset="0"/>
              </a:defRPr>
            </a:lvl1pPr>
          </a:lstStyle>
          <a:p>
            <a:pPr>
              <a:defRPr/>
            </a:pPr>
            <a:endParaRPr lang="en-US"/>
          </a:p>
        </p:txBody>
      </p:sp>
      <p:sp>
        <p:nvSpPr>
          <p:cNvPr id="5" name="Footer Placeholder 4">
            <a:extLst>
              <a:ext uri="{FF2B5EF4-FFF2-40B4-BE49-F238E27FC236}">
                <a16:creationId xmlns:a16="http://schemas.microsoft.com/office/drawing/2014/main" id="{68D9F30A-CC77-54A6-D519-1C47DD5B9D1C}"/>
              </a:ext>
            </a:extLst>
          </p:cNvPr>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eaLnBrk="1" hangingPunct="1">
              <a:spcBef>
                <a:spcPct val="0"/>
              </a:spcBef>
              <a:buClrTx/>
              <a:buSzTx/>
              <a:buFontTx/>
              <a:buNone/>
              <a:defRPr sz="900">
                <a:solidFill>
                  <a:prstClr val="black">
                    <a:tint val="75000"/>
                  </a:prstClr>
                </a:solidFill>
                <a:latin typeface="Arial" charset="0"/>
              </a:defRPr>
            </a:lvl1pPr>
          </a:lstStyle>
          <a:p>
            <a:pPr>
              <a:defRPr/>
            </a:pPr>
            <a:r>
              <a:rPr lang="en-US"/>
              <a:t>Company Logo</a:t>
            </a:r>
          </a:p>
        </p:txBody>
      </p:sp>
      <p:sp>
        <p:nvSpPr>
          <p:cNvPr id="6" name="Slide Number Placeholder 5">
            <a:extLst>
              <a:ext uri="{FF2B5EF4-FFF2-40B4-BE49-F238E27FC236}">
                <a16:creationId xmlns:a16="http://schemas.microsoft.com/office/drawing/2014/main" id="{DED04963-30B7-5A17-C57B-8A3AC3E6522E}"/>
              </a:ext>
            </a:extLst>
          </p:cNvPr>
          <p:cNvSpPr>
            <a:spLocks noGrp="1"/>
          </p:cNvSpPr>
          <p:nvPr>
            <p:ph type="sldNum" sz="quarter" idx="4"/>
          </p:nvPr>
        </p:nvSpPr>
        <p:spPr>
          <a:xfrm>
            <a:off x="6553200" y="6356352"/>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smtClean="0">
                <a:solidFill>
                  <a:srgbClr val="898989"/>
                </a:solidFill>
                <a:latin typeface="Arial" panose="020B0604020202020204" pitchFamily="34" charset="0"/>
              </a:defRPr>
            </a:lvl1pPr>
          </a:lstStyle>
          <a:p>
            <a:pPr>
              <a:defRPr/>
            </a:pPr>
            <a:fld id="{1ED569FD-5CC4-4F61-9D5C-35E9800B4E3D}" type="slidenum">
              <a:rPr lang="en-US" altLang="en-US"/>
              <a:pPr>
                <a:defRPr/>
              </a:pPr>
              <a:t>‹#›</a:t>
            </a:fld>
            <a:endParaRPr lang="en-US" altLang="en-US"/>
          </a:p>
        </p:txBody>
      </p:sp>
    </p:spTree>
    <p:extLst>
      <p:ext uri="{BB962C8B-B14F-4D97-AF65-F5344CB8AC3E}">
        <p14:creationId xmlns:p14="http://schemas.microsoft.com/office/powerpoint/2010/main" val="3036835005"/>
      </p:ext>
    </p:extLst>
  </p:cSld>
  <p:clrMap bg1="lt1" tx1="dk1" bg2="lt2" tx2="dk2" accent1="accent1" accent2="accent2" accent3="accent3" accent4="accent4" accent5="accent5" accent6="accent6" hlink="hlink" folHlink="folHlink"/>
  <p:sldLayoutIdLst>
    <p:sldLayoutId id="2147484147" r:id="rId1"/>
    <p:sldLayoutId id="2147484148" r:id="rId2"/>
    <p:sldLayoutId id="2147484149" r:id="rId3"/>
    <p:sldLayoutId id="2147484150" r:id="rId4"/>
    <p:sldLayoutId id="2147484151" r:id="rId5"/>
    <p:sldLayoutId id="2147484152" r:id="rId6"/>
    <p:sldLayoutId id="2147484153" r:id="rId7"/>
    <p:sldLayoutId id="2147484154" r:id="rId8"/>
    <p:sldLayoutId id="2147484155" r:id="rId9"/>
    <p:sldLayoutId id="2147484156" r:id="rId10"/>
    <p:sldLayoutId id="2147484157" r:id="rId11"/>
  </p:sldLayoutIdLst>
  <p:hf hdr="0" ftr="0" dt="0"/>
  <p:txStyles>
    <p:titleStyle>
      <a:lvl1pPr algn="ctr" rtl="0" eaLnBrk="0" fontAlgn="base" hangingPunct="0">
        <a:spcBef>
          <a:spcPct val="0"/>
        </a:spcBef>
        <a:spcAft>
          <a:spcPct val="0"/>
        </a:spcAft>
        <a:defRPr sz="3300" kern="1200">
          <a:solidFill>
            <a:schemeClr val="tx1"/>
          </a:solidFill>
          <a:latin typeface="+mj-lt"/>
          <a:ea typeface="+mj-ea"/>
          <a:cs typeface="+mj-cs"/>
        </a:defRPr>
      </a:lvl1pPr>
      <a:lvl2pPr algn="ctr" rtl="0" eaLnBrk="0" fontAlgn="base" hangingPunct="0">
        <a:spcBef>
          <a:spcPct val="0"/>
        </a:spcBef>
        <a:spcAft>
          <a:spcPct val="0"/>
        </a:spcAft>
        <a:defRPr sz="3300">
          <a:solidFill>
            <a:schemeClr val="tx1"/>
          </a:solidFill>
          <a:latin typeface="Calibri" pitchFamily="34" charset="0"/>
        </a:defRPr>
      </a:lvl2pPr>
      <a:lvl3pPr algn="ctr" rtl="0" eaLnBrk="0" fontAlgn="base" hangingPunct="0">
        <a:spcBef>
          <a:spcPct val="0"/>
        </a:spcBef>
        <a:spcAft>
          <a:spcPct val="0"/>
        </a:spcAft>
        <a:defRPr sz="3300">
          <a:solidFill>
            <a:schemeClr val="tx1"/>
          </a:solidFill>
          <a:latin typeface="Calibri" pitchFamily="34" charset="0"/>
        </a:defRPr>
      </a:lvl3pPr>
      <a:lvl4pPr algn="ctr" rtl="0" eaLnBrk="0" fontAlgn="base" hangingPunct="0">
        <a:spcBef>
          <a:spcPct val="0"/>
        </a:spcBef>
        <a:spcAft>
          <a:spcPct val="0"/>
        </a:spcAft>
        <a:defRPr sz="3300">
          <a:solidFill>
            <a:schemeClr val="tx1"/>
          </a:solidFill>
          <a:latin typeface="Calibri" pitchFamily="34" charset="0"/>
        </a:defRPr>
      </a:lvl4pPr>
      <a:lvl5pPr algn="ctr" rtl="0" eaLnBrk="0" fontAlgn="base" hangingPunct="0">
        <a:spcBef>
          <a:spcPct val="0"/>
        </a:spcBef>
        <a:spcAft>
          <a:spcPct val="0"/>
        </a:spcAft>
        <a:defRPr sz="3300">
          <a:solidFill>
            <a:schemeClr val="tx1"/>
          </a:solidFill>
          <a:latin typeface="Calibri" pitchFamily="34" charset="0"/>
        </a:defRPr>
      </a:lvl5pPr>
      <a:lvl6pPr marL="342892" algn="ctr" rtl="0" fontAlgn="base">
        <a:spcBef>
          <a:spcPct val="0"/>
        </a:spcBef>
        <a:spcAft>
          <a:spcPct val="0"/>
        </a:spcAft>
        <a:defRPr sz="3300">
          <a:solidFill>
            <a:schemeClr val="tx1"/>
          </a:solidFill>
          <a:latin typeface="Calibri" pitchFamily="34" charset="0"/>
        </a:defRPr>
      </a:lvl6pPr>
      <a:lvl7pPr marL="685783" algn="ctr" rtl="0" fontAlgn="base">
        <a:spcBef>
          <a:spcPct val="0"/>
        </a:spcBef>
        <a:spcAft>
          <a:spcPct val="0"/>
        </a:spcAft>
        <a:defRPr sz="3300">
          <a:solidFill>
            <a:schemeClr val="tx1"/>
          </a:solidFill>
          <a:latin typeface="Calibri" pitchFamily="34" charset="0"/>
        </a:defRPr>
      </a:lvl7pPr>
      <a:lvl8pPr marL="1028675" algn="ctr" rtl="0" fontAlgn="base">
        <a:spcBef>
          <a:spcPct val="0"/>
        </a:spcBef>
        <a:spcAft>
          <a:spcPct val="0"/>
        </a:spcAft>
        <a:defRPr sz="3300">
          <a:solidFill>
            <a:schemeClr val="tx1"/>
          </a:solidFill>
          <a:latin typeface="Calibri" pitchFamily="34" charset="0"/>
        </a:defRPr>
      </a:lvl8pPr>
      <a:lvl9pPr marL="1371566" algn="ctr" rtl="0" fontAlgn="base">
        <a:spcBef>
          <a:spcPct val="0"/>
        </a:spcBef>
        <a:spcAft>
          <a:spcPct val="0"/>
        </a:spcAft>
        <a:defRPr sz="3300">
          <a:solidFill>
            <a:schemeClr val="tx1"/>
          </a:solidFill>
          <a:latin typeface="Calibri" pitchFamily="34" charset="0"/>
        </a:defRPr>
      </a:lvl9pPr>
    </p:titleStyle>
    <p:bodyStyle>
      <a:lvl1pPr marL="257168" indent="-257168"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557199" indent="-214308" algn="l"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28" indent="-171446"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200120" indent="-171446"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12" indent="-171446"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03"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Shape 6"/>
          <p:cNvSpPr txBox="1">
            <a:spLocks noGrp="1"/>
          </p:cNvSpPr>
          <p:nvPr>
            <p:ph type="title"/>
          </p:nvPr>
        </p:nvSpPr>
        <p:spPr bwMode="auto">
          <a:xfrm>
            <a:off x="866776" y="477838"/>
            <a:ext cx="56261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b" anchorCtr="0" compatLnSpc="1">
            <a:prstTxWarp prst="textNoShape">
              <a:avLst/>
            </a:prstTxWarp>
          </a:bodyPr>
          <a:lstStyle/>
          <a:p>
            <a:pPr lvl="0"/>
            <a:endParaRPr lang="en-US" altLang="en-US">
              <a:sym typeface="Arial" pitchFamily="34" charset="0"/>
            </a:endParaRPr>
          </a:p>
        </p:txBody>
      </p:sp>
      <p:sp>
        <p:nvSpPr>
          <p:cNvPr id="6147" name="Shape 7"/>
          <p:cNvSpPr txBox="1">
            <a:spLocks noGrp="1"/>
          </p:cNvSpPr>
          <p:nvPr>
            <p:ph type="body" idx="1"/>
          </p:nvPr>
        </p:nvSpPr>
        <p:spPr bwMode="auto">
          <a:xfrm>
            <a:off x="866776" y="1739900"/>
            <a:ext cx="5626100" cy="408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en-US" altLang="en-US">
              <a:sym typeface="Arial" pitchFamily="34" charset="0"/>
            </a:endParaRPr>
          </a:p>
        </p:txBody>
      </p:sp>
      <p:sp>
        <p:nvSpPr>
          <p:cNvPr id="6148" name="Shape 8"/>
          <p:cNvSpPr txBox="1">
            <a:spLocks noGrp="1"/>
          </p:cNvSpPr>
          <p:nvPr>
            <p:ph type="sldNum" idx="12"/>
          </p:nvPr>
        </p:nvSpPr>
        <p:spPr bwMode="auto">
          <a:xfrm>
            <a:off x="8715376" y="6235700"/>
            <a:ext cx="428625"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ctr" anchorCtr="0" compatLnSpc="1">
            <a:prstTxWarp prst="textNoShape">
              <a:avLst/>
            </a:prstTxWarp>
          </a:bodyPr>
          <a:lstStyle>
            <a:lvl1pPr>
              <a:defRPr sz="975" smtClean="0">
                <a:solidFill>
                  <a:srgbClr val="7F6000"/>
                </a:solidFill>
                <a:effectLst/>
                <a:latin typeface="Inconsolata"/>
                <a:ea typeface="Inconsolata"/>
                <a:cs typeface="Inconsolata"/>
                <a:sym typeface="Inconsolata"/>
              </a:defRPr>
            </a:lvl1pPr>
          </a:lstStyle>
          <a:p>
            <a:pPr>
              <a:defRPr/>
            </a:pPr>
            <a:fld id="{6E2A7826-40FA-4697-94C7-4E4D1CFA34F9}" type="slidenum">
              <a:rPr lang="en-US" altLang="en-US"/>
              <a:pPr>
                <a:defRPr/>
              </a:pPr>
              <a:t>‹#›</a:t>
            </a:fld>
            <a:endParaRPr lang="en-US" altLang="en-US"/>
          </a:p>
        </p:txBody>
      </p:sp>
    </p:spTree>
    <p:extLst>
      <p:ext uri="{BB962C8B-B14F-4D97-AF65-F5344CB8AC3E}">
        <p14:creationId xmlns:p14="http://schemas.microsoft.com/office/powerpoint/2010/main" val="3406597005"/>
      </p:ext>
    </p:extLst>
  </p:cSld>
  <p:clrMap bg1="lt1" tx1="dk1" bg2="dk2" tx2="lt2" accent1="accent1" accent2="accent2" accent3="accent3" accent4="accent4" accent5="accent5" accent6="accent6" hlink="hlink" folHlink="folHlink"/>
  <p:sldLayoutIdLst>
    <p:sldLayoutId id="2147484159" r:id="rId1"/>
    <p:sldLayoutId id="2147484160" r:id="rId2"/>
    <p:sldLayoutId id="2147484161" r:id="rId3"/>
    <p:sldLayoutId id="2147484162" r:id="rId4"/>
    <p:sldLayoutId id="2147484163" r:id="rId5"/>
    <p:sldLayoutId id="2147484164" r:id="rId6"/>
    <p:sldLayoutId id="2147484165" r:id="rId7"/>
    <p:sldLayoutId id="2147484166" r:id="rId8"/>
  </p:sldLayoutIdLst>
  <p:transition spd="slow">
    <p:push dir="u"/>
  </p:transition>
  <p:hf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defRPr sz="1050">
          <a:solidFill>
            <a:srgbClr val="000000"/>
          </a:solidFill>
          <a:latin typeface="Arial"/>
          <a:ea typeface="Arial"/>
          <a:cs typeface="Arial"/>
          <a:sym typeface="Arial" pitchFamily="34" charset="0"/>
        </a:defRPr>
      </a:lvl1pPr>
      <a:lvl2pPr algn="l" rtl="0" eaLnBrk="0" fontAlgn="base" hangingPunct="0">
        <a:spcBef>
          <a:spcPct val="0"/>
        </a:spcBef>
        <a:spcAft>
          <a:spcPct val="0"/>
        </a:spcAft>
        <a:defRPr sz="1050">
          <a:solidFill>
            <a:srgbClr val="000000"/>
          </a:solidFill>
          <a:latin typeface="Arial" pitchFamily="34" charset="0"/>
          <a:cs typeface="Arial" pitchFamily="34" charset="0"/>
          <a:sym typeface="Arial" pitchFamily="34" charset="0"/>
        </a:defRPr>
      </a:lvl2pPr>
      <a:lvl3pPr algn="l" rtl="0" eaLnBrk="0" fontAlgn="base" hangingPunct="0">
        <a:spcBef>
          <a:spcPct val="0"/>
        </a:spcBef>
        <a:spcAft>
          <a:spcPct val="0"/>
        </a:spcAft>
        <a:defRPr sz="1050">
          <a:solidFill>
            <a:srgbClr val="000000"/>
          </a:solidFill>
          <a:latin typeface="Arial" pitchFamily="34" charset="0"/>
          <a:cs typeface="Arial" pitchFamily="34" charset="0"/>
          <a:sym typeface="Arial" pitchFamily="34" charset="0"/>
        </a:defRPr>
      </a:lvl3pPr>
      <a:lvl4pPr algn="l" rtl="0" eaLnBrk="0" fontAlgn="base" hangingPunct="0">
        <a:spcBef>
          <a:spcPct val="0"/>
        </a:spcBef>
        <a:spcAft>
          <a:spcPct val="0"/>
        </a:spcAft>
        <a:defRPr sz="1050">
          <a:solidFill>
            <a:srgbClr val="000000"/>
          </a:solidFill>
          <a:latin typeface="Arial" pitchFamily="34" charset="0"/>
          <a:cs typeface="Arial" pitchFamily="34" charset="0"/>
          <a:sym typeface="Arial" pitchFamily="34" charset="0"/>
        </a:defRPr>
      </a:lvl4pPr>
      <a:lvl5pPr algn="l" rtl="0" eaLnBrk="0" fontAlgn="base" hangingPunct="0">
        <a:spcBef>
          <a:spcPct val="0"/>
        </a:spcBef>
        <a:spcAft>
          <a:spcPct val="0"/>
        </a:spcAft>
        <a:defRPr sz="1050">
          <a:solidFill>
            <a:srgbClr val="000000"/>
          </a:solidFill>
          <a:latin typeface="Arial" pitchFamily="34" charset="0"/>
          <a:cs typeface="Arial" pitchFamily="34" charset="0"/>
          <a:sym typeface="Arial" pitchFamily="34" charset="0"/>
        </a:defRPr>
      </a:lvl5pPr>
      <a:lvl6pPr marL="342900" algn="l" rtl="0" eaLnBrk="0" fontAlgn="base" hangingPunct="0">
        <a:spcBef>
          <a:spcPct val="0"/>
        </a:spcBef>
        <a:spcAft>
          <a:spcPct val="0"/>
        </a:spcAft>
        <a:defRPr sz="1050">
          <a:solidFill>
            <a:srgbClr val="000000"/>
          </a:solidFill>
          <a:latin typeface="Arial" pitchFamily="34" charset="0"/>
          <a:cs typeface="Arial" pitchFamily="34" charset="0"/>
          <a:sym typeface="Arial" pitchFamily="34" charset="0"/>
        </a:defRPr>
      </a:lvl6pPr>
      <a:lvl7pPr marL="685800" algn="l" rtl="0" eaLnBrk="0" fontAlgn="base" hangingPunct="0">
        <a:spcBef>
          <a:spcPct val="0"/>
        </a:spcBef>
        <a:spcAft>
          <a:spcPct val="0"/>
        </a:spcAft>
        <a:defRPr sz="1050">
          <a:solidFill>
            <a:srgbClr val="000000"/>
          </a:solidFill>
          <a:latin typeface="Arial" pitchFamily="34" charset="0"/>
          <a:cs typeface="Arial" pitchFamily="34" charset="0"/>
          <a:sym typeface="Arial" pitchFamily="34" charset="0"/>
        </a:defRPr>
      </a:lvl7pPr>
      <a:lvl8pPr marL="1028700" algn="l" rtl="0" eaLnBrk="0" fontAlgn="base" hangingPunct="0">
        <a:spcBef>
          <a:spcPct val="0"/>
        </a:spcBef>
        <a:spcAft>
          <a:spcPct val="0"/>
        </a:spcAft>
        <a:defRPr sz="1050">
          <a:solidFill>
            <a:srgbClr val="000000"/>
          </a:solidFill>
          <a:latin typeface="Arial" pitchFamily="34" charset="0"/>
          <a:cs typeface="Arial" pitchFamily="34" charset="0"/>
          <a:sym typeface="Arial" pitchFamily="34" charset="0"/>
        </a:defRPr>
      </a:lvl8pPr>
      <a:lvl9pPr marL="1371600" algn="l" rtl="0" eaLnBrk="0" fontAlgn="base" hangingPunct="0">
        <a:spcBef>
          <a:spcPct val="0"/>
        </a:spcBef>
        <a:spcAft>
          <a:spcPct val="0"/>
        </a:spcAft>
        <a:defRPr sz="1050">
          <a:solidFill>
            <a:srgbClr val="000000"/>
          </a:solidFill>
          <a:latin typeface="Arial" pitchFamily="34" charset="0"/>
          <a:cs typeface="Arial" pitchFamily="34" charset="0"/>
          <a:sym typeface="Arial" pitchFamily="34" charset="0"/>
        </a:defRPr>
      </a:lvl9pPr>
    </p:titleStyle>
    <p:bodyStyle>
      <a:defPPr marR="0" lvl="0" algn="l" rtl="0">
        <a:lnSpc>
          <a:spcPct val="100000"/>
        </a:lnSpc>
        <a:spcBef>
          <a:spcPts val="0"/>
        </a:spcBef>
        <a:spcAft>
          <a:spcPts val="0"/>
        </a:spcAft>
      </a:defPPr>
      <a:lvl1pPr algn="l" rtl="0" eaLnBrk="0" fontAlgn="base" hangingPunct="0">
        <a:spcBef>
          <a:spcPct val="0"/>
        </a:spcBef>
        <a:spcAft>
          <a:spcPct val="0"/>
        </a:spcAft>
        <a:defRPr sz="1050">
          <a:solidFill>
            <a:srgbClr val="000000"/>
          </a:solidFill>
          <a:latin typeface="Arial"/>
          <a:ea typeface="Arial"/>
          <a:cs typeface="Arial"/>
          <a:sym typeface="Arial" pitchFamily="34" charset="0"/>
        </a:defRPr>
      </a:lvl1pPr>
      <a:lvl2pPr lvl="1" algn="l" rtl="0" eaLnBrk="0" fontAlgn="base" hangingPunct="0">
        <a:spcBef>
          <a:spcPct val="0"/>
        </a:spcBef>
        <a:spcAft>
          <a:spcPct val="0"/>
        </a:spcAft>
        <a:defRPr sz="1050">
          <a:solidFill>
            <a:srgbClr val="000000"/>
          </a:solidFill>
          <a:latin typeface="Arial"/>
          <a:ea typeface="Arial"/>
          <a:cs typeface="Arial"/>
          <a:sym typeface="Arial" pitchFamily="34" charset="0"/>
        </a:defRPr>
      </a:lvl2pPr>
      <a:lvl3pPr lvl="2" algn="l" rtl="0" eaLnBrk="0" fontAlgn="base" hangingPunct="0">
        <a:spcBef>
          <a:spcPct val="0"/>
        </a:spcBef>
        <a:spcAft>
          <a:spcPct val="0"/>
        </a:spcAft>
        <a:defRPr sz="1050">
          <a:solidFill>
            <a:srgbClr val="000000"/>
          </a:solidFill>
          <a:latin typeface="Arial"/>
          <a:ea typeface="Arial"/>
          <a:cs typeface="Arial"/>
          <a:sym typeface="Arial" pitchFamily="34" charset="0"/>
        </a:defRPr>
      </a:lvl3pPr>
      <a:lvl4pPr lvl="3" algn="l" rtl="0" eaLnBrk="0" fontAlgn="base" hangingPunct="0">
        <a:spcBef>
          <a:spcPct val="0"/>
        </a:spcBef>
        <a:spcAft>
          <a:spcPct val="0"/>
        </a:spcAft>
        <a:defRPr sz="1050">
          <a:solidFill>
            <a:srgbClr val="000000"/>
          </a:solidFill>
          <a:latin typeface="Arial"/>
          <a:ea typeface="Arial"/>
          <a:cs typeface="Arial"/>
          <a:sym typeface="Arial" pitchFamily="34" charset="0"/>
        </a:defRPr>
      </a:lvl4pPr>
      <a:lvl5pPr lvl="4" algn="l" rtl="0" eaLnBrk="0" fontAlgn="base" hangingPunct="0">
        <a:spcBef>
          <a:spcPct val="0"/>
        </a:spcBef>
        <a:spcAft>
          <a:spcPct val="0"/>
        </a:spcAft>
        <a:defRPr sz="1050">
          <a:solidFill>
            <a:srgbClr val="000000"/>
          </a:solidFill>
          <a:latin typeface="Arial"/>
          <a:ea typeface="Arial"/>
          <a:cs typeface="Arial"/>
          <a:sym typeface="Arial" pitchFamily="34" charset="0"/>
        </a:defRPr>
      </a:lvl5pPr>
      <a:lvl6pPr marR="0" lvl="5"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Text Box 29"/>
          <p:cNvSpPr txBox="1">
            <a:spLocks noChangeArrowheads="1"/>
          </p:cNvSpPr>
          <p:nvPr/>
        </p:nvSpPr>
        <p:spPr bwMode="auto">
          <a:xfrm>
            <a:off x="7473950" y="6121400"/>
            <a:ext cx="1143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bg1"/>
                </a:solidFill>
                <a:latin typeface="Times New Roman" pitchFamily="18" charset="0"/>
                <a:ea typeface="Gulim" pitchFamily="34" charset="-127"/>
              </a:defRPr>
            </a:lvl1pPr>
            <a:lvl2pPr marL="742950" indent="-285750" eaLnBrk="0" hangingPunct="0">
              <a:defRPr sz="1400">
                <a:solidFill>
                  <a:schemeClr val="bg1"/>
                </a:solidFill>
                <a:latin typeface="Times New Roman" pitchFamily="18" charset="0"/>
                <a:ea typeface="Gulim" pitchFamily="34" charset="-127"/>
              </a:defRPr>
            </a:lvl2pPr>
            <a:lvl3pPr marL="1143000" indent="-228600" eaLnBrk="0" hangingPunct="0">
              <a:defRPr sz="1400">
                <a:solidFill>
                  <a:schemeClr val="bg1"/>
                </a:solidFill>
                <a:latin typeface="Times New Roman" pitchFamily="18" charset="0"/>
                <a:ea typeface="Gulim" pitchFamily="34" charset="-127"/>
              </a:defRPr>
            </a:lvl3pPr>
            <a:lvl4pPr marL="1600200" indent="-228600" eaLnBrk="0" hangingPunct="0">
              <a:defRPr sz="1400">
                <a:solidFill>
                  <a:schemeClr val="bg1"/>
                </a:solidFill>
                <a:latin typeface="Times New Roman" pitchFamily="18" charset="0"/>
                <a:ea typeface="Gulim" pitchFamily="34" charset="-127"/>
              </a:defRPr>
            </a:lvl4pPr>
            <a:lvl5pPr marL="2057400" indent="-228600" eaLnBrk="0" hangingPunct="0">
              <a:defRPr sz="1400">
                <a:solidFill>
                  <a:schemeClr val="bg1"/>
                </a:solidFill>
                <a:latin typeface="Times New Roman" pitchFamily="18" charset="0"/>
                <a:ea typeface="Gulim" pitchFamily="34" charset="-127"/>
              </a:defRPr>
            </a:lvl5pPr>
            <a:lvl6pPr marL="2514600" indent="-228600" algn="ctr" eaLnBrk="0" fontAlgn="base" hangingPunct="0">
              <a:spcBef>
                <a:spcPct val="0"/>
              </a:spcBef>
              <a:spcAft>
                <a:spcPct val="0"/>
              </a:spcAft>
              <a:defRPr sz="1400">
                <a:solidFill>
                  <a:schemeClr val="bg1"/>
                </a:solidFill>
                <a:latin typeface="Times New Roman" pitchFamily="18" charset="0"/>
                <a:ea typeface="Gulim" pitchFamily="34" charset="-127"/>
              </a:defRPr>
            </a:lvl6pPr>
            <a:lvl7pPr marL="2971800" indent="-228600" algn="ctr" eaLnBrk="0" fontAlgn="base" hangingPunct="0">
              <a:spcBef>
                <a:spcPct val="0"/>
              </a:spcBef>
              <a:spcAft>
                <a:spcPct val="0"/>
              </a:spcAft>
              <a:defRPr sz="1400">
                <a:solidFill>
                  <a:schemeClr val="bg1"/>
                </a:solidFill>
                <a:latin typeface="Times New Roman" pitchFamily="18" charset="0"/>
                <a:ea typeface="Gulim" pitchFamily="34" charset="-127"/>
              </a:defRPr>
            </a:lvl7pPr>
            <a:lvl8pPr marL="3429000" indent="-228600" algn="ctr" eaLnBrk="0" fontAlgn="base" hangingPunct="0">
              <a:spcBef>
                <a:spcPct val="0"/>
              </a:spcBef>
              <a:spcAft>
                <a:spcPct val="0"/>
              </a:spcAft>
              <a:defRPr sz="1400">
                <a:solidFill>
                  <a:schemeClr val="bg1"/>
                </a:solidFill>
                <a:latin typeface="Times New Roman" pitchFamily="18" charset="0"/>
                <a:ea typeface="Gulim" pitchFamily="34" charset="-127"/>
              </a:defRPr>
            </a:lvl8pPr>
            <a:lvl9pPr marL="3886200" indent="-228600" algn="ctr" eaLnBrk="0" fontAlgn="base" hangingPunct="0">
              <a:spcBef>
                <a:spcPct val="0"/>
              </a:spcBef>
              <a:spcAft>
                <a:spcPct val="0"/>
              </a:spcAft>
              <a:defRPr sz="1400">
                <a:solidFill>
                  <a:schemeClr val="bg1"/>
                </a:solidFill>
                <a:latin typeface="Times New Roman" pitchFamily="18" charset="0"/>
                <a:ea typeface="Gulim" pitchFamily="34" charset="-127"/>
              </a:defRPr>
            </a:lvl9pPr>
          </a:lstStyle>
          <a:p>
            <a:pPr>
              <a:defRPr/>
            </a:pPr>
            <a:r>
              <a:rPr lang="en-US" altLang="en-US" sz="2400" b="1">
                <a:effectLst/>
                <a:latin typeface="Verdana" pitchFamily="34" charset="0"/>
              </a:rPr>
              <a:t>LOGO</a:t>
            </a:r>
          </a:p>
        </p:txBody>
      </p:sp>
      <p:sp>
        <p:nvSpPr>
          <p:cNvPr id="2051" name="Rectangle 21"/>
          <p:cNvSpPr>
            <a:spLocks noGrp="1" noChangeArrowheads="1"/>
          </p:cNvSpPr>
          <p:nvPr>
            <p:ph type="title"/>
          </p:nvPr>
        </p:nvSpPr>
        <p:spPr bwMode="auto">
          <a:xfrm>
            <a:off x="1185863" y="128588"/>
            <a:ext cx="7848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2" name="Rectangle 22"/>
          <p:cNvSpPr>
            <a:spLocks noGrp="1" noChangeArrowheads="1"/>
          </p:cNvSpPr>
          <p:nvPr>
            <p:ph type="body" idx="1"/>
          </p:nvPr>
        </p:nvSpPr>
        <p:spPr bwMode="auto">
          <a:xfrm>
            <a:off x="1058863" y="1209675"/>
            <a:ext cx="7121525" cy="455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p:txBody>
      </p:sp>
      <p:sp>
        <p:nvSpPr>
          <p:cNvPr id="2053" name="Rectangle 23"/>
          <p:cNvSpPr>
            <a:spLocks noGrp="1" noChangeArrowheads="1"/>
          </p:cNvSpPr>
          <p:nvPr>
            <p:ph type="dt" sz="quarter" idx="2"/>
          </p:nvPr>
        </p:nvSpPr>
        <p:spPr bwMode="auto">
          <a:xfrm>
            <a:off x="457200" y="6524625"/>
            <a:ext cx="21336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a:defRPr>
                <a:solidFill>
                  <a:schemeClr val="tx1"/>
                </a:solidFill>
                <a:effectLst>
                  <a:outerShdw blurRad="38100" dist="38100" dir="2700000" algn="tl">
                    <a:srgbClr val="C0C0C0"/>
                  </a:outerShdw>
                </a:effectLst>
              </a:defRPr>
            </a:lvl1pPr>
          </a:lstStyle>
          <a:p>
            <a:pPr>
              <a:defRPr/>
            </a:pPr>
            <a:endParaRPr lang="en-US" altLang="en-US"/>
          </a:p>
        </p:txBody>
      </p:sp>
      <p:sp>
        <p:nvSpPr>
          <p:cNvPr id="2054" name="Rectangle 24"/>
          <p:cNvSpPr>
            <a:spLocks noGrp="1" noChangeArrowheads="1"/>
          </p:cNvSpPr>
          <p:nvPr>
            <p:ph type="ftr" sz="quarter" idx="3"/>
          </p:nvPr>
        </p:nvSpPr>
        <p:spPr bwMode="auto">
          <a:xfrm>
            <a:off x="3452813" y="6494463"/>
            <a:ext cx="28956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folHlink"/>
                </a:solidFill>
                <a:effectLst>
                  <a:outerShdw blurRad="38100" dist="38100" dir="2700000" algn="tl">
                    <a:srgbClr val="C0C0C0"/>
                  </a:outerShdw>
                </a:effectLst>
              </a:defRPr>
            </a:lvl1pPr>
          </a:lstStyle>
          <a:p>
            <a:pPr>
              <a:defRPr/>
            </a:pPr>
            <a:r>
              <a:rPr lang="en-US" altLang="en-US"/>
              <a:t>Company Logo</a:t>
            </a:r>
          </a:p>
        </p:txBody>
      </p:sp>
    </p:spTree>
  </p:cSld>
  <p:clrMap bg1="lt1" tx1="dk1" bg2="lt2" tx2="dk2" accent1="accent1" accent2="accent2" accent3="accent3" accent4="accent4" accent5="accent5" accent6="accent6" hlink="hlink" folHlink="folHlink"/>
  <p:sldLayoutIdLst>
    <p:sldLayoutId id="2147484007" r:id="rId1"/>
    <p:sldLayoutId id="2147484008" r:id="rId2"/>
    <p:sldLayoutId id="2147484009" r:id="rId3"/>
    <p:sldLayoutId id="2147484010" r:id="rId4"/>
    <p:sldLayoutId id="2147484011" r:id="rId5"/>
    <p:sldLayoutId id="2147484012" r:id="rId6"/>
    <p:sldLayoutId id="2147484013" r:id="rId7"/>
    <p:sldLayoutId id="2147484014" r:id="rId8"/>
    <p:sldLayoutId id="2147484015" r:id="rId9"/>
    <p:sldLayoutId id="2147484016" r:id="rId10"/>
    <p:sldLayoutId id="2147484017" r:id="rId11"/>
  </p:sldLayoutIdLst>
  <p:transition spd="slow">
    <p:push dir="u"/>
  </p:transition>
  <p:hf hdr="0" ftr="0" dt="0"/>
  <p:txStyles>
    <p:titleStyle>
      <a:lvl1pPr algn="l" rtl="0" eaLnBrk="0" fontAlgn="base" hangingPunct="0">
        <a:spcBef>
          <a:spcPct val="0"/>
        </a:spcBef>
        <a:spcAft>
          <a:spcPct val="0"/>
        </a:spcAft>
        <a:defRPr sz="2800" b="1">
          <a:solidFill>
            <a:schemeClr val="accent2"/>
          </a:solidFill>
          <a:latin typeface="+mj-lt"/>
          <a:ea typeface="+mj-ea"/>
          <a:cs typeface="+mj-cs"/>
        </a:defRPr>
      </a:lvl1pPr>
      <a:lvl2pPr algn="l" rtl="0" eaLnBrk="0" fontAlgn="base" hangingPunct="0">
        <a:spcBef>
          <a:spcPct val="0"/>
        </a:spcBef>
        <a:spcAft>
          <a:spcPct val="0"/>
        </a:spcAft>
        <a:defRPr sz="2800" b="1">
          <a:solidFill>
            <a:schemeClr val="accent2"/>
          </a:solidFill>
          <a:latin typeface="Verdana" pitchFamily="34" charset="0"/>
        </a:defRPr>
      </a:lvl2pPr>
      <a:lvl3pPr algn="l" rtl="0" eaLnBrk="0" fontAlgn="base" hangingPunct="0">
        <a:spcBef>
          <a:spcPct val="0"/>
        </a:spcBef>
        <a:spcAft>
          <a:spcPct val="0"/>
        </a:spcAft>
        <a:defRPr sz="2800" b="1">
          <a:solidFill>
            <a:schemeClr val="accent2"/>
          </a:solidFill>
          <a:latin typeface="Verdana" pitchFamily="34" charset="0"/>
        </a:defRPr>
      </a:lvl3pPr>
      <a:lvl4pPr algn="l" rtl="0" eaLnBrk="0" fontAlgn="base" hangingPunct="0">
        <a:spcBef>
          <a:spcPct val="0"/>
        </a:spcBef>
        <a:spcAft>
          <a:spcPct val="0"/>
        </a:spcAft>
        <a:defRPr sz="2800" b="1">
          <a:solidFill>
            <a:schemeClr val="accent2"/>
          </a:solidFill>
          <a:latin typeface="Verdana" pitchFamily="34" charset="0"/>
        </a:defRPr>
      </a:lvl4pPr>
      <a:lvl5pPr algn="l" rtl="0" eaLnBrk="0" fontAlgn="base" hangingPunct="0">
        <a:spcBef>
          <a:spcPct val="0"/>
        </a:spcBef>
        <a:spcAft>
          <a:spcPct val="0"/>
        </a:spcAft>
        <a:defRPr sz="2800" b="1">
          <a:solidFill>
            <a:schemeClr val="accent2"/>
          </a:solidFill>
          <a:latin typeface="Verdana" pitchFamily="34" charset="0"/>
        </a:defRPr>
      </a:lvl5pPr>
      <a:lvl6pPr marL="457200" algn="l" rtl="0" eaLnBrk="0" fontAlgn="base" hangingPunct="0">
        <a:spcBef>
          <a:spcPct val="0"/>
        </a:spcBef>
        <a:spcAft>
          <a:spcPct val="0"/>
        </a:spcAft>
        <a:defRPr sz="2800" b="1">
          <a:solidFill>
            <a:schemeClr val="accent2"/>
          </a:solidFill>
          <a:latin typeface="Verdana" pitchFamily="34" charset="0"/>
        </a:defRPr>
      </a:lvl6pPr>
      <a:lvl7pPr marL="914400" algn="l" rtl="0" eaLnBrk="0" fontAlgn="base" hangingPunct="0">
        <a:spcBef>
          <a:spcPct val="0"/>
        </a:spcBef>
        <a:spcAft>
          <a:spcPct val="0"/>
        </a:spcAft>
        <a:defRPr sz="2800" b="1">
          <a:solidFill>
            <a:schemeClr val="accent2"/>
          </a:solidFill>
          <a:latin typeface="Verdana" pitchFamily="34" charset="0"/>
        </a:defRPr>
      </a:lvl7pPr>
      <a:lvl8pPr marL="1371600" algn="l" rtl="0" eaLnBrk="0" fontAlgn="base" hangingPunct="0">
        <a:spcBef>
          <a:spcPct val="0"/>
        </a:spcBef>
        <a:spcAft>
          <a:spcPct val="0"/>
        </a:spcAft>
        <a:defRPr sz="2800" b="1">
          <a:solidFill>
            <a:schemeClr val="accent2"/>
          </a:solidFill>
          <a:latin typeface="Verdana" pitchFamily="34" charset="0"/>
        </a:defRPr>
      </a:lvl8pPr>
      <a:lvl9pPr marL="1828800" algn="l" rtl="0" eaLnBrk="0" fontAlgn="base" hangingPunct="0">
        <a:spcBef>
          <a:spcPct val="0"/>
        </a:spcBef>
        <a:spcAft>
          <a:spcPct val="0"/>
        </a:spcAft>
        <a:defRPr sz="2800" b="1">
          <a:solidFill>
            <a:schemeClr val="accent2"/>
          </a:solidFill>
          <a:latin typeface="Verdana" pitchFamily="34" charset="0"/>
        </a:defRPr>
      </a:lvl9pPr>
    </p:titleStyle>
    <p:bodyStyle>
      <a:lvl1pPr marL="342900" indent="-342900" algn="l" rtl="0" eaLnBrk="0" fontAlgn="base" hangingPunct="0">
        <a:spcBef>
          <a:spcPct val="20000"/>
        </a:spcBef>
        <a:spcAft>
          <a:spcPct val="0"/>
        </a:spcAft>
        <a:buClr>
          <a:schemeClr val="folHlink"/>
        </a:buClr>
        <a:buFont typeface="Wingdings" pitchFamily="2" charset="2"/>
        <a:buChar char="u"/>
        <a:defRPr sz="2000" b="1">
          <a:solidFill>
            <a:schemeClr val="folHlink"/>
          </a:solidFill>
          <a:latin typeface="+mn-lt"/>
          <a:ea typeface="+mn-ea"/>
          <a:cs typeface="+mn-cs"/>
        </a:defRPr>
      </a:lvl1pPr>
      <a:lvl2pPr marL="742950" indent="-285750" algn="l" rtl="0" eaLnBrk="0" fontAlgn="base" hangingPunct="0">
        <a:spcBef>
          <a:spcPct val="20000"/>
        </a:spcBef>
        <a:spcAft>
          <a:spcPct val="0"/>
        </a:spcAft>
        <a:buClr>
          <a:schemeClr val="accent1"/>
        </a:buClr>
        <a:buSzPct val="60000"/>
        <a:buFont typeface="Wingdings" pitchFamily="2" charset="2"/>
        <a:buChar char="n"/>
        <a:defRPr>
          <a:solidFill>
            <a:schemeClr val="tx1"/>
          </a:solidFill>
          <a:latin typeface="+mn-lt"/>
        </a:defRPr>
      </a:lvl2pPr>
      <a:lvl3pPr marL="1143000" indent="-228600" algn="l" rtl="0" eaLnBrk="0" fontAlgn="base" hangingPunct="0">
        <a:spcBef>
          <a:spcPct val="20000"/>
        </a:spcBef>
        <a:spcAft>
          <a:spcPct val="0"/>
        </a:spcAft>
        <a:buClr>
          <a:schemeClr val="folHlink"/>
        </a:buClr>
        <a:buSzPct val="60000"/>
        <a:buFont typeface="Wingdings" pitchFamily="2" charset="2"/>
        <a:buChar char="n"/>
        <a:defRPr sz="1600">
          <a:solidFill>
            <a:schemeClr val="tx1"/>
          </a:solidFill>
          <a:latin typeface="+mn-lt"/>
        </a:defRPr>
      </a:lvl3pPr>
      <a:lvl4pPr marL="1600200" indent="-228600" algn="l" rtl="0" eaLnBrk="0" fontAlgn="base" hangingPunct="0">
        <a:spcBef>
          <a:spcPct val="20000"/>
        </a:spcBef>
        <a:spcAft>
          <a:spcPct val="0"/>
        </a:spcAft>
        <a:buClr>
          <a:schemeClr val="tx1"/>
        </a:buClr>
        <a:buSzPct val="60000"/>
        <a:buFont typeface="Wingdings" pitchFamily="2" charset="2"/>
        <a:buChar char="n"/>
        <a:defRPr sz="1600">
          <a:solidFill>
            <a:schemeClr val="tx1"/>
          </a:solidFill>
          <a:latin typeface="+mn-lt"/>
        </a:defRPr>
      </a:lvl4pPr>
      <a:lvl5pPr marL="20574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5pPr>
      <a:lvl6pPr marL="25146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6pPr>
      <a:lvl7pPr marL="29718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7pPr>
      <a:lvl8pPr marL="34290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8pPr>
      <a:lvl9pPr marL="38862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B1CDF4"/>
        </a:solidFill>
        <a:effectLst/>
      </p:bgPr>
    </p:bg>
    <p:spTree>
      <p:nvGrpSpPr>
        <p:cNvPr id="1" name=""/>
        <p:cNvGrpSpPr/>
        <p:nvPr/>
      </p:nvGrpSpPr>
      <p:grpSpPr>
        <a:xfrm>
          <a:off x="0" y="0"/>
          <a:ext cx="0" cy="0"/>
          <a:chOff x="0" y="0"/>
          <a:chExt cx="0" cy="0"/>
        </a:xfrm>
      </p:grpSpPr>
      <p:sp>
        <p:nvSpPr>
          <p:cNvPr id="4098" name="Shape 6"/>
          <p:cNvSpPr txBox="1">
            <a:spLocks noGrp="1"/>
          </p:cNvSpPr>
          <p:nvPr>
            <p:ph type="title"/>
          </p:nvPr>
        </p:nvSpPr>
        <p:spPr bwMode="auto">
          <a:xfrm>
            <a:off x="388938" y="0"/>
            <a:ext cx="6923087" cy="113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b" anchorCtr="0" compatLnSpc="1">
            <a:prstTxWarp prst="textNoShape">
              <a:avLst/>
            </a:prstTxWarp>
          </a:bodyPr>
          <a:lstStyle/>
          <a:p>
            <a:pPr lvl="0"/>
            <a:endParaRPr lang="en-US" altLang="en-US">
              <a:sym typeface="Arial" pitchFamily="34" charset="0"/>
            </a:endParaRPr>
          </a:p>
        </p:txBody>
      </p:sp>
      <p:sp>
        <p:nvSpPr>
          <p:cNvPr id="4099" name="Shape 7"/>
          <p:cNvSpPr txBox="1">
            <a:spLocks noGrp="1"/>
          </p:cNvSpPr>
          <p:nvPr>
            <p:ph type="body" idx="1"/>
          </p:nvPr>
        </p:nvSpPr>
        <p:spPr bwMode="auto">
          <a:xfrm>
            <a:off x="582613" y="1387475"/>
            <a:ext cx="6524625" cy="485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en-US" altLang="en-US">
              <a:sym typeface="Arial" pitchFamily="34" charset="0"/>
            </a:endParaRPr>
          </a:p>
        </p:txBody>
      </p:sp>
    </p:spTree>
  </p:cSld>
  <p:clrMap bg1="lt1" tx1="dk1" bg2="dk2" tx2="lt2" accent1="accent1" accent2="accent2" accent3="accent3" accent4="accent4" accent5="accent5" accent6="accent6" hlink="hlink" folHlink="folHlink"/>
  <p:sldLayoutIdLst>
    <p:sldLayoutId id="2147484029" r:id="rId1"/>
    <p:sldLayoutId id="2147484030" r:id="rId2"/>
    <p:sldLayoutId id="2147484031" r:id="rId3"/>
    <p:sldLayoutId id="2147484032" r:id="rId4"/>
    <p:sldLayoutId id="2147484033" r:id="rId5"/>
    <p:sldLayoutId id="2147484034" r:id="rId6"/>
    <p:sldLayoutId id="2147484035" r:id="rId7"/>
    <p:sldLayoutId id="2147484036" r:id="rId8"/>
    <p:sldLayoutId id="2147484037" r:id="rId9"/>
    <p:sldLayoutId id="2147484038" r:id="rId10"/>
    <p:sldLayoutId id="2147484039" r:id="rId11"/>
    <p:sldLayoutId id="2147484040" r:id="rId12"/>
  </p:sldLayoutIdLst>
  <p:transition spd="slow">
    <p:push dir="u"/>
  </p:transition>
  <p:hf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pitchFamily="34" charset="0"/>
        </a:defRPr>
      </a:lvl1pPr>
      <a:lvl2pPr algn="l" rtl="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2pPr>
      <a:lvl3pPr algn="l" rtl="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3pPr>
      <a:lvl4pPr algn="l" rtl="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4pPr>
      <a:lvl5pPr algn="l" rtl="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5pPr>
      <a:lvl6pPr marL="457200" algn="l" rtl="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6pPr>
      <a:lvl7pPr marL="914400" algn="l" rtl="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7pPr>
      <a:lvl8pPr marL="1371600" algn="l" rtl="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8pPr>
      <a:lvl9pPr marL="1828800" algn="l" rtl="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9pPr>
    </p:titleStyle>
    <p:bodyStyle>
      <a:defPPr marR="0" lvl="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pitchFamily="34" charset="0"/>
        </a:defRPr>
      </a:lvl1pPr>
      <a:lvl2pPr lvl="1" algn="l" rtl="0" eaLnBrk="0" fontAlgn="base" hangingPunct="0">
        <a:spcBef>
          <a:spcPct val="0"/>
        </a:spcBef>
        <a:spcAft>
          <a:spcPct val="0"/>
        </a:spcAft>
        <a:defRPr sz="1400">
          <a:solidFill>
            <a:srgbClr val="000000"/>
          </a:solidFill>
          <a:latin typeface="Arial"/>
          <a:ea typeface="Arial"/>
          <a:cs typeface="Arial"/>
          <a:sym typeface="Arial" pitchFamily="34" charset="0"/>
        </a:defRPr>
      </a:lvl2pPr>
      <a:lvl3pPr lvl="2" algn="l" rtl="0" eaLnBrk="0" fontAlgn="base" hangingPunct="0">
        <a:spcBef>
          <a:spcPct val="0"/>
        </a:spcBef>
        <a:spcAft>
          <a:spcPct val="0"/>
        </a:spcAft>
        <a:defRPr sz="1400">
          <a:solidFill>
            <a:srgbClr val="000000"/>
          </a:solidFill>
          <a:latin typeface="Arial"/>
          <a:ea typeface="Arial"/>
          <a:cs typeface="Arial"/>
          <a:sym typeface="Arial" pitchFamily="34" charset="0"/>
        </a:defRPr>
      </a:lvl3pPr>
      <a:lvl4pPr lvl="3" algn="l" rtl="0" eaLnBrk="0" fontAlgn="base" hangingPunct="0">
        <a:spcBef>
          <a:spcPct val="0"/>
        </a:spcBef>
        <a:spcAft>
          <a:spcPct val="0"/>
        </a:spcAft>
        <a:defRPr sz="1400">
          <a:solidFill>
            <a:srgbClr val="000000"/>
          </a:solidFill>
          <a:latin typeface="Arial"/>
          <a:ea typeface="Arial"/>
          <a:cs typeface="Arial"/>
          <a:sym typeface="Arial" pitchFamily="34" charset="0"/>
        </a:defRPr>
      </a:lvl4pPr>
      <a:lvl5pPr lvl="4" algn="l" rtl="0" eaLnBrk="0" fontAlgn="base" hangingPunct="0">
        <a:spcBef>
          <a:spcPct val="0"/>
        </a:spcBef>
        <a:spcAft>
          <a:spcPct val="0"/>
        </a:spcAft>
        <a:defRPr sz="1400">
          <a:solidFill>
            <a:srgbClr val="000000"/>
          </a:solidFill>
          <a:latin typeface="Arial"/>
          <a:ea typeface="Arial"/>
          <a:cs typeface="Arial"/>
          <a:sym typeface="Arial" pitchFamily="34" charset="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ltLang="en-US"/>
              <a:t>Haga clic para cambiar el estilo de título	</a:t>
            </a:r>
          </a:p>
        </p:txBody>
      </p:sp>
      <p:sp>
        <p:nvSpPr>
          <p:cNvPr id="5123"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ltLang="en-US"/>
              <a:t>Haga clic para modificar el estilo de texto del patrón</a:t>
            </a:r>
          </a:p>
          <a:p>
            <a:pPr lvl="1"/>
            <a:r>
              <a:rPr lang="es-ES" altLang="en-US"/>
              <a:t>Segundo nivel</a:t>
            </a:r>
          </a:p>
          <a:p>
            <a:pPr lvl="2"/>
            <a:r>
              <a:rPr lang="es-ES" altLang="en-US"/>
              <a:t>Tercer nivel</a:t>
            </a:r>
          </a:p>
          <a:p>
            <a:pPr lvl="3"/>
            <a:r>
              <a:rPr lang="es-ES" altLang="en-US"/>
              <a:t>Cuarto nivel</a:t>
            </a:r>
          </a:p>
          <a:p>
            <a:pPr lvl="4"/>
            <a:r>
              <a:rPr lang="es-ES" altLang="en-US"/>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solidFill>
                  <a:srgbClr val="000000"/>
                </a:solidFill>
                <a:effectLst/>
                <a:latin typeface="Arial" pitchFamily="34" charset="0"/>
                <a:ea typeface="+mn-ea"/>
              </a:defRPr>
            </a:lvl1pPr>
          </a:lstStyle>
          <a:p>
            <a:pPr>
              <a:defRPr/>
            </a:pPr>
            <a:endParaRPr lang="es-E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000000"/>
                </a:solidFill>
                <a:effectLst/>
                <a:latin typeface="Arial" pitchFamily="34" charset="0"/>
                <a:ea typeface="+mn-ea"/>
              </a:defRPr>
            </a:lvl1pPr>
          </a:lstStyle>
          <a:p>
            <a:pPr>
              <a:defRPr/>
            </a:pPr>
            <a:r>
              <a:rPr lang="es-ES" altLang="en-US"/>
              <a:t>Company Logo</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000000"/>
                </a:solidFill>
                <a:effectLst/>
                <a:latin typeface="Arial" pitchFamily="34" charset="0"/>
                <a:ea typeface="+mn-ea"/>
              </a:defRPr>
            </a:lvl1pPr>
          </a:lstStyle>
          <a:p>
            <a:pPr>
              <a:defRPr/>
            </a:pPr>
            <a:fld id="{F110215D-C7DA-44C2-A712-77CA7339CF15}" type="slidenum">
              <a:rPr lang="es-ES" altLang="en-US"/>
              <a:pPr>
                <a:defRPr/>
              </a:pPr>
              <a:t>‹#›</a:t>
            </a:fld>
            <a:endParaRPr lang="es-ES" altLang="en-US"/>
          </a:p>
        </p:txBody>
      </p:sp>
    </p:spTree>
  </p:cSld>
  <p:clrMap bg1="lt1" tx1="dk1" bg2="lt2" tx2="dk2" accent1="accent1" accent2="accent2" accent3="accent3" accent4="accent4" accent5="accent5" accent6="accent6" hlink="hlink" folHlink="folHlink"/>
  <p:sldLayoutIdLst>
    <p:sldLayoutId id="2147484041" r:id="rId1"/>
    <p:sldLayoutId id="2147484042" r:id="rId2"/>
    <p:sldLayoutId id="2147484043" r:id="rId3"/>
    <p:sldLayoutId id="2147484044" r:id="rId4"/>
    <p:sldLayoutId id="2147484045" r:id="rId5"/>
    <p:sldLayoutId id="2147484046" r:id="rId6"/>
    <p:sldLayoutId id="2147484047" r:id="rId7"/>
    <p:sldLayoutId id="2147484048" r:id="rId8"/>
    <p:sldLayoutId id="2147484049" r:id="rId9"/>
    <p:sldLayoutId id="2147484050" r:id="rId10"/>
    <p:sldLayoutId id="2147484051" r:id="rId11"/>
  </p:sldLayoutIdLst>
  <p:transition spd="slow">
    <p:push dir="u"/>
  </p:transition>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Shape 6"/>
          <p:cNvSpPr txBox="1">
            <a:spLocks noGrp="1"/>
          </p:cNvSpPr>
          <p:nvPr>
            <p:ph type="title"/>
          </p:nvPr>
        </p:nvSpPr>
        <p:spPr bwMode="auto">
          <a:xfrm>
            <a:off x="866775" y="477838"/>
            <a:ext cx="56261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b" anchorCtr="0" compatLnSpc="1">
            <a:prstTxWarp prst="textNoShape">
              <a:avLst/>
            </a:prstTxWarp>
          </a:bodyPr>
          <a:lstStyle/>
          <a:p>
            <a:pPr lvl="0"/>
            <a:endParaRPr lang="en-US" altLang="en-US">
              <a:sym typeface="Arial" pitchFamily="34" charset="0"/>
            </a:endParaRPr>
          </a:p>
        </p:txBody>
      </p:sp>
      <p:sp>
        <p:nvSpPr>
          <p:cNvPr id="6147" name="Shape 7"/>
          <p:cNvSpPr txBox="1">
            <a:spLocks noGrp="1"/>
          </p:cNvSpPr>
          <p:nvPr>
            <p:ph type="body" idx="1"/>
          </p:nvPr>
        </p:nvSpPr>
        <p:spPr bwMode="auto">
          <a:xfrm>
            <a:off x="866775" y="1739900"/>
            <a:ext cx="5626100" cy="408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en-US" altLang="en-US">
              <a:sym typeface="Arial" pitchFamily="34" charset="0"/>
            </a:endParaRPr>
          </a:p>
        </p:txBody>
      </p:sp>
      <p:sp>
        <p:nvSpPr>
          <p:cNvPr id="6148" name="Shape 8"/>
          <p:cNvSpPr txBox="1">
            <a:spLocks noGrp="1"/>
          </p:cNvSpPr>
          <p:nvPr>
            <p:ph type="sldNum" idx="12"/>
          </p:nvPr>
        </p:nvSpPr>
        <p:spPr bwMode="auto">
          <a:xfrm>
            <a:off x="8715375" y="6235700"/>
            <a:ext cx="428625"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ctr" anchorCtr="0" compatLnSpc="1">
            <a:prstTxWarp prst="textNoShape">
              <a:avLst/>
            </a:prstTxWarp>
          </a:bodyPr>
          <a:lstStyle>
            <a:lvl1pPr>
              <a:defRPr sz="1300" smtClean="0">
                <a:solidFill>
                  <a:srgbClr val="7F6000"/>
                </a:solidFill>
                <a:effectLst/>
                <a:latin typeface="Inconsolata"/>
                <a:ea typeface="Inconsolata"/>
                <a:cs typeface="Inconsolata"/>
                <a:sym typeface="Inconsolata"/>
              </a:defRPr>
            </a:lvl1pPr>
          </a:lstStyle>
          <a:p>
            <a:pPr>
              <a:defRPr/>
            </a:pPr>
            <a:fld id="{6E2A7826-40FA-4697-94C7-4E4D1CFA34F9}" type="slidenum">
              <a:rPr lang="en-US" altLang="en-US"/>
              <a:pPr>
                <a:defRPr/>
              </a:pPr>
              <a:t>‹#›</a:t>
            </a:fld>
            <a:endParaRPr lang="en-US" altLang="en-US"/>
          </a:p>
        </p:txBody>
      </p:sp>
    </p:spTree>
  </p:cSld>
  <p:clrMap bg1="lt1" tx1="dk1" bg2="dk2" tx2="lt2" accent1="accent1" accent2="accent2" accent3="accent3" accent4="accent4" accent5="accent5" accent6="accent6" hlink="hlink" folHlink="folHlink"/>
  <p:sldLayoutIdLst>
    <p:sldLayoutId id="2147484052" r:id="rId1"/>
    <p:sldLayoutId id="2147484053" r:id="rId2"/>
    <p:sldLayoutId id="2147484054" r:id="rId3"/>
    <p:sldLayoutId id="2147484055" r:id="rId4"/>
    <p:sldLayoutId id="2147484056" r:id="rId5"/>
    <p:sldLayoutId id="2147484057" r:id="rId6"/>
    <p:sldLayoutId id="2147484058" r:id="rId7"/>
    <p:sldLayoutId id="2147484059" r:id="rId8"/>
  </p:sldLayoutIdLst>
  <p:transition spd="slow">
    <p:push dir="u"/>
  </p:transition>
  <p:hf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pitchFamily="34" charset="0"/>
        </a:defRPr>
      </a:lvl1pPr>
      <a:lvl2pPr algn="l" rtl="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2pPr>
      <a:lvl3pPr algn="l" rtl="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3pPr>
      <a:lvl4pPr algn="l" rtl="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4pPr>
      <a:lvl5pPr algn="l" rtl="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5pPr>
      <a:lvl6pPr marL="457200" algn="l" rtl="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6pPr>
      <a:lvl7pPr marL="914400" algn="l" rtl="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7pPr>
      <a:lvl8pPr marL="1371600" algn="l" rtl="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8pPr>
      <a:lvl9pPr marL="1828800" algn="l" rtl="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9pPr>
    </p:titleStyle>
    <p:bodyStyle>
      <a:defPPr marR="0" lvl="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pitchFamily="34" charset="0"/>
        </a:defRPr>
      </a:lvl1pPr>
      <a:lvl2pPr lvl="1" algn="l" rtl="0" eaLnBrk="0" fontAlgn="base" hangingPunct="0">
        <a:spcBef>
          <a:spcPct val="0"/>
        </a:spcBef>
        <a:spcAft>
          <a:spcPct val="0"/>
        </a:spcAft>
        <a:defRPr sz="1400">
          <a:solidFill>
            <a:srgbClr val="000000"/>
          </a:solidFill>
          <a:latin typeface="Arial"/>
          <a:ea typeface="Arial"/>
          <a:cs typeface="Arial"/>
          <a:sym typeface="Arial" pitchFamily="34" charset="0"/>
        </a:defRPr>
      </a:lvl2pPr>
      <a:lvl3pPr lvl="2" algn="l" rtl="0" eaLnBrk="0" fontAlgn="base" hangingPunct="0">
        <a:spcBef>
          <a:spcPct val="0"/>
        </a:spcBef>
        <a:spcAft>
          <a:spcPct val="0"/>
        </a:spcAft>
        <a:defRPr sz="1400">
          <a:solidFill>
            <a:srgbClr val="000000"/>
          </a:solidFill>
          <a:latin typeface="Arial"/>
          <a:ea typeface="Arial"/>
          <a:cs typeface="Arial"/>
          <a:sym typeface="Arial" pitchFamily="34" charset="0"/>
        </a:defRPr>
      </a:lvl3pPr>
      <a:lvl4pPr lvl="3" algn="l" rtl="0" eaLnBrk="0" fontAlgn="base" hangingPunct="0">
        <a:spcBef>
          <a:spcPct val="0"/>
        </a:spcBef>
        <a:spcAft>
          <a:spcPct val="0"/>
        </a:spcAft>
        <a:defRPr sz="1400">
          <a:solidFill>
            <a:srgbClr val="000000"/>
          </a:solidFill>
          <a:latin typeface="Arial"/>
          <a:ea typeface="Arial"/>
          <a:cs typeface="Arial"/>
          <a:sym typeface="Arial" pitchFamily="34" charset="0"/>
        </a:defRPr>
      </a:lvl4pPr>
      <a:lvl5pPr lvl="4" algn="l" rtl="0" eaLnBrk="0" fontAlgn="base" hangingPunct="0">
        <a:spcBef>
          <a:spcPct val="0"/>
        </a:spcBef>
        <a:spcAft>
          <a:spcPct val="0"/>
        </a:spcAft>
        <a:defRPr sz="1400">
          <a:solidFill>
            <a:srgbClr val="000000"/>
          </a:solidFill>
          <a:latin typeface="Arial"/>
          <a:ea typeface="Arial"/>
          <a:cs typeface="Arial"/>
          <a:sym typeface="Arial" pitchFamily="34" charset="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hangingPunct="0"/>
              <a:endParaRPr lang="en-US" sz="1800">
                <a:solidFill>
                  <a:prstClr val="white"/>
                </a:solidFill>
                <a:effectLst/>
              </a:endParaRPr>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hangingPunct="0"/>
              <a:endParaRPr lang="en-US" sz="1800">
                <a:solidFill>
                  <a:prstClr val="white"/>
                </a:solidFill>
                <a:effectLst/>
              </a:endParaRPr>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hangingPunct="0"/>
            <a:endParaRPr lang="en-US" sz="1800">
              <a:solidFill>
                <a:prstClr val="white"/>
              </a:solidFill>
              <a:effectLst/>
            </a:endParaRPr>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hangingPunct="0"/>
            <a:endParaRPr lang="en-US" sz="1800">
              <a:solidFill>
                <a:prstClr val="white"/>
              </a:solidFill>
              <a:effectLst/>
            </a:endParaRPr>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hangingPunct="0"/>
            <a:endParaRPr lang="en-US" sz="1800">
              <a:solidFill>
                <a:prstClr val="white"/>
              </a:solidFill>
              <a:effectLst/>
            </a:endParaRPr>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pPr eaLnBrk="0" hangingPunct="0"/>
            <a:endParaRPr lang="en-US" dirty="0">
              <a:solidFill>
                <a:srgbClr val="465E9C"/>
              </a:solidFill>
              <a:effectLst/>
              <a:ea typeface="MS PGothic" panose="020B0600070205080204" pitchFamily="34" charset="-128"/>
            </a:endParaRPr>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pPr eaLnBrk="0" hangingPunct="0"/>
            <a:r>
              <a:rPr lang="en-US">
                <a:solidFill>
                  <a:srgbClr val="465E9C"/>
                </a:solidFill>
                <a:effectLst/>
                <a:ea typeface="MS PGothic" panose="020B0600070205080204" pitchFamily="34" charset="-128"/>
              </a:rPr>
              <a:t>Company Logo</a:t>
            </a:r>
            <a:endParaRPr lang="en-US" dirty="0">
              <a:solidFill>
                <a:srgbClr val="465E9C"/>
              </a:solidFill>
              <a:effectLst/>
              <a:ea typeface="MS PGothic" panose="020B0600070205080204" pitchFamily="34" charset="-128"/>
            </a:endParaRPr>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pPr eaLnBrk="0" hangingPunct="0"/>
            <a:fld id="{651FC063-5EA9-49AF-AFAF-D68C9E82B23B}" type="slidenum">
              <a:rPr lang="en-US" smtClean="0">
                <a:solidFill>
                  <a:srgbClr val="465E9C"/>
                </a:solidFill>
                <a:effectLst/>
                <a:ea typeface="MS PGothic" panose="020B0600070205080204" pitchFamily="34" charset="-128"/>
              </a:rPr>
              <a:pPr eaLnBrk="0" hangingPunct="0"/>
              <a:t>‹#›</a:t>
            </a:fld>
            <a:endParaRPr lang="en-US" dirty="0">
              <a:solidFill>
                <a:srgbClr val="465E9C"/>
              </a:solidFill>
              <a:effectLst/>
              <a:ea typeface="MS PGothic" panose="020B0600070205080204" pitchFamily="34" charset="-128"/>
            </a:endParaRPr>
          </a:p>
        </p:txBody>
      </p:sp>
    </p:spTree>
    <p:extLst>
      <p:ext uri="{BB962C8B-B14F-4D97-AF65-F5344CB8AC3E}">
        <p14:creationId xmlns:p14="http://schemas.microsoft.com/office/powerpoint/2010/main" val="2552353161"/>
      </p:ext>
    </p:extLst>
  </p:cSld>
  <p:clrMap bg1="lt1" tx1="dk1" bg2="lt2" tx2="dk2" accent1="accent1" accent2="accent2" accent3="accent3" accent4="accent4" accent5="accent5" accent6="accent6" hlink="hlink" folHlink="folHlink"/>
  <p:sldLayoutIdLst>
    <p:sldLayoutId id="2147484085" r:id="rId1"/>
    <p:sldLayoutId id="2147484086" r:id="rId2"/>
    <p:sldLayoutId id="2147484087" r:id="rId3"/>
    <p:sldLayoutId id="2147484088" r:id="rId4"/>
    <p:sldLayoutId id="2147484089" r:id="rId5"/>
    <p:sldLayoutId id="2147484090" r:id="rId6"/>
    <p:sldLayoutId id="2147484091" r:id="rId7"/>
    <p:sldLayoutId id="2147484092" r:id="rId8"/>
    <p:sldLayoutId id="2147484093" r:id="rId9"/>
    <p:sldLayoutId id="2147484094" r:id="rId10"/>
    <p:sldLayoutId id="2147484095"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A362AC-B59F-4AC7-B279-57DDD5336BCA}"/>
              </a:ext>
            </a:extLst>
          </p:cNvPr>
          <p:cNvSpPr>
            <a:spLocks noGrp="1"/>
          </p:cNvSpPr>
          <p:nvPr>
            <p:ph type="title"/>
          </p:nvPr>
        </p:nvSpPr>
        <p:spPr>
          <a:xfrm>
            <a:off x="525477" y="922096"/>
            <a:ext cx="8018449" cy="137103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E6042DB-75BD-4EC1-B6D9-8A72EF940CAA}"/>
              </a:ext>
            </a:extLst>
          </p:cNvPr>
          <p:cNvSpPr>
            <a:spLocks noGrp="1"/>
          </p:cNvSpPr>
          <p:nvPr>
            <p:ph type="body" idx="1"/>
          </p:nvPr>
        </p:nvSpPr>
        <p:spPr>
          <a:xfrm>
            <a:off x="525477" y="2293126"/>
            <a:ext cx="8018449" cy="363608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1DD1378-7C96-4079-B44C-3D86B4657596}"/>
              </a:ext>
            </a:extLst>
          </p:cNvPr>
          <p:cNvSpPr>
            <a:spLocks noGrp="1"/>
          </p:cNvSpPr>
          <p:nvPr>
            <p:ph type="dt" sz="half" idx="2"/>
          </p:nvPr>
        </p:nvSpPr>
        <p:spPr>
          <a:xfrm>
            <a:off x="6277086" y="6356351"/>
            <a:ext cx="1944446" cy="365125"/>
          </a:xfrm>
          <a:prstGeom prst="rect">
            <a:avLst/>
          </a:prstGeom>
        </p:spPr>
        <p:txBody>
          <a:bodyPr vert="horz" lIns="91440" tIns="45720" rIns="91440" bIns="45720" rtlCol="0" anchor="ctr"/>
          <a:lstStyle>
            <a:lvl1pPr algn="r">
              <a:defRPr sz="788">
                <a:solidFill>
                  <a:schemeClr val="tx1"/>
                </a:solidFill>
                <a:latin typeface="+mj-lt"/>
              </a:defRPr>
            </a:lvl1pPr>
          </a:lstStyle>
          <a:p>
            <a:endParaRPr lang="en-US" dirty="0"/>
          </a:p>
        </p:txBody>
      </p:sp>
      <p:sp>
        <p:nvSpPr>
          <p:cNvPr id="5" name="Footer Placeholder 4">
            <a:extLst>
              <a:ext uri="{FF2B5EF4-FFF2-40B4-BE49-F238E27FC236}">
                <a16:creationId xmlns:a16="http://schemas.microsoft.com/office/drawing/2014/main" id="{D19B6B78-577F-43F5-BAEE-BF72484C9850}"/>
              </a:ext>
            </a:extLst>
          </p:cNvPr>
          <p:cNvSpPr>
            <a:spLocks noGrp="1"/>
          </p:cNvSpPr>
          <p:nvPr>
            <p:ph type="ftr" sz="quarter" idx="3"/>
          </p:nvPr>
        </p:nvSpPr>
        <p:spPr>
          <a:xfrm>
            <a:off x="536538" y="6356351"/>
            <a:ext cx="3404795" cy="365125"/>
          </a:xfrm>
          <a:prstGeom prst="rect">
            <a:avLst/>
          </a:prstGeom>
        </p:spPr>
        <p:txBody>
          <a:bodyPr vert="horz" lIns="91440" tIns="45720" rIns="91440" bIns="45720" rtlCol="0" anchor="ctr"/>
          <a:lstStyle>
            <a:lvl1pPr algn="l">
              <a:defRPr sz="788">
                <a:solidFill>
                  <a:schemeClr val="tx1"/>
                </a:solidFill>
                <a:latin typeface="+mj-lt"/>
              </a:defRPr>
            </a:lvl1pPr>
          </a:lstStyle>
          <a:p>
            <a:r>
              <a:rPr lang="en-US"/>
              <a:t>Company Logo</a:t>
            </a:r>
            <a:endParaRPr lang="en-US" dirty="0"/>
          </a:p>
        </p:txBody>
      </p:sp>
      <p:sp>
        <p:nvSpPr>
          <p:cNvPr id="6" name="Slide Number Placeholder 5">
            <a:extLst>
              <a:ext uri="{FF2B5EF4-FFF2-40B4-BE49-F238E27FC236}">
                <a16:creationId xmlns:a16="http://schemas.microsoft.com/office/drawing/2014/main" id="{A8CC75B8-AF8F-4D8A-9B3D-D1951A64BADB}"/>
              </a:ext>
            </a:extLst>
          </p:cNvPr>
          <p:cNvSpPr>
            <a:spLocks noGrp="1"/>
          </p:cNvSpPr>
          <p:nvPr>
            <p:ph type="sldNum" sz="quarter" idx="4"/>
          </p:nvPr>
        </p:nvSpPr>
        <p:spPr>
          <a:xfrm>
            <a:off x="8189259" y="6356351"/>
            <a:ext cx="504266" cy="365125"/>
          </a:xfrm>
          <a:prstGeom prst="rect">
            <a:avLst/>
          </a:prstGeom>
        </p:spPr>
        <p:txBody>
          <a:bodyPr vert="horz" lIns="91440" tIns="45720" rIns="91440" bIns="45720" rtlCol="0" anchor="ctr"/>
          <a:lstStyle>
            <a:lvl1pPr algn="r">
              <a:defRPr sz="1350">
                <a:solidFill>
                  <a:schemeClr val="tx1"/>
                </a:solidFill>
              </a:defRPr>
            </a:lvl1pPr>
          </a:lstStyle>
          <a:p>
            <a:fld id="{C3DB2ADC-AF19-4574-8C10-79B5B04FCA27}" type="slidenum">
              <a:rPr lang="en-US" smtClean="0"/>
              <a:pPr/>
              <a:t>‹#›</a:t>
            </a:fld>
            <a:endParaRPr lang="en-US" dirty="0"/>
          </a:p>
        </p:txBody>
      </p:sp>
      <p:cxnSp>
        <p:nvCxnSpPr>
          <p:cNvPr id="7" name="Straight Connector 6">
            <a:extLst>
              <a:ext uri="{FF2B5EF4-FFF2-40B4-BE49-F238E27FC236}">
                <a16:creationId xmlns:a16="http://schemas.microsoft.com/office/drawing/2014/main" id="{F64F9B95-9045-48D2-B9F3-2927E98F54AA}"/>
              </a:ext>
            </a:extLst>
          </p:cNvPr>
          <p:cNvCxnSpPr>
            <a:cxnSpLocks/>
          </p:cNvCxnSpPr>
          <p:nvPr/>
        </p:nvCxnSpPr>
        <p:spPr>
          <a:xfrm>
            <a:off x="600075" y="723900"/>
            <a:ext cx="794385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85AA86F-6A4D-4BCB-A045-D992CDC2959B}"/>
              </a:ext>
            </a:extLst>
          </p:cNvPr>
          <p:cNvCxnSpPr>
            <a:cxnSpLocks/>
          </p:cNvCxnSpPr>
          <p:nvPr/>
        </p:nvCxnSpPr>
        <p:spPr>
          <a:xfrm>
            <a:off x="600075" y="6142781"/>
            <a:ext cx="794385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0471587"/>
      </p:ext>
    </p:extLst>
  </p:cSld>
  <p:clrMap bg1="lt1" tx1="dk1" bg2="lt2" tx2="dk2" accent1="accent1" accent2="accent2" accent3="accent3" accent4="accent4" accent5="accent5" accent6="accent6" hlink="hlink" folHlink="folHlink"/>
  <p:sldLayoutIdLst>
    <p:sldLayoutId id="2147484097" r:id="rId1"/>
    <p:sldLayoutId id="2147484098" r:id="rId2"/>
    <p:sldLayoutId id="2147484099" r:id="rId3"/>
    <p:sldLayoutId id="2147484100" r:id="rId4"/>
    <p:sldLayoutId id="2147484101" r:id="rId5"/>
    <p:sldLayoutId id="2147484102" r:id="rId6"/>
    <p:sldLayoutId id="2147484103" r:id="rId7"/>
    <p:sldLayoutId id="2147484104" r:id="rId8"/>
    <p:sldLayoutId id="2147484105" r:id="rId9"/>
    <p:sldLayoutId id="2147484106" r:id="rId10"/>
    <p:sldLayoutId id="2147484107" r:id="rId11"/>
    <p:sldLayoutId id="2147484108" r:id="rId12"/>
    <p:sldLayoutId id="2147484109" r:id="rId13"/>
    <p:sldLayoutId id="2147484110" r:id="rId14"/>
    <p:sldLayoutId id="2147484111" r:id="rId15"/>
    <p:sldLayoutId id="2147484112" r:id="rId16"/>
    <p:sldLayoutId id="2147484113" r:id="rId17"/>
    <p:sldLayoutId id="2147484114" r:id="rId18"/>
    <p:sldLayoutId id="2147484115" r:id="rId19"/>
  </p:sldLayoutIdLst>
  <p:hf hdr="0" ftr="0" dt="0"/>
  <p:txStyles>
    <p:titleStyle>
      <a:lvl1pPr algn="l" defTabSz="685800" rtl="0" eaLnBrk="1" latinLnBrk="0" hangingPunct="1">
        <a:lnSpc>
          <a:spcPct val="100000"/>
        </a:lnSpc>
        <a:spcBef>
          <a:spcPct val="0"/>
        </a:spcBef>
        <a:buNone/>
        <a:defRPr sz="3000" kern="1200" cap="all" spc="23" baseline="0">
          <a:solidFill>
            <a:schemeClr val="tx1"/>
          </a:solidFill>
          <a:latin typeface="+mj-lt"/>
          <a:ea typeface="+mj-ea"/>
          <a:cs typeface="+mj-cs"/>
        </a:defRPr>
      </a:lvl1pPr>
    </p:titleStyle>
    <p:bodyStyle>
      <a:lvl1pPr marL="171450" indent="-171450" algn="l" defTabSz="685800" rtl="0" eaLnBrk="1" latinLnBrk="0" hangingPunct="1">
        <a:lnSpc>
          <a:spcPct val="110000"/>
        </a:lnSpc>
        <a:spcBef>
          <a:spcPts val="750"/>
        </a:spcBef>
        <a:buFont typeface="Arial" panose="020B0604020202020204" pitchFamily="34" charset="0"/>
        <a:buChar char="•"/>
        <a:defRPr sz="1500" kern="1200">
          <a:solidFill>
            <a:schemeClr val="tx1"/>
          </a:solidFill>
          <a:latin typeface="+mn-lt"/>
          <a:ea typeface="+mn-ea"/>
          <a:cs typeface="+mn-cs"/>
        </a:defRPr>
      </a:lvl1pPr>
      <a:lvl2pPr marL="514350" indent="-171450" algn="l" defTabSz="685800" rtl="0" eaLnBrk="1" latinLnBrk="0" hangingPunct="1">
        <a:lnSpc>
          <a:spcPct val="110000"/>
        </a:lnSpc>
        <a:spcBef>
          <a:spcPts val="375"/>
        </a:spcBef>
        <a:buFont typeface="Arial" panose="020B0604020202020204" pitchFamily="34" charset="0"/>
        <a:buChar char="•"/>
        <a:defRPr sz="1350" kern="1200">
          <a:solidFill>
            <a:schemeClr val="tx1"/>
          </a:solidFill>
          <a:latin typeface="+mn-lt"/>
          <a:ea typeface="+mn-ea"/>
          <a:cs typeface="+mn-cs"/>
        </a:defRPr>
      </a:lvl2pPr>
      <a:lvl3pPr marL="857250" indent="-171450" algn="l" defTabSz="685800" rtl="0" eaLnBrk="1" latinLnBrk="0" hangingPunct="1">
        <a:lnSpc>
          <a:spcPct val="110000"/>
        </a:lnSpc>
        <a:spcBef>
          <a:spcPts val="375"/>
        </a:spcBef>
        <a:buFont typeface="Arial" panose="020B0604020202020204" pitchFamily="34" charset="0"/>
        <a:buChar char="•"/>
        <a:defRPr sz="1200" kern="1200">
          <a:solidFill>
            <a:schemeClr val="tx1"/>
          </a:solidFill>
          <a:latin typeface="+mn-lt"/>
          <a:ea typeface="+mn-ea"/>
          <a:cs typeface="+mn-cs"/>
        </a:defRPr>
      </a:lvl3pPr>
      <a:lvl4pPr marL="1200150" indent="-171450" algn="l" defTabSz="685800" rtl="0" eaLnBrk="1" latinLnBrk="0" hangingPunct="1">
        <a:lnSpc>
          <a:spcPct val="110000"/>
        </a:lnSpc>
        <a:spcBef>
          <a:spcPts val="375"/>
        </a:spcBef>
        <a:buFont typeface="Arial" panose="020B0604020202020204" pitchFamily="34" charset="0"/>
        <a:buChar char="•"/>
        <a:defRPr sz="1050" kern="1200">
          <a:solidFill>
            <a:schemeClr val="tx1"/>
          </a:solidFill>
          <a:latin typeface="+mn-lt"/>
          <a:ea typeface="+mn-ea"/>
          <a:cs typeface="+mn-cs"/>
        </a:defRPr>
      </a:lvl4pPr>
      <a:lvl5pPr marL="1543050" indent="-171450" algn="l" defTabSz="685800" rtl="0" eaLnBrk="1" latinLnBrk="0" hangingPunct="1">
        <a:lnSpc>
          <a:spcPct val="110000"/>
        </a:lnSpc>
        <a:spcBef>
          <a:spcPts val="375"/>
        </a:spcBef>
        <a:buFont typeface="Arial" panose="020B0604020202020204" pitchFamily="34" charset="0"/>
        <a:buChar char="•"/>
        <a:defRPr sz="10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672">
          <p15:clr>
            <a:srgbClr val="F26B43"/>
          </p15:clr>
        </p15:guide>
        <p15:guide id="4" orient="horz" pos="912">
          <p15:clr>
            <a:srgbClr val="F26B43"/>
          </p15:clr>
        </p15:guide>
        <p15:guide id="5" pos="7176">
          <p15:clr>
            <a:srgbClr val="F26B43"/>
          </p15:clr>
        </p15:guide>
        <p15:guide id="6" pos="504">
          <p15:clr>
            <a:srgbClr val="F26B43"/>
          </p15:clr>
        </p15:guide>
        <p15:guide id="7" orient="horz" pos="3864">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3074" name="Shape 6">
            <a:extLst>
              <a:ext uri="{FF2B5EF4-FFF2-40B4-BE49-F238E27FC236}">
                <a16:creationId xmlns:a16="http://schemas.microsoft.com/office/drawing/2014/main" id="{300221AE-6567-7E0E-9671-40587A535246}"/>
              </a:ext>
            </a:extLst>
          </p:cNvPr>
          <p:cNvSpPr txBox="1">
            <a:spLocks noGrp="1"/>
          </p:cNvSpPr>
          <p:nvPr>
            <p:ph type="title"/>
          </p:nvPr>
        </p:nvSpPr>
        <p:spPr bwMode="auto">
          <a:xfrm>
            <a:off x="1049338" y="1062040"/>
            <a:ext cx="7021512"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en-US" altLang="en-US">
              <a:sym typeface="Arial" panose="020B0604020202020204" pitchFamily="34" charset="0"/>
            </a:endParaRPr>
          </a:p>
        </p:txBody>
      </p:sp>
      <p:sp>
        <p:nvSpPr>
          <p:cNvPr id="3075" name="Shape 7">
            <a:extLst>
              <a:ext uri="{FF2B5EF4-FFF2-40B4-BE49-F238E27FC236}">
                <a16:creationId xmlns:a16="http://schemas.microsoft.com/office/drawing/2014/main" id="{69004283-D80C-9C0F-FBE8-47D3A77EFBBB}"/>
              </a:ext>
            </a:extLst>
          </p:cNvPr>
          <p:cNvSpPr txBox="1">
            <a:spLocks noGrp="1"/>
          </p:cNvSpPr>
          <p:nvPr>
            <p:ph type="body" idx="1"/>
          </p:nvPr>
        </p:nvSpPr>
        <p:spPr bwMode="auto">
          <a:xfrm>
            <a:off x="1049338" y="1916115"/>
            <a:ext cx="7021512" cy="360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en-US" altLang="en-US">
              <a:sym typeface="Arial" panose="020B0604020202020204" pitchFamily="34" charset="0"/>
            </a:endParaRPr>
          </a:p>
        </p:txBody>
      </p:sp>
    </p:spTree>
    <p:extLst>
      <p:ext uri="{BB962C8B-B14F-4D97-AF65-F5344CB8AC3E}">
        <p14:creationId xmlns:p14="http://schemas.microsoft.com/office/powerpoint/2010/main" val="1639443490"/>
      </p:ext>
    </p:extLst>
  </p:cSld>
  <p:clrMap bg1="lt1" tx1="dk1" bg2="dk2" tx2="lt2" accent1="accent1" accent2="accent2" accent3="accent3" accent4="accent4" accent5="accent5" accent6="accent6" hlink="hlink" folHlink="folHlink"/>
  <p:sldLayoutIdLst>
    <p:sldLayoutId id="2147484117" r:id="rId1"/>
    <p:sldLayoutId id="2147484118" r:id="rId2"/>
    <p:sldLayoutId id="2147484119" r:id="rId3"/>
    <p:sldLayoutId id="2147484120" r:id="rId4"/>
    <p:sldLayoutId id="2147484121" r:id="rId5"/>
    <p:sldLayoutId id="2147484122" r:id="rId6"/>
    <p:sldLayoutId id="2147484123" r:id="rId7"/>
    <p:sldLayoutId id="2147484124" r:id="rId8"/>
    <p:sldLayoutId id="2147484125" r:id="rId9"/>
    <p:sldLayoutId id="2147484126" r:id="rId10"/>
    <p:sldLayoutId id="2147484127" r:id="rId11"/>
    <p:sldLayoutId id="2147484128" r:id="rId12"/>
    <p:sldLayoutId id="2147484129" r:id="rId13"/>
  </p:sldLayoutIdLst>
  <p:transition>
    <p:fade thruBlk="1"/>
  </p:transition>
  <p:hf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defRPr sz="1050">
          <a:solidFill>
            <a:srgbClr val="000000"/>
          </a:solidFill>
          <a:latin typeface="Arial"/>
          <a:ea typeface="Arial"/>
          <a:cs typeface="Arial"/>
          <a:sym typeface="Arial" panose="020B0604020202020204" pitchFamily="34" charset="0"/>
        </a:defRPr>
      </a:lvl1pPr>
      <a:lvl2pPr algn="l" rtl="0" eaLnBrk="0" fontAlgn="base" hangingPunct="0">
        <a:spcBef>
          <a:spcPct val="0"/>
        </a:spcBef>
        <a:spcAft>
          <a:spcPct val="0"/>
        </a:spcAft>
        <a:defRPr sz="1050">
          <a:solidFill>
            <a:srgbClr val="000000"/>
          </a:solidFill>
          <a:latin typeface="Arial" panose="020B0604020202020204" pitchFamily="34" charset="0"/>
          <a:cs typeface="Arial" panose="020B0604020202020204" pitchFamily="34" charset="0"/>
          <a:sym typeface="Arial" panose="020B0604020202020204" pitchFamily="34" charset="0"/>
        </a:defRPr>
      </a:lvl2pPr>
      <a:lvl3pPr algn="l" rtl="0" eaLnBrk="0" fontAlgn="base" hangingPunct="0">
        <a:spcBef>
          <a:spcPct val="0"/>
        </a:spcBef>
        <a:spcAft>
          <a:spcPct val="0"/>
        </a:spcAft>
        <a:defRPr sz="1050">
          <a:solidFill>
            <a:srgbClr val="000000"/>
          </a:solidFill>
          <a:latin typeface="Arial" panose="020B0604020202020204" pitchFamily="34" charset="0"/>
          <a:cs typeface="Arial" panose="020B0604020202020204" pitchFamily="34" charset="0"/>
          <a:sym typeface="Arial" panose="020B0604020202020204" pitchFamily="34" charset="0"/>
        </a:defRPr>
      </a:lvl3pPr>
      <a:lvl4pPr algn="l" rtl="0" eaLnBrk="0" fontAlgn="base" hangingPunct="0">
        <a:spcBef>
          <a:spcPct val="0"/>
        </a:spcBef>
        <a:spcAft>
          <a:spcPct val="0"/>
        </a:spcAft>
        <a:defRPr sz="1050">
          <a:solidFill>
            <a:srgbClr val="000000"/>
          </a:solidFill>
          <a:latin typeface="Arial" panose="020B0604020202020204" pitchFamily="34" charset="0"/>
          <a:cs typeface="Arial" panose="020B0604020202020204" pitchFamily="34" charset="0"/>
          <a:sym typeface="Arial" panose="020B0604020202020204" pitchFamily="34" charset="0"/>
        </a:defRPr>
      </a:lvl4pPr>
      <a:lvl5pPr algn="l" rtl="0" eaLnBrk="0" fontAlgn="base" hangingPunct="0">
        <a:spcBef>
          <a:spcPct val="0"/>
        </a:spcBef>
        <a:spcAft>
          <a:spcPct val="0"/>
        </a:spcAft>
        <a:defRPr sz="105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342900" algn="l" rtl="0" fontAlgn="base">
        <a:spcBef>
          <a:spcPct val="0"/>
        </a:spcBef>
        <a:spcAft>
          <a:spcPct val="0"/>
        </a:spcAft>
        <a:defRPr sz="105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685800" algn="l" rtl="0" fontAlgn="base">
        <a:spcBef>
          <a:spcPct val="0"/>
        </a:spcBef>
        <a:spcAft>
          <a:spcPct val="0"/>
        </a:spcAft>
        <a:defRPr sz="105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1028700" algn="l" rtl="0" fontAlgn="base">
        <a:spcBef>
          <a:spcPct val="0"/>
        </a:spcBef>
        <a:spcAft>
          <a:spcPct val="0"/>
        </a:spcAft>
        <a:defRPr sz="105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1371600" algn="l" rtl="0" fontAlgn="base">
        <a:spcBef>
          <a:spcPct val="0"/>
        </a:spcBef>
        <a:spcAft>
          <a:spcPct val="0"/>
        </a:spcAft>
        <a:defRPr sz="1050">
          <a:solidFill>
            <a:srgbClr val="000000"/>
          </a:solidFill>
          <a:latin typeface="Arial" panose="020B0604020202020204" pitchFamily="34" charset="0"/>
          <a:cs typeface="Arial" panose="020B0604020202020204" pitchFamily="34" charset="0"/>
          <a:sym typeface="Arial" panose="020B0604020202020204" pitchFamily="34" charset="0"/>
        </a:defRPr>
      </a:lvl9pPr>
    </p:titleStyle>
    <p:bodyStyle>
      <a:defPPr marR="0" lvl="0" algn="l" rtl="0">
        <a:lnSpc>
          <a:spcPct val="100000"/>
        </a:lnSpc>
        <a:spcBef>
          <a:spcPts val="0"/>
        </a:spcBef>
        <a:spcAft>
          <a:spcPts val="0"/>
        </a:spcAft>
      </a:defPPr>
      <a:lvl1pPr algn="l" rtl="0" eaLnBrk="0" fontAlgn="base" hangingPunct="0">
        <a:spcBef>
          <a:spcPct val="0"/>
        </a:spcBef>
        <a:spcAft>
          <a:spcPct val="0"/>
        </a:spcAft>
        <a:defRPr sz="105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defRPr sz="105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defRPr sz="105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defRPr sz="105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defRPr sz="1050">
          <a:solidFill>
            <a:srgbClr val="000000"/>
          </a:solidFill>
          <a:latin typeface="Arial"/>
          <a:ea typeface="Arial"/>
          <a:cs typeface="Arial"/>
          <a:sym typeface="Arial" panose="020B0604020202020204" pitchFamily="34" charset="0"/>
        </a:defRPr>
      </a:lvl5pPr>
      <a:lvl6pPr marR="0" lvl="5"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2ECFD00A-48E7-D86D-4FB4-EE27B8FD4212}"/>
              </a:ext>
            </a:extLst>
          </p:cNvPr>
          <p:cNvSpPr>
            <a:spLocks noGrp="1" noChangeArrowheads="1"/>
          </p:cNvSpPr>
          <p:nvPr>
            <p:ph type="title"/>
          </p:nvPr>
        </p:nvSpPr>
        <p:spPr bwMode="auto">
          <a:xfrm>
            <a:off x="419100" y="1031875"/>
            <a:ext cx="818197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altLang="en-US"/>
              <a:t>Click to edit Master title style</a:t>
            </a:r>
            <a:endParaRPr lang="de-DE" altLang="en-US"/>
          </a:p>
        </p:txBody>
      </p:sp>
      <p:sp>
        <p:nvSpPr>
          <p:cNvPr id="7171" name="Rectangle 3">
            <a:extLst>
              <a:ext uri="{FF2B5EF4-FFF2-40B4-BE49-F238E27FC236}">
                <a16:creationId xmlns:a16="http://schemas.microsoft.com/office/drawing/2014/main" id="{DF082453-8D32-C107-391E-E2CE95A75274}"/>
              </a:ext>
            </a:extLst>
          </p:cNvPr>
          <p:cNvSpPr>
            <a:spLocks noGrp="1" noChangeArrowheads="1"/>
          </p:cNvSpPr>
          <p:nvPr>
            <p:ph type="body" idx="1"/>
          </p:nvPr>
        </p:nvSpPr>
        <p:spPr bwMode="auto">
          <a:xfrm>
            <a:off x="423863" y="1755775"/>
            <a:ext cx="8177212"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000" tIns="90000" rIns="72000" bIns="9000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44485" name="Rectangle 5">
            <a:extLst>
              <a:ext uri="{FF2B5EF4-FFF2-40B4-BE49-F238E27FC236}">
                <a16:creationId xmlns:a16="http://schemas.microsoft.com/office/drawing/2014/main" id="{F9AD0A11-B9B3-787C-E4E8-A14A632F2AE9}"/>
              </a:ext>
            </a:extLst>
          </p:cNvPr>
          <p:cNvSpPr>
            <a:spLocks noGrp="1" noChangeArrowheads="1"/>
          </p:cNvSpPr>
          <p:nvPr>
            <p:ph type="ftr" sz="quarter" idx="3"/>
          </p:nvPr>
        </p:nvSpPr>
        <p:spPr bwMode="auto">
          <a:xfrm>
            <a:off x="200025" y="6437313"/>
            <a:ext cx="3048000" cy="2476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rgbClr val="FFFFFF"/>
                </a:solidFill>
              </a:defRPr>
            </a:lvl1pPr>
          </a:lstStyle>
          <a:p>
            <a:r>
              <a:rPr lang="de-DE" altLang="en-US"/>
              <a:t>Company Logo</a:t>
            </a:r>
          </a:p>
        </p:txBody>
      </p:sp>
      <p:sp>
        <p:nvSpPr>
          <p:cNvPr id="7173" name="AutoShape 14">
            <a:extLst>
              <a:ext uri="{FF2B5EF4-FFF2-40B4-BE49-F238E27FC236}">
                <a16:creationId xmlns:a16="http://schemas.microsoft.com/office/drawing/2014/main" id="{DAF1FB32-9620-7813-F833-EC9663D15F7A}"/>
              </a:ext>
            </a:extLst>
          </p:cNvPr>
          <p:cNvSpPr>
            <a:spLocks noChangeArrowheads="1"/>
          </p:cNvSpPr>
          <p:nvPr userDrawn="1"/>
        </p:nvSpPr>
        <p:spPr bwMode="auto">
          <a:xfrm rot="10800000">
            <a:off x="5354638" y="6230938"/>
            <a:ext cx="927100" cy="514350"/>
          </a:xfrm>
          <a:prstGeom prst="leftArrow">
            <a:avLst>
              <a:gd name="adj1" fmla="val 51620"/>
              <a:gd name="adj2" fmla="val 51229"/>
            </a:avLst>
          </a:prstGeom>
          <a:gradFill rotWithShape="1">
            <a:gsLst>
              <a:gs pos="0">
                <a:srgbClr val="B7B7B7"/>
              </a:gs>
              <a:gs pos="100000">
                <a:srgbClr val="DCDCDC">
                  <a:alpha val="1999"/>
                </a:srgbClr>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rot="10800000"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defRPr/>
            </a:pPr>
            <a:r>
              <a:rPr lang="de-DE" altLang="en-US" sz="1400">
                <a:solidFill>
                  <a:srgbClr val="FFFFFF"/>
                </a:solidFill>
              </a:rPr>
              <a:t>Your Logo</a:t>
            </a:r>
          </a:p>
        </p:txBody>
      </p:sp>
      <p:pic>
        <p:nvPicPr>
          <p:cNvPr id="7174" name="Picture 17" descr="PP small">
            <a:extLst>
              <a:ext uri="{FF2B5EF4-FFF2-40B4-BE49-F238E27FC236}">
                <a16:creationId xmlns:a16="http://schemas.microsoft.com/office/drawing/2014/main" id="{CFA755E1-A15C-F2E2-A820-3FE2BC2B6B72}"/>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b="34532"/>
          <a:stretch>
            <a:fillRect/>
          </a:stretch>
        </p:blipFill>
        <p:spPr bwMode="auto">
          <a:xfrm>
            <a:off x="6499225" y="6324600"/>
            <a:ext cx="2419350"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5354419"/>
      </p:ext>
    </p:extLst>
  </p:cSld>
  <p:clrMap bg1="lt1" tx1="dk1" bg2="lt2" tx2="dk2" accent1="accent1" accent2="accent2" accent3="accent3" accent4="accent4" accent5="accent5" accent6="accent6" hlink="hlink" folHlink="folHlink"/>
  <p:sldLayoutIdLst>
    <p:sldLayoutId id="2147484131" r:id="rId1"/>
    <p:sldLayoutId id="2147484132" r:id="rId2"/>
    <p:sldLayoutId id="2147484133" r:id="rId3"/>
    <p:sldLayoutId id="2147484134" r:id="rId4"/>
    <p:sldLayoutId id="2147484135" r:id="rId5"/>
    <p:sldLayoutId id="2147484136" r:id="rId6"/>
    <p:sldLayoutId id="2147484137" r:id="rId7"/>
    <p:sldLayoutId id="2147484138" r:id="rId8"/>
    <p:sldLayoutId id="2147484139" r:id="rId9"/>
    <p:sldLayoutId id="2147484140" r:id="rId10"/>
    <p:sldLayoutId id="2147484141" r:id="rId11"/>
  </p:sldLayoutIdLst>
  <p:transition spd="med">
    <p:wipe dir="r"/>
  </p:transition>
  <p:hf hdr="0" ftr="0" dt="0"/>
  <p:txStyles>
    <p:titleStyle>
      <a:lvl1pPr algn="l" rtl="0" eaLnBrk="0" fontAlgn="base" hangingPunct="0">
        <a:spcBef>
          <a:spcPct val="0"/>
        </a:spcBef>
        <a:spcAft>
          <a:spcPct val="0"/>
        </a:spcAft>
        <a:defRPr sz="2800" b="1">
          <a:solidFill>
            <a:schemeClr val="tx1"/>
          </a:solidFill>
          <a:latin typeface="+mj-lt"/>
          <a:ea typeface="+mj-ea"/>
          <a:cs typeface="+mj-cs"/>
        </a:defRPr>
      </a:lvl1pPr>
      <a:lvl2pPr algn="l" rtl="0" eaLnBrk="0" fontAlgn="base" hangingPunct="0">
        <a:spcBef>
          <a:spcPct val="0"/>
        </a:spcBef>
        <a:spcAft>
          <a:spcPct val="0"/>
        </a:spcAft>
        <a:defRPr sz="2800" b="1">
          <a:solidFill>
            <a:schemeClr val="tx1"/>
          </a:solidFill>
          <a:latin typeface="Arial" charset="0"/>
        </a:defRPr>
      </a:lvl2pPr>
      <a:lvl3pPr algn="l" rtl="0" eaLnBrk="0" fontAlgn="base" hangingPunct="0">
        <a:spcBef>
          <a:spcPct val="0"/>
        </a:spcBef>
        <a:spcAft>
          <a:spcPct val="0"/>
        </a:spcAft>
        <a:defRPr sz="2800" b="1">
          <a:solidFill>
            <a:schemeClr val="tx1"/>
          </a:solidFill>
          <a:latin typeface="Arial" charset="0"/>
        </a:defRPr>
      </a:lvl3pPr>
      <a:lvl4pPr algn="l" rtl="0" eaLnBrk="0" fontAlgn="base" hangingPunct="0">
        <a:spcBef>
          <a:spcPct val="0"/>
        </a:spcBef>
        <a:spcAft>
          <a:spcPct val="0"/>
        </a:spcAft>
        <a:defRPr sz="2800" b="1">
          <a:solidFill>
            <a:schemeClr val="tx1"/>
          </a:solidFill>
          <a:latin typeface="Arial" charset="0"/>
        </a:defRPr>
      </a:lvl4pPr>
      <a:lvl5pPr algn="l" rtl="0" eaLnBrk="0" fontAlgn="base" hangingPunct="0">
        <a:spcBef>
          <a:spcPct val="0"/>
        </a:spcBef>
        <a:spcAft>
          <a:spcPct val="0"/>
        </a:spcAft>
        <a:defRPr sz="2800" b="1">
          <a:solidFill>
            <a:schemeClr val="tx1"/>
          </a:solidFill>
          <a:latin typeface="Arial" charset="0"/>
        </a:defRPr>
      </a:lvl5pPr>
      <a:lvl6pPr marL="457200" algn="l" rtl="0" fontAlgn="base">
        <a:spcBef>
          <a:spcPct val="0"/>
        </a:spcBef>
        <a:spcAft>
          <a:spcPct val="0"/>
        </a:spcAft>
        <a:defRPr sz="2800" b="1">
          <a:solidFill>
            <a:schemeClr val="tx1"/>
          </a:solidFill>
          <a:latin typeface="Arial" charset="0"/>
        </a:defRPr>
      </a:lvl6pPr>
      <a:lvl7pPr marL="914400" algn="l" rtl="0" fontAlgn="base">
        <a:spcBef>
          <a:spcPct val="0"/>
        </a:spcBef>
        <a:spcAft>
          <a:spcPct val="0"/>
        </a:spcAft>
        <a:defRPr sz="2800" b="1">
          <a:solidFill>
            <a:schemeClr val="tx1"/>
          </a:solidFill>
          <a:latin typeface="Arial" charset="0"/>
        </a:defRPr>
      </a:lvl7pPr>
      <a:lvl8pPr marL="1371600" algn="l" rtl="0" fontAlgn="base">
        <a:spcBef>
          <a:spcPct val="0"/>
        </a:spcBef>
        <a:spcAft>
          <a:spcPct val="0"/>
        </a:spcAft>
        <a:defRPr sz="2800" b="1">
          <a:solidFill>
            <a:schemeClr val="tx1"/>
          </a:solidFill>
          <a:latin typeface="Arial" charset="0"/>
        </a:defRPr>
      </a:lvl8pPr>
      <a:lvl9pPr marL="1828800" algn="l" rtl="0" fontAlgn="base">
        <a:spcBef>
          <a:spcPct val="0"/>
        </a:spcBef>
        <a:spcAft>
          <a:spcPct val="0"/>
        </a:spcAft>
        <a:defRPr sz="2800" b="1">
          <a:solidFill>
            <a:schemeClr val="tx1"/>
          </a:solidFill>
          <a:latin typeface="Arial" charset="0"/>
        </a:defRPr>
      </a:lvl9pPr>
    </p:titleStyle>
    <p:bodyStyle>
      <a:lvl1pPr marL="347663" indent="-347663" algn="l" defTabSz="801688" rtl="0" eaLnBrk="0" fontAlgn="base" hangingPunct="0">
        <a:spcBef>
          <a:spcPct val="75000"/>
        </a:spcBef>
        <a:spcAft>
          <a:spcPct val="0"/>
        </a:spcAft>
        <a:buClr>
          <a:schemeClr val="hlink"/>
        </a:buClr>
        <a:buSzPct val="90000"/>
        <a:buFont typeface="Wingdings" panose="05000000000000000000" pitchFamily="2" charset="2"/>
        <a:buChar char="p"/>
        <a:defRPr sz="3200">
          <a:solidFill>
            <a:schemeClr val="tx1"/>
          </a:solidFill>
          <a:latin typeface="+mn-lt"/>
          <a:ea typeface="+mn-ea"/>
          <a:cs typeface="+mn-cs"/>
        </a:defRPr>
      </a:lvl1pPr>
      <a:lvl2pPr marL="365125" indent="333375" algn="l" defTabSz="801688" rtl="0" eaLnBrk="0" fontAlgn="base" hangingPunct="0">
        <a:spcBef>
          <a:spcPct val="75000"/>
        </a:spcBef>
        <a:spcAft>
          <a:spcPct val="0"/>
        </a:spcAft>
        <a:buClr>
          <a:schemeClr val="hlink"/>
        </a:buClr>
        <a:buSzPct val="90000"/>
        <a:buFont typeface="Wingdings" panose="05000000000000000000" pitchFamily="2" charset="2"/>
        <a:buChar char="p"/>
        <a:defRPr sz="2800">
          <a:solidFill>
            <a:schemeClr val="tx1"/>
          </a:solidFill>
          <a:latin typeface="+mn-lt"/>
        </a:defRPr>
      </a:lvl2pPr>
      <a:lvl3pPr marL="1149350" indent="-433388" algn="l" defTabSz="801688" rtl="0" eaLnBrk="0" fontAlgn="base" hangingPunct="0">
        <a:spcBef>
          <a:spcPct val="75000"/>
        </a:spcBef>
        <a:spcAft>
          <a:spcPct val="0"/>
        </a:spcAft>
        <a:buClr>
          <a:schemeClr val="hlink"/>
        </a:buClr>
        <a:buSzPct val="90000"/>
        <a:buFont typeface="Wingdings" panose="05000000000000000000" pitchFamily="2" charset="2"/>
        <a:buChar char="p"/>
        <a:defRPr sz="2400">
          <a:solidFill>
            <a:schemeClr val="tx1"/>
          </a:solidFill>
          <a:latin typeface="+mn-lt"/>
        </a:defRPr>
      </a:lvl3pPr>
      <a:lvl4pPr marL="1530350" indent="-363538" algn="l" defTabSz="801688" rtl="0" eaLnBrk="0" fontAlgn="base" hangingPunct="0">
        <a:spcBef>
          <a:spcPct val="75000"/>
        </a:spcBef>
        <a:spcAft>
          <a:spcPct val="0"/>
        </a:spcAft>
        <a:buClr>
          <a:schemeClr val="hlink"/>
        </a:buClr>
        <a:buSzPct val="90000"/>
        <a:buFont typeface="Wingdings" panose="05000000000000000000" pitchFamily="2" charset="2"/>
        <a:buChar char="–"/>
        <a:defRPr sz="2000">
          <a:solidFill>
            <a:schemeClr val="tx1"/>
          </a:solidFill>
          <a:latin typeface="+mn-lt"/>
        </a:defRPr>
      </a:lvl4pPr>
      <a:lvl5pPr marL="1887538" indent="-58738" algn="l" defTabSz="801688" rtl="0" eaLnBrk="0" fontAlgn="base" hangingPunct="0">
        <a:spcBef>
          <a:spcPct val="75000"/>
        </a:spcBef>
        <a:spcAft>
          <a:spcPct val="0"/>
        </a:spcAft>
        <a:buClr>
          <a:schemeClr val="hlink"/>
        </a:buClr>
        <a:buSzPct val="90000"/>
        <a:buFont typeface="Wingdings" panose="05000000000000000000" pitchFamily="2" charset="2"/>
        <a:buChar char="»"/>
        <a:defRPr sz="2000">
          <a:solidFill>
            <a:schemeClr val="tx1"/>
          </a:solidFill>
          <a:latin typeface="+mn-lt"/>
        </a:defRPr>
      </a:lvl5pPr>
      <a:lvl6pPr marL="2344738" algn="l" defTabSz="801688" rtl="0" eaLnBrk="0" fontAlgn="base" hangingPunct="0">
        <a:spcBef>
          <a:spcPct val="75000"/>
        </a:spcBef>
        <a:spcAft>
          <a:spcPct val="0"/>
        </a:spcAft>
        <a:buClr>
          <a:schemeClr val="hlink"/>
        </a:buClr>
        <a:buSzPct val="90000"/>
        <a:buFont typeface="Wingdings" pitchFamily="2" charset="2"/>
        <a:defRPr>
          <a:solidFill>
            <a:schemeClr val="tx1"/>
          </a:solidFill>
          <a:latin typeface="+mn-lt"/>
        </a:defRPr>
      </a:lvl6pPr>
      <a:lvl7pPr marL="2801938" algn="l" defTabSz="801688" rtl="0" eaLnBrk="0" fontAlgn="base" hangingPunct="0">
        <a:spcBef>
          <a:spcPct val="75000"/>
        </a:spcBef>
        <a:spcAft>
          <a:spcPct val="0"/>
        </a:spcAft>
        <a:buClr>
          <a:schemeClr val="hlink"/>
        </a:buClr>
        <a:buSzPct val="90000"/>
        <a:buFont typeface="Wingdings" pitchFamily="2" charset="2"/>
        <a:defRPr>
          <a:solidFill>
            <a:schemeClr val="tx1"/>
          </a:solidFill>
          <a:latin typeface="+mn-lt"/>
        </a:defRPr>
      </a:lvl7pPr>
      <a:lvl8pPr marL="3259138" algn="l" defTabSz="801688" rtl="0" eaLnBrk="0" fontAlgn="base" hangingPunct="0">
        <a:spcBef>
          <a:spcPct val="75000"/>
        </a:spcBef>
        <a:spcAft>
          <a:spcPct val="0"/>
        </a:spcAft>
        <a:buClr>
          <a:schemeClr val="hlink"/>
        </a:buClr>
        <a:buSzPct val="90000"/>
        <a:buFont typeface="Wingdings" pitchFamily="2" charset="2"/>
        <a:defRPr>
          <a:solidFill>
            <a:schemeClr val="tx1"/>
          </a:solidFill>
          <a:latin typeface="+mn-lt"/>
        </a:defRPr>
      </a:lvl8pPr>
      <a:lvl9pPr marL="3716338" algn="l" defTabSz="801688" rtl="0" eaLnBrk="0" fontAlgn="base" hangingPunct="0">
        <a:spcBef>
          <a:spcPct val="75000"/>
        </a:spcBef>
        <a:spcAft>
          <a:spcPct val="0"/>
        </a:spcAft>
        <a:buClr>
          <a:schemeClr val="hlink"/>
        </a:buClr>
        <a:buSzPct val="90000"/>
        <a:buFont typeface="Wingdings" pitchFamily="2" charset="2"/>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0.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98.xml"/></Relationships>
</file>

<file path=ppt/slides/_rels/slide10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77.xml"/></Relationships>
</file>

<file path=ppt/slides/_rels/slide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1.xml"/></Relationships>
</file>

<file path=ppt/slides/_rels/slide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3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1.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8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3.xml"/></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8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31.xml"/></Relationships>
</file>

<file path=ppt/slides/_rels/slide4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8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5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90.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5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0.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0.xml"/></Relationships>
</file>

<file path=ppt/slides/_rels/slide77.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23.xml"/><Relationship Id="rId1" Type="http://schemas.openxmlformats.org/officeDocument/2006/relationships/slideLayout" Target="../slideLayouts/slideLayout117.xml"/></Relationships>
</file>

<file path=ppt/slides/_rels/slide78.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24.xml"/><Relationship Id="rId1" Type="http://schemas.openxmlformats.org/officeDocument/2006/relationships/slideLayout" Target="../slideLayouts/slideLayout129.xml"/><Relationship Id="rId4" Type="http://schemas.openxmlformats.org/officeDocument/2006/relationships/image" Target="../media/image35.wmf"/></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2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29.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10.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10.xml"/></Relationships>
</file>

<file path=ppt/slides/_rels/slide8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7.xml"/><Relationship Id="rId1" Type="http://schemas.openxmlformats.org/officeDocument/2006/relationships/slideLayout" Target="../slideLayouts/slideLayout117.xml"/></Relationships>
</file>

<file path=ppt/slides/_rels/slide8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5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98.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9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98.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98.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98.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98.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98.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0.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0.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0.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0.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0.xml"/></Relationships>
</file>

<file path=ppt/slides/slide1.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椭圆形标注 7"/>
          <p:cNvSpPr>
            <a:spLocks noChangeArrowheads="1"/>
          </p:cNvSpPr>
          <p:nvPr/>
        </p:nvSpPr>
        <p:spPr bwMode="auto">
          <a:xfrm>
            <a:off x="1676400" y="3200400"/>
            <a:ext cx="1066800" cy="1143000"/>
          </a:xfrm>
          <a:prstGeom prst="wedgeEllipseCallout">
            <a:avLst>
              <a:gd name="adj1" fmla="val -20833"/>
              <a:gd name="adj2" fmla="val 6250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bg1"/>
                </a:solidFill>
                <a:latin typeface="Times New Roman" pitchFamily="18" charset="0"/>
                <a:ea typeface="Gulim" pitchFamily="34" charset="-127"/>
              </a:defRPr>
            </a:lvl1pPr>
            <a:lvl2pPr marL="742950" indent="-285750" eaLnBrk="0" hangingPunct="0">
              <a:defRPr sz="1400">
                <a:solidFill>
                  <a:schemeClr val="bg1"/>
                </a:solidFill>
                <a:latin typeface="Times New Roman" pitchFamily="18" charset="0"/>
                <a:ea typeface="Gulim" pitchFamily="34" charset="-127"/>
              </a:defRPr>
            </a:lvl2pPr>
            <a:lvl3pPr marL="1143000" indent="-228600" eaLnBrk="0" hangingPunct="0">
              <a:defRPr sz="1400">
                <a:solidFill>
                  <a:schemeClr val="bg1"/>
                </a:solidFill>
                <a:latin typeface="Times New Roman" pitchFamily="18" charset="0"/>
                <a:ea typeface="Gulim" pitchFamily="34" charset="-127"/>
              </a:defRPr>
            </a:lvl3pPr>
            <a:lvl4pPr marL="1600200" indent="-228600" eaLnBrk="0" hangingPunct="0">
              <a:defRPr sz="1400">
                <a:solidFill>
                  <a:schemeClr val="bg1"/>
                </a:solidFill>
                <a:latin typeface="Times New Roman" pitchFamily="18" charset="0"/>
                <a:ea typeface="Gulim" pitchFamily="34" charset="-127"/>
              </a:defRPr>
            </a:lvl4pPr>
            <a:lvl5pPr marL="2057400" indent="-228600" eaLnBrk="0" hangingPunct="0">
              <a:defRPr sz="1400">
                <a:solidFill>
                  <a:schemeClr val="bg1"/>
                </a:solidFill>
                <a:latin typeface="Times New Roman" pitchFamily="18" charset="0"/>
                <a:ea typeface="Gulim" pitchFamily="34" charset="-127"/>
              </a:defRPr>
            </a:lvl5pPr>
            <a:lvl6pPr marL="2514600" indent="-228600" algn="ctr" eaLnBrk="0" fontAlgn="base" hangingPunct="0">
              <a:spcBef>
                <a:spcPct val="0"/>
              </a:spcBef>
              <a:spcAft>
                <a:spcPct val="0"/>
              </a:spcAft>
              <a:defRPr sz="1400">
                <a:solidFill>
                  <a:schemeClr val="bg1"/>
                </a:solidFill>
                <a:latin typeface="Times New Roman" pitchFamily="18" charset="0"/>
                <a:ea typeface="Gulim" pitchFamily="34" charset="-127"/>
              </a:defRPr>
            </a:lvl6pPr>
            <a:lvl7pPr marL="2971800" indent="-228600" algn="ctr" eaLnBrk="0" fontAlgn="base" hangingPunct="0">
              <a:spcBef>
                <a:spcPct val="0"/>
              </a:spcBef>
              <a:spcAft>
                <a:spcPct val="0"/>
              </a:spcAft>
              <a:defRPr sz="1400">
                <a:solidFill>
                  <a:schemeClr val="bg1"/>
                </a:solidFill>
                <a:latin typeface="Times New Roman" pitchFamily="18" charset="0"/>
                <a:ea typeface="Gulim" pitchFamily="34" charset="-127"/>
              </a:defRPr>
            </a:lvl7pPr>
            <a:lvl8pPr marL="3429000" indent="-228600" algn="ctr" eaLnBrk="0" fontAlgn="base" hangingPunct="0">
              <a:spcBef>
                <a:spcPct val="0"/>
              </a:spcBef>
              <a:spcAft>
                <a:spcPct val="0"/>
              </a:spcAft>
              <a:defRPr sz="1400">
                <a:solidFill>
                  <a:schemeClr val="bg1"/>
                </a:solidFill>
                <a:latin typeface="Times New Roman" pitchFamily="18" charset="0"/>
                <a:ea typeface="Gulim" pitchFamily="34" charset="-127"/>
              </a:defRPr>
            </a:lvl8pPr>
            <a:lvl9pPr marL="3886200" indent="-228600" algn="ctr" eaLnBrk="0" fontAlgn="base" hangingPunct="0">
              <a:spcBef>
                <a:spcPct val="0"/>
              </a:spcBef>
              <a:spcAft>
                <a:spcPct val="0"/>
              </a:spcAft>
              <a:defRPr sz="1400">
                <a:solidFill>
                  <a:schemeClr val="bg1"/>
                </a:solidFill>
                <a:latin typeface="Times New Roman" pitchFamily="18" charset="0"/>
                <a:ea typeface="Gulim" pitchFamily="34" charset="-127"/>
              </a:defRPr>
            </a:lvl9pPr>
          </a:lstStyle>
          <a:p>
            <a:pPr eaLnBrk="1" hangingPunct="1">
              <a:defRPr/>
            </a:pPr>
            <a:endParaRPr lang="zh-CN" altLang="en-US">
              <a:effectLst>
                <a:outerShdw blurRad="38100" dist="38100" dir="2700000" algn="tl">
                  <a:srgbClr val="C0C0C0"/>
                </a:outerShdw>
              </a:effectLst>
            </a:endParaRPr>
          </a:p>
        </p:txBody>
      </p:sp>
      <p:sp>
        <p:nvSpPr>
          <p:cNvPr id="38915" name="Text Box 3"/>
          <p:cNvSpPr txBox="1">
            <a:spLocks noChangeArrowheads="1"/>
          </p:cNvSpPr>
          <p:nvPr/>
        </p:nvSpPr>
        <p:spPr bwMode="auto">
          <a:xfrm>
            <a:off x="1565275" y="768350"/>
            <a:ext cx="5762625" cy="2862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lr>
                <a:schemeClr val="folHlink"/>
              </a:buClr>
              <a:buFont typeface="Wingdings" pitchFamily="2" charset="2"/>
              <a:buChar char="u"/>
              <a:defRPr sz="2000" b="1">
                <a:solidFill>
                  <a:schemeClr val="folHlink"/>
                </a:solidFill>
                <a:latin typeface="Verdana" pitchFamily="34" charset="0"/>
              </a:defRPr>
            </a:lvl1pPr>
            <a:lvl2pPr marL="742950" indent="-285750" algn="l" eaLnBrk="0" hangingPunct="0">
              <a:spcBef>
                <a:spcPct val="20000"/>
              </a:spcBef>
              <a:buClr>
                <a:schemeClr val="accent1"/>
              </a:buClr>
              <a:buSzPct val="60000"/>
              <a:buFont typeface="Wingdings" pitchFamily="2" charset="2"/>
              <a:buChar char="n"/>
              <a:defRPr>
                <a:solidFill>
                  <a:schemeClr val="tx1"/>
                </a:solidFill>
                <a:latin typeface="Verdana" pitchFamily="34" charset="0"/>
              </a:defRPr>
            </a:lvl2pPr>
            <a:lvl3pPr marL="1143000" indent="-228600" algn="l" eaLnBrk="0" hangingPunct="0">
              <a:spcBef>
                <a:spcPct val="20000"/>
              </a:spcBef>
              <a:buClr>
                <a:schemeClr val="folHlink"/>
              </a:buClr>
              <a:buSzPct val="60000"/>
              <a:buFont typeface="Wingdings" pitchFamily="2" charset="2"/>
              <a:buChar char="n"/>
              <a:defRPr sz="1600">
                <a:solidFill>
                  <a:schemeClr val="tx1"/>
                </a:solidFill>
                <a:latin typeface="Verdana" pitchFamily="34" charset="0"/>
              </a:defRPr>
            </a:lvl3pPr>
            <a:lvl4pPr marL="1600200" indent="-228600" algn="l" eaLnBrk="0" hangingPunct="0">
              <a:spcBef>
                <a:spcPct val="20000"/>
              </a:spcBef>
              <a:buClr>
                <a:schemeClr val="tx1"/>
              </a:buClr>
              <a:buSzPct val="60000"/>
              <a:buFont typeface="Wingdings" pitchFamily="2" charset="2"/>
              <a:buChar char="n"/>
              <a:defRPr sz="1600">
                <a:solidFill>
                  <a:schemeClr val="tx1"/>
                </a:solidFill>
                <a:latin typeface="Verdana" pitchFamily="34" charset="0"/>
              </a:defRPr>
            </a:lvl4pPr>
            <a:lvl5pPr marL="2057400" indent="-228600" algn="l" eaLnBrk="0" hangingPunct="0">
              <a:spcBef>
                <a:spcPct val="20000"/>
              </a:spcBef>
              <a:buSzPct val="60000"/>
              <a:buFont typeface="Wingdings" pitchFamily="2" charset="2"/>
              <a:buChar char="n"/>
              <a:defRPr sz="1400">
                <a:solidFill>
                  <a:schemeClr val="tx1"/>
                </a:solidFill>
                <a:latin typeface="Verdana" pitchFamily="34" charset="0"/>
              </a:defRPr>
            </a:lvl5pPr>
            <a:lvl6pPr marL="2514600" indent="-228600" eaLnBrk="0" fontAlgn="base" hangingPunct="0">
              <a:spcBef>
                <a:spcPct val="20000"/>
              </a:spcBef>
              <a:spcAft>
                <a:spcPct val="0"/>
              </a:spcAft>
              <a:buSzPct val="60000"/>
              <a:buFont typeface="Wingdings" pitchFamily="2" charset="2"/>
              <a:buChar char="n"/>
              <a:defRPr sz="1400">
                <a:solidFill>
                  <a:schemeClr val="tx1"/>
                </a:solidFill>
                <a:latin typeface="Verdana" pitchFamily="34" charset="0"/>
              </a:defRPr>
            </a:lvl6pPr>
            <a:lvl7pPr marL="2971800" indent="-228600" eaLnBrk="0" fontAlgn="base" hangingPunct="0">
              <a:spcBef>
                <a:spcPct val="20000"/>
              </a:spcBef>
              <a:spcAft>
                <a:spcPct val="0"/>
              </a:spcAft>
              <a:buSzPct val="60000"/>
              <a:buFont typeface="Wingdings" pitchFamily="2" charset="2"/>
              <a:buChar char="n"/>
              <a:defRPr sz="1400">
                <a:solidFill>
                  <a:schemeClr val="tx1"/>
                </a:solidFill>
                <a:latin typeface="Verdana" pitchFamily="34" charset="0"/>
              </a:defRPr>
            </a:lvl7pPr>
            <a:lvl8pPr marL="3429000" indent="-228600" eaLnBrk="0" fontAlgn="base" hangingPunct="0">
              <a:spcBef>
                <a:spcPct val="20000"/>
              </a:spcBef>
              <a:spcAft>
                <a:spcPct val="0"/>
              </a:spcAft>
              <a:buSzPct val="60000"/>
              <a:buFont typeface="Wingdings" pitchFamily="2" charset="2"/>
              <a:buChar char="n"/>
              <a:defRPr sz="1400">
                <a:solidFill>
                  <a:schemeClr val="tx1"/>
                </a:solidFill>
                <a:latin typeface="Verdana" pitchFamily="34" charset="0"/>
              </a:defRPr>
            </a:lvl8pPr>
            <a:lvl9pPr marL="3886200" indent="-228600" eaLnBrk="0" fontAlgn="base" hangingPunct="0">
              <a:spcBef>
                <a:spcPct val="20000"/>
              </a:spcBef>
              <a:spcAft>
                <a:spcPct val="0"/>
              </a:spcAft>
              <a:buSzPct val="60000"/>
              <a:buFont typeface="Wingdings" pitchFamily="2" charset="2"/>
              <a:buChar char="n"/>
              <a:defRPr sz="1400">
                <a:solidFill>
                  <a:schemeClr val="tx1"/>
                </a:solidFill>
                <a:latin typeface="Verdana" pitchFamily="34" charset="0"/>
              </a:defRPr>
            </a:lvl9pPr>
          </a:lstStyle>
          <a:p>
            <a:pPr algn="ctr" eaLnBrk="1" hangingPunct="1">
              <a:spcBef>
                <a:spcPct val="0"/>
              </a:spcBef>
              <a:buClrTx/>
              <a:buFontTx/>
              <a:buNone/>
            </a:pPr>
            <a:r>
              <a:rPr lang="en-US" altLang="zh-CN" sz="6000" i="1" dirty="0">
                <a:effectLst/>
                <a:latin typeface="Times New Roman" pitchFamily="18" charset="0"/>
                <a:ea typeface="Microsoft YaHei" pitchFamily="34" charset="-122"/>
              </a:rPr>
              <a:t>Head Start </a:t>
            </a:r>
            <a:r>
              <a:rPr lang="en-US" altLang="zh-CN" sz="6000" dirty="0">
                <a:solidFill>
                  <a:srgbClr val="C00000"/>
                </a:solidFill>
                <a:effectLst/>
                <a:latin typeface="Leelawadee" pitchFamily="34" charset="-34"/>
                <a:ea typeface="Microsoft YaHei" pitchFamily="34" charset="-122"/>
                <a:cs typeface="Leelawadee" pitchFamily="34" charset="-34"/>
              </a:rPr>
              <a:t>ERSEA Training</a:t>
            </a:r>
          </a:p>
          <a:p>
            <a:pPr algn="ctr" eaLnBrk="1" hangingPunct="1">
              <a:spcBef>
                <a:spcPct val="0"/>
              </a:spcBef>
              <a:buClrTx/>
              <a:buFontTx/>
              <a:buNone/>
            </a:pPr>
            <a:r>
              <a:rPr lang="en-US" altLang="zh-CN" sz="6000" i="1" dirty="0">
                <a:effectLst/>
                <a:latin typeface="Times New Roman" pitchFamily="18" charset="0"/>
                <a:ea typeface="Microsoft YaHei" pitchFamily="34" charset="-122"/>
              </a:rPr>
              <a:t>2026-27</a:t>
            </a:r>
            <a:endParaRPr lang="zh-CN" altLang="en-US" sz="1400" b="0" dirty="0">
              <a:solidFill>
                <a:schemeClr val="bg1"/>
              </a:solidFill>
              <a:effectLst/>
              <a:latin typeface="Times New Roman" pitchFamily="18" charset="0"/>
            </a:endParaRPr>
          </a:p>
        </p:txBody>
      </p:sp>
      <p:pic>
        <p:nvPicPr>
          <p:cNvPr id="38916" name="Picture 4" descr="\\bsacap-dc01\Users$\tjenkins\Documents\Head Start Folder\Documents\head-start-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95662" y="6013937"/>
            <a:ext cx="1608993" cy="53633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5DD39A-C8D9-59A5-DE3A-D6895CE57B31}"/>
            </a:ext>
          </a:extLst>
        </p:cNvPr>
        <p:cNvGrpSpPr/>
        <p:nvPr/>
      </p:nvGrpSpPr>
      <p:grpSpPr>
        <a:xfrm>
          <a:off x="0" y="0"/>
          <a:ext cx="0" cy="0"/>
          <a:chOff x="0" y="0"/>
          <a:chExt cx="0" cy="0"/>
        </a:xfrm>
      </p:grpSpPr>
      <p:sp>
        <p:nvSpPr>
          <p:cNvPr id="5" name="内容占位符 2">
            <a:extLst>
              <a:ext uri="{FF2B5EF4-FFF2-40B4-BE49-F238E27FC236}">
                <a16:creationId xmlns:a16="http://schemas.microsoft.com/office/drawing/2014/main" id="{ADF18906-BAE8-46CE-921F-F63FBA2BDF7C}"/>
              </a:ext>
            </a:extLst>
          </p:cNvPr>
          <p:cNvSpPr txBox="1">
            <a:spLocks/>
          </p:cNvSpPr>
          <p:nvPr/>
        </p:nvSpPr>
        <p:spPr bwMode="auto">
          <a:xfrm>
            <a:off x="1058863" y="1209675"/>
            <a:ext cx="7121525" cy="455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chemeClr val="folHlink"/>
              </a:buClr>
              <a:buFont typeface="Wingdings" pitchFamily="2" charset="2"/>
              <a:buChar char="u"/>
              <a:defRPr sz="2000" b="1">
                <a:solidFill>
                  <a:schemeClr val="folHlink"/>
                </a:solidFill>
                <a:latin typeface="+mn-lt"/>
                <a:ea typeface="+mn-ea"/>
                <a:cs typeface="+mn-cs"/>
              </a:defRPr>
            </a:lvl1pPr>
            <a:lvl2pPr marL="742950" indent="-285750" algn="l" rtl="0" eaLnBrk="0" fontAlgn="base" hangingPunct="0">
              <a:spcBef>
                <a:spcPct val="20000"/>
              </a:spcBef>
              <a:spcAft>
                <a:spcPct val="0"/>
              </a:spcAft>
              <a:buClr>
                <a:schemeClr val="accent1"/>
              </a:buClr>
              <a:buSzPct val="60000"/>
              <a:buFont typeface="Wingdings" pitchFamily="2" charset="2"/>
              <a:buChar char="n"/>
              <a:defRPr>
                <a:solidFill>
                  <a:schemeClr val="tx1"/>
                </a:solidFill>
                <a:latin typeface="+mn-lt"/>
              </a:defRPr>
            </a:lvl2pPr>
            <a:lvl3pPr marL="1143000" indent="-228600" algn="l" rtl="0" eaLnBrk="0" fontAlgn="base" hangingPunct="0">
              <a:spcBef>
                <a:spcPct val="20000"/>
              </a:spcBef>
              <a:spcAft>
                <a:spcPct val="0"/>
              </a:spcAft>
              <a:buClr>
                <a:schemeClr val="folHlink"/>
              </a:buClr>
              <a:buSzPct val="60000"/>
              <a:buFont typeface="Wingdings" pitchFamily="2" charset="2"/>
              <a:buChar char="n"/>
              <a:defRPr sz="1600">
                <a:solidFill>
                  <a:schemeClr val="tx1"/>
                </a:solidFill>
                <a:latin typeface="+mn-lt"/>
              </a:defRPr>
            </a:lvl3pPr>
            <a:lvl4pPr marL="1600200" indent="-228600" algn="l" rtl="0" eaLnBrk="0" fontAlgn="base" hangingPunct="0">
              <a:spcBef>
                <a:spcPct val="20000"/>
              </a:spcBef>
              <a:spcAft>
                <a:spcPct val="0"/>
              </a:spcAft>
              <a:buClr>
                <a:schemeClr val="tx1"/>
              </a:buClr>
              <a:buSzPct val="60000"/>
              <a:buFont typeface="Wingdings" pitchFamily="2" charset="2"/>
              <a:buChar char="n"/>
              <a:defRPr sz="1600">
                <a:solidFill>
                  <a:schemeClr val="tx1"/>
                </a:solidFill>
                <a:latin typeface="+mn-lt"/>
              </a:defRPr>
            </a:lvl4pPr>
            <a:lvl5pPr marL="20574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5pPr>
            <a:lvl6pPr marL="25146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6pPr>
            <a:lvl7pPr marL="29718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7pPr>
            <a:lvl8pPr marL="34290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8pPr>
            <a:lvl9pPr marL="38862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9pPr>
          </a:lstStyle>
          <a:p>
            <a:pPr marL="0" indent="0">
              <a:buFont typeface="Wingdings" pitchFamily="2" charset="2"/>
              <a:buNone/>
              <a:defRPr/>
            </a:pPr>
            <a:r>
              <a:rPr lang="en-US" altLang="zh-CN" sz="2800" kern="0" dirty="0">
                <a:effectLst/>
                <a:latin typeface="Book Antiqua" panose="02040602050305030304" pitchFamily="18" charset="0"/>
                <a:ea typeface="宋体" pitchFamily="2" charset="-122"/>
              </a:rPr>
              <a:t>The enrollment application must be done </a:t>
            </a:r>
            <a:r>
              <a:rPr lang="en-US" altLang="zh-CN" sz="2800" u="sng" kern="0" dirty="0">
                <a:effectLst/>
                <a:latin typeface="Book Antiqua" panose="02040602050305030304" pitchFamily="18" charset="0"/>
                <a:ea typeface="宋体" pitchFamily="2" charset="-122"/>
              </a:rPr>
              <a:t>INTERVIEW STYLE </a:t>
            </a:r>
            <a:r>
              <a:rPr lang="en-US" altLang="zh-CN" sz="2800" kern="0" dirty="0">
                <a:effectLst/>
                <a:latin typeface="Book Antiqua" panose="02040602050305030304" pitchFamily="18" charset="0"/>
                <a:ea typeface="宋体" pitchFamily="2" charset="-122"/>
              </a:rPr>
              <a:t>with the parent.  In other words, you will ask the questions to the parent and record their answers.</a:t>
            </a:r>
          </a:p>
          <a:p>
            <a:pPr marL="0" indent="0">
              <a:buFont typeface="Wingdings" pitchFamily="2" charset="2"/>
              <a:buNone/>
              <a:defRPr/>
            </a:pPr>
            <a:endParaRPr lang="en-US" altLang="zh-CN" sz="2800" kern="0" dirty="0">
              <a:effectLst/>
              <a:latin typeface="Book Antiqua" panose="02040602050305030304" pitchFamily="18" charset="0"/>
              <a:ea typeface="宋体" pitchFamily="2" charset="-122"/>
            </a:endParaRPr>
          </a:p>
        </p:txBody>
      </p:sp>
      <p:sp>
        <p:nvSpPr>
          <p:cNvPr id="6" name="标题 1">
            <a:extLst>
              <a:ext uri="{FF2B5EF4-FFF2-40B4-BE49-F238E27FC236}">
                <a16:creationId xmlns:a16="http://schemas.microsoft.com/office/drawing/2014/main" id="{C3B940BD-67BA-8C86-CE06-0D784A50A73D}"/>
              </a:ext>
            </a:extLst>
          </p:cNvPr>
          <p:cNvSpPr txBox="1">
            <a:spLocks/>
          </p:cNvSpPr>
          <p:nvPr/>
        </p:nvSpPr>
        <p:spPr bwMode="auto">
          <a:xfrm>
            <a:off x="628650" y="120650"/>
            <a:ext cx="7848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2800" b="1">
                <a:solidFill>
                  <a:schemeClr val="accent2"/>
                </a:solidFill>
                <a:latin typeface="+mj-lt"/>
                <a:ea typeface="+mj-ea"/>
                <a:cs typeface="+mj-cs"/>
              </a:defRPr>
            </a:lvl1pPr>
            <a:lvl2pPr algn="l" rtl="0" eaLnBrk="0" fontAlgn="base" hangingPunct="0">
              <a:spcBef>
                <a:spcPct val="0"/>
              </a:spcBef>
              <a:spcAft>
                <a:spcPct val="0"/>
              </a:spcAft>
              <a:defRPr sz="2800" b="1">
                <a:solidFill>
                  <a:schemeClr val="accent2"/>
                </a:solidFill>
                <a:latin typeface="Verdana" pitchFamily="34" charset="0"/>
              </a:defRPr>
            </a:lvl2pPr>
            <a:lvl3pPr algn="l" rtl="0" eaLnBrk="0" fontAlgn="base" hangingPunct="0">
              <a:spcBef>
                <a:spcPct val="0"/>
              </a:spcBef>
              <a:spcAft>
                <a:spcPct val="0"/>
              </a:spcAft>
              <a:defRPr sz="2800" b="1">
                <a:solidFill>
                  <a:schemeClr val="accent2"/>
                </a:solidFill>
                <a:latin typeface="Verdana" pitchFamily="34" charset="0"/>
              </a:defRPr>
            </a:lvl3pPr>
            <a:lvl4pPr algn="l" rtl="0" eaLnBrk="0" fontAlgn="base" hangingPunct="0">
              <a:spcBef>
                <a:spcPct val="0"/>
              </a:spcBef>
              <a:spcAft>
                <a:spcPct val="0"/>
              </a:spcAft>
              <a:defRPr sz="2800" b="1">
                <a:solidFill>
                  <a:schemeClr val="accent2"/>
                </a:solidFill>
                <a:latin typeface="Verdana" pitchFamily="34" charset="0"/>
              </a:defRPr>
            </a:lvl4pPr>
            <a:lvl5pPr algn="l" rtl="0" eaLnBrk="0" fontAlgn="base" hangingPunct="0">
              <a:spcBef>
                <a:spcPct val="0"/>
              </a:spcBef>
              <a:spcAft>
                <a:spcPct val="0"/>
              </a:spcAft>
              <a:defRPr sz="2800" b="1">
                <a:solidFill>
                  <a:schemeClr val="accent2"/>
                </a:solidFill>
                <a:latin typeface="Verdana" pitchFamily="34" charset="0"/>
              </a:defRPr>
            </a:lvl5pPr>
            <a:lvl6pPr marL="457200" algn="l" rtl="0" eaLnBrk="0" fontAlgn="base" hangingPunct="0">
              <a:spcBef>
                <a:spcPct val="0"/>
              </a:spcBef>
              <a:spcAft>
                <a:spcPct val="0"/>
              </a:spcAft>
              <a:defRPr sz="2800" b="1">
                <a:solidFill>
                  <a:schemeClr val="accent2"/>
                </a:solidFill>
                <a:latin typeface="Verdana" pitchFamily="34" charset="0"/>
              </a:defRPr>
            </a:lvl6pPr>
            <a:lvl7pPr marL="914400" algn="l" rtl="0" eaLnBrk="0" fontAlgn="base" hangingPunct="0">
              <a:spcBef>
                <a:spcPct val="0"/>
              </a:spcBef>
              <a:spcAft>
                <a:spcPct val="0"/>
              </a:spcAft>
              <a:defRPr sz="2800" b="1">
                <a:solidFill>
                  <a:schemeClr val="accent2"/>
                </a:solidFill>
                <a:latin typeface="Verdana" pitchFamily="34" charset="0"/>
              </a:defRPr>
            </a:lvl7pPr>
            <a:lvl8pPr marL="1371600" algn="l" rtl="0" eaLnBrk="0" fontAlgn="base" hangingPunct="0">
              <a:spcBef>
                <a:spcPct val="0"/>
              </a:spcBef>
              <a:spcAft>
                <a:spcPct val="0"/>
              </a:spcAft>
              <a:defRPr sz="2800" b="1">
                <a:solidFill>
                  <a:schemeClr val="accent2"/>
                </a:solidFill>
                <a:latin typeface="Verdana" pitchFamily="34" charset="0"/>
              </a:defRPr>
            </a:lvl8pPr>
            <a:lvl9pPr marL="1828800" algn="l" rtl="0" eaLnBrk="0" fontAlgn="base" hangingPunct="0">
              <a:spcBef>
                <a:spcPct val="0"/>
              </a:spcBef>
              <a:spcAft>
                <a:spcPct val="0"/>
              </a:spcAft>
              <a:defRPr sz="2800" b="1">
                <a:solidFill>
                  <a:schemeClr val="accent2"/>
                </a:solidFill>
                <a:latin typeface="Verdana" pitchFamily="34" charset="0"/>
              </a:defRPr>
            </a:lvl9pPr>
          </a:lstStyle>
          <a:p>
            <a:pPr algn="ctr">
              <a:defRPr/>
            </a:pPr>
            <a:r>
              <a:rPr lang="en-US" altLang="zh-CN" kern="0">
                <a:effectLst/>
                <a:ea typeface="宋体" pitchFamily="2" charset="-122"/>
              </a:rPr>
              <a:t>Eligibility</a:t>
            </a:r>
            <a:endParaRPr lang="zh-CN" altLang="en-US" kern="0" dirty="0">
              <a:effectLst/>
              <a:ea typeface="宋体" pitchFamily="2" charset="-122"/>
            </a:endParaRPr>
          </a:p>
        </p:txBody>
      </p:sp>
    </p:spTree>
    <p:extLst>
      <p:ext uri="{BB962C8B-B14F-4D97-AF65-F5344CB8AC3E}">
        <p14:creationId xmlns:p14="http://schemas.microsoft.com/office/powerpoint/2010/main" val="421044716"/>
      </p:ext>
    </p:extLst>
  </p:cSld>
  <p:clrMapOvr>
    <a:masterClrMapping/>
  </p:clrMapOvr>
  <p:transition spd="slow">
    <p:cover/>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Text Box 8"/>
          <p:cNvSpPr txBox="1">
            <a:spLocks noChangeArrowheads="1"/>
          </p:cNvSpPr>
          <p:nvPr/>
        </p:nvSpPr>
        <p:spPr bwMode="auto">
          <a:xfrm>
            <a:off x="1160463" y="1701800"/>
            <a:ext cx="6840537" cy="4103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r>
              <a:rPr lang="en-US" altLang="en-US" sz="2400" b="1" dirty="0">
                <a:solidFill>
                  <a:srgbClr val="00117E"/>
                </a:solidFill>
                <a:effectLst/>
                <a:ea typeface="MS PGothic" panose="020B0600070205080204" pitchFamily="34" charset="-128"/>
              </a:rPr>
              <a:t>So, if a parent filled out an application on 3/1/26, here is an example of the latest time span that would be allowable:</a:t>
            </a:r>
          </a:p>
          <a:p>
            <a:pPr algn="l" eaLnBrk="1" hangingPunct="1"/>
            <a:endParaRPr lang="en-US" altLang="en-US" sz="2400" b="1" u="sng" dirty="0">
              <a:solidFill>
                <a:srgbClr val="00117E"/>
              </a:solidFill>
              <a:effectLst/>
              <a:ea typeface="MS PGothic" panose="020B0600070205080204" pitchFamily="34" charset="-128"/>
            </a:endParaRPr>
          </a:p>
          <a:p>
            <a:pPr marL="342900" indent="-342900" algn="l" eaLnBrk="1" hangingPunct="1">
              <a:buFont typeface="Arial" panose="020B0604020202020204" pitchFamily="34" charset="0"/>
              <a:buChar char="•"/>
            </a:pPr>
            <a:r>
              <a:rPr lang="en-US" altLang="en-US" sz="2400" dirty="0">
                <a:solidFill>
                  <a:srgbClr val="0350D1"/>
                </a:solidFill>
                <a:effectLst/>
                <a:latin typeface="Baskerville Old Face" panose="02020602080505020303" pitchFamily="18" charset="0"/>
                <a:ea typeface="MS PGothic" panose="020B0600070205080204" pitchFamily="34" charset="-128"/>
              </a:rPr>
              <a:t>Application – 3/1/26</a:t>
            </a:r>
          </a:p>
          <a:p>
            <a:pPr marL="342900" indent="-342900" algn="l" eaLnBrk="1" hangingPunct="1">
              <a:buFont typeface="Arial" panose="020B0604020202020204" pitchFamily="34" charset="0"/>
              <a:buChar char="•"/>
            </a:pPr>
            <a:endParaRPr lang="en-US" altLang="en-US" sz="2400" dirty="0">
              <a:solidFill>
                <a:srgbClr val="0350D1"/>
              </a:solidFill>
              <a:effectLst/>
              <a:latin typeface="Baskerville Old Face" panose="02020602080505020303" pitchFamily="18" charset="0"/>
              <a:ea typeface="MS PGothic" panose="020B0600070205080204" pitchFamily="34" charset="-128"/>
            </a:endParaRPr>
          </a:p>
          <a:p>
            <a:pPr marL="342900" indent="-342900" algn="l" eaLnBrk="1" hangingPunct="1">
              <a:buFont typeface="Arial" panose="020B0604020202020204" pitchFamily="34" charset="0"/>
              <a:buChar char="•"/>
            </a:pPr>
            <a:r>
              <a:rPr lang="en-US" altLang="en-US" sz="2400" dirty="0">
                <a:solidFill>
                  <a:srgbClr val="0350D1"/>
                </a:solidFill>
                <a:effectLst/>
                <a:latin typeface="Baskerville Old Face" panose="02020602080505020303" pitchFamily="18" charset="0"/>
                <a:ea typeface="MS PGothic" panose="020B0600070205080204" pitchFamily="34" charset="-128"/>
              </a:rPr>
              <a:t>Income presented – 6/1/26  </a:t>
            </a:r>
            <a:r>
              <a:rPr lang="en-US" altLang="en-US" sz="2000" i="1" dirty="0">
                <a:solidFill>
                  <a:srgbClr val="0350D1"/>
                </a:solidFill>
                <a:effectLst/>
                <a:latin typeface="Baskerville Old Face" panose="02020602080505020303" pitchFamily="18" charset="0"/>
                <a:ea typeface="MS PGothic" panose="020B0600070205080204" pitchFamily="34" charset="-128"/>
              </a:rPr>
              <a:t>(income ending date could be no older than 5/1/26)</a:t>
            </a:r>
          </a:p>
          <a:p>
            <a:pPr marL="342900" indent="-342900" algn="l" eaLnBrk="1" hangingPunct="1">
              <a:buFont typeface="Arial" panose="020B0604020202020204" pitchFamily="34" charset="0"/>
              <a:buChar char="•"/>
            </a:pPr>
            <a:endParaRPr lang="en-US" altLang="en-US" sz="2400" dirty="0">
              <a:solidFill>
                <a:srgbClr val="0350D1"/>
              </a:solidFill>
              <a:effectLst/>
              <a:latin typeface="Baskerville Old Face" panose="02020602080505020303" pitchFamily="18" charset="0"/>
              <a:ea typeface="MS PGothic" panose="020B0600070205080204" pitchFamily="34" charset="-128"/>
            </a:endParaRPr>
          </a:p>
          <a:p>
            <a:pPr marL="342900" indent="-342900" algn="l" eaLnBrk="1" hangingPunct="1">
              <a:buFont typeface="Arial" panose="020B0604020202020204" pitchFamily="34" charset="0"/>
              <a:buChar char="•"/>
            </a:pPr>
            <a:r>
              <a:rPr lang="en-US" altLang="en-US" sz="2400" dirty="0">
                <a:solidFill>
                  <a:srgbClr val="0350D1"/>
                </a:solidFill>
                <a:effectLst/>
                <a:latin typeface="Baskerville Old Face" panose="02020602080505020303" pitchFamily="18" charset="0"/>
                <a:ea typeface="MS PGothic" panose="020B0600070205080204" pitchFamily="34" charset="-128"/>
              </a:rPr>
              <a:t>EV form completed – 7/1/26</a:t>
            </a:r>
          </a:p>
        </p:txBody>
      </p:sp>
      <p:sp>
        <p:nvSpPr>
          <p:cNvPr id="4" name="Text Box 7"/>
          <p:cNvSpPr txBox="1">
            <a:spLocks noChangeArrowheads="1"/>
          </p:cNvSpPr>
          <p:nvPr/>
        </p:nvSpPr>
        <p:spPr bwMode="auto">
          <a:xfrm>
            <a:off x="3059113" y="627063"/>
            <a:ext cx="2870200"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r>
              <a:rPr lang="fr-FR" altLang="en-US" sz="4000" b="1" u="sng" dirty="0">
                <a:solidFill>
                  <a:prstClr val="black"/>
                </a:solidFill>
                <a:effectLst/>
                <a:latin typeface="Verdana" pitchFamily="34" charset="0"/>
                <a:ea typeface="MS PGothic" panose="020B0600070205080204" pitchFamily="34" charset="-128"/>
              </a:rPr>
              <a:t>Eligibility</a:t>
            </a:r>
            <a:endParaRPr lang="fr-FR" altLang="en-US" sz="4000" u="sng" dirty="0">
              <a:solidFill>
                <a:prstClr val="black"/>
              </a:solidFill>
              <a:effectLst/>
              <a:ea typeface="MS PGothic" panose="020B0600070205080204" pitchFamily="34" charset="-128"/>
            </a:endParaRPr>
          </a:p>
        </p:txBody>
      </p:sp>
      <p:sp>
        <p:nvSpPr>
          <p:cNvPr id="2" name="Slide Number Placeholder 1">
            <a:extLst>
              <a:ext uri="{FF2B5EF4-FFF2-40B4-BE49-F238E27FC236}">
                <a16:creationId xmlns:a16="http://schemas.microsoft.com/office/drawing/2014/main" id="{88544608-9B26-DDC6-B840-F5D805883438}"/>
              </a:ext>
            </a:extLst>
          </p:cNvPr>
          <p:cNvSpPr>
            <a:spLocks noGrp="1"/>
          </p:cNvSpPr>
          <p:nvPr>
            <p:ph type="sldNum" sz="quarter" idx="12"/>
          </p:nvPr>
        </p:nvSpPr>
        <p:spPr/>
        <p:txBody>
          <a:bodyPr/>
          <a:lstStyle/>
          <a:p>
            <a:fld id="{2B6F80E5-65D7-4EA7-8586-2E3D916A4AB1}" type="slidenum">
              <a:rPr lang="en-US" smtClean="0">
                <a:solidFill>
                  <a:srgbClr val="000000"/>
                </a:solidFill>
              </a:rPr>
              <a:pPr/>
              <a:t>100</a:t>
            </a:fld>
            <a:endParaRPr lang="en-US">
              <a:solidFill>
                <a:srgbClr val="000000"/>
              </a:solidFill>
            </a:endParaRPr>
          </a:p>
        </p:txBody>
      </p:sp>
    </p:spTree>
    <p:extLst>
      <p:ext uri="{BB962C8B-B14F-4D97-AF65-F5344CB8AC3E}">
        <p14:creationId xmlns:p14="http://schemas.microsoft.com/office/powerpoint/2010/main" val="3588512114"/>
      </p:ext>
    </p:extLst>
  </p:cSld>
  <p:clrMapOvr>
    <a:masterClrMapping/>
  </p:clrMapOvr>
  <p:transition spd="slow">
    <p:wipe/>
  </p:transition>
</p:sld>
</file>

<file path=ppt/slides/slide101.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D2F4FC0-EFD1-F923-E38D-753CDE75EAC2}"/>
            </a:ext>
          </a:extLst>
        </p:cNvPr>
        <p:cNvGrpSpPr/>
        <p:nvPr/>
      </p:nvGrpSpPr>
      <p:grpSpPr>
        <a:xfrm>
          <a:off x="0" y="0"/>
          <a:ext cx="0" cy="0"/>
          <a:chOff x="0" y="0"/>
          <a:chExt cx="0" cy="0"/>
        </a:xfrm>
      </p:grpSpPr>
      <p:sp>
        <p:nvSpPr>
          <p:cNvPr id="86018" name="Title 1">
            <a:extLst>
              <a:ext uri="{FF2B5EF4-FFF2-40B4-BE49-F238E27FC236}">
                <a16:creationId xmlns:a16="http://schemas.microsoft.com/office/drawing/2014/main" id="{D6111D02-0397-F600-BF1A-27CF4553C515}"/>
              </a:ext>
            </a:extLst>
          </p:cNvPr>
          <p:cNvSpPr>
            <a:spLocks noGrp="1"/>
          </p:cNvSpPr>
          <p:nvPr>
            <p:ph type="title"/>
          </p:nvPr>
        </p:nvSpPr>
        <p:spPr/>
        <p:txBody>
          <a:bodyPr/>
          <a:lstStyle/>
          <a:p>
            <a:pPr algn="ctr"/>
            <a:r>
              <a:rPr lang="en-US" altLang="en-US" dirty="0"/>
              <a:t>Recruitment</a:t>
            </a:r>
          </a:p>
        </p:txBody>
      </p:sp>
      <p:sp>
        <p:nvSpPr>
          <p:cNvPr id="12291" name="Content Placeholder 2">
            <a:extLst>
              <a:ext uri="{FF2B5EF4-FFF2-40B4-BE49-F238E27FC236}">
                <a16:creationId xmlns:a16="http://schemas.microsoft.com/office/drawing/2014/main" id="{FBDFFDCD-A5C9-51AF-054C-7278D11D2EAA}"/>
              </a:ext>
            </a:extLst>
          </p:cNvPr>
          <p:cNvSpPr>
            <a:spLocks noGrp="1"/>
          </p:cNvSpPr>
          <p:nvPr>
            <p:ph idx="1"/>
          </p:nvPr>
        </p:nvSpPr>
        <p:spPr>
          <a:xfrm>
            <a:off x="457200" y="1752600"/>
            <a:ext cx="8177213" cy="2590800"/>
          </a:xfrm>
        </p:spPr>
        <p:txBody>
          <a:bodyPr/>
          <a:lstStyle/>
          <a:p>
            <a:pPr marL="0" indent="0">
              <a:buFont typeface="Wingdings" panose="05000000000000000000" pitchFamily="2" charset="2"/>
              <a:buNone/>
              <a:defRPr/>
            </a:pPr>
            <a:r>
              <a:rPr lang="en-US" sz="2000" b="1" dirty="0">
                <a:latin typeface="Bell MT" pitchFamily="18" charset="0"/>
                <a:cs typeface="Times New Roman" pitchFamily="18" charset="0"/>
              </a:rPr>
              <a:t>All programs are allowed to enroll children from any county within the BSACAP service area (Floyd, Johnson, Magoffin, Martin, and Pike) </a:t>
            </a:r>
            <a:r>
              <a:rPr lang="en-US" sz="2000" b="1" u="sng" dirty="0">
                <a:latin typeface="Bell MT" pitchFamily="18" charset="0"/>
                <a:cs typeface="Times New Roman" pitchFamily="18" charset="0"/>
              </a:rPr>
              <a:t>if a parent comes to you</a:t>
            </a:r>
            <a:r>
              <a:rPr lang="en-US" sz="2000" b="1" dirty="0">
                <a:latin typeface="Bell MT" pitchFamily="18" charset="0"/>
                <a:cs typeface="Times New Roman" pitchFamily="18" charset="0"/>
              </a:rPr>
              <a:t>.  But here are two rules that all programs must follow:</a:t>
            </a:r>
          </a:p>
          <a:p>
            <a:pPr marL="457200" indent="-457200">
              <a:buFont typeface="Wingdings" panose="05000000000000000000" pitchFamily="2" charset="2"/>
              <a:buAutoNum type="arabicPeriod"/>
              <a:defRPr/>
            </a:pPr>
            <a:r>
              <a:rPr lang="en-US" sz="2000" b="1" dirty="0">
                <a:solidFill>
                  <a:srgbClr val="0070C0"/>
                </a:solidFill>
                <a:latin typeface="Rockwell" panose="02060603020205020403" pitchFamily="18" charset="0"/>
                <a:cs typeface="Cordia New" panose="020B0502040204020203" pitchFamily="34" charset="-34"/>
              </a:rPr>
              <a:t>DO NOT recruit any child outside of your service area, including any of our other counties.  </a:t>
            </a:r>
          </a:p>
          <a:p>
            <a:pPr marL="457200" indent="-457200">
              <a:buFont typeface="Wingdings" panose="05000000000000000000" pitchFamily="2" charset="2"/>
              <a:buAutoNum type="arabicPeriod"/>
              <a:defRPr/>
            </a:pPr>
            <a:r>
              <a:rPr lang="en-US" sz="2000" b="1" dirty="0">
                <a:solidFill>
                  <a:srgbClr val="0070C0"/>
                </a:solidFill>
                <a:latin typeface="Rockwell" panose="02060603020205020403" pitchFamily="18" charset="0"/>
                <a:cs typeface="Cordia New" panose="020B0502040204020203" pitchFamily="34" charset="-34"/>
              </a:rPr>
              <a:t>You are not allowed to enroll a child from outside our BSACAP service area without letting the grantee office know so we can contact the program where the child resides for permission.</a:t>
            </a:r>
          </a:p>
          <a:p>
            <a:pPr>
              <a:buFont typeface="Wingdings" panose="05000000000000000000" pitchFamily="2" charset="2"/>
              <a:buNone/>
              <a:defRPr/>
            </a:pPr>
            <a:endParaRPr lang="en-US" sz="2000" dirty="0"/>
          </a:p>
        </p:txBody>
      </p:sp>
    </p:spTree>
    <p:extLst>
      <p:ext uri="{BB962C8B-B14F-4D97-AF65-F5344CB8AC3E}">
        <p14:creationId xmlns:p14="http://schemas.microsoft.com/office/powerpoint/2010/main" val="3796952549"/>
      </p:ext>
    </p:extLst>
  </p:cSld>
  <p:clrMapOvr>
    <a:masterClrMapping/>
  </p:clrMapOvr>
  <p:transition spd="med">
    <p:push dir="r"/>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标题 1"/>
          <p:cNvSpPr>
            <a:spLocks noGrp="1"/>
          </p:cNvSpPr>
          <p:nvPr>
            <p:ph type="title" idx="4294967295"/>
          </p:nvPr>
        </p:nvSpPr>
        <p:spPr>
          <a:xfrm>
            <a:off x="711079" y="1183665"/>
            <a:ext cx="7848600" cy="609600"/>
          </a:xfrm>
        </p:spPr>
        <p:txBody>
          <a:bodyPr/>
          <a:lstStyle/>
          <a:p>
            <a:pPr algn="ctr"/>
            <a:r>
              <a:rPr lang="en-US" altLang="zh-CN"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a typeface="宋体" pitchFamily="2" charset="-122"/>
              </a:rPr>
              <a:t>Questions</a:t>
            </a:r>
            <a:endParaRPr lang="zh-CN" altLang="en-US"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a typeface="宋体" pitchFamily="2" charset="-122"/>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2027" y="2248293"/>
            <a:ext cx="5559018" cy="28864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push dir="u"/>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标题 1"/>
          <p:cNvSpPr>
            <a:spLocks noGrp="1"/>
          </p:cNvSpPr>
          <p:nvPr>
            <p:ph type="title" idx="4294967295"/>
          </p:nvPr>
        </p:nvSpPr>
        <p:spPr/>
        <p:txBody>
          <a:bodyPr/>
          <a:lstStyle/>
          <a:p>
            <a:r>
              <a:rPr lang="en-US" altLang="zh-CN" dirty="0">
                <a:ea typeface="宋体" pitchFamily="2" charset="-122"/>
              </a:rPr>
              <a:t>Resources</a:t>
            </a:r>
            <a:endParaRPr lang="zh-CN" altLang="en-US" dirty="0">
              <a:ea typeface="宋体" pitchFamily="2" charset="-122"/>
            </a:endParaRPr>
          </a:p>
        </p:txBody>
      </p:sp>
      <p:sp>
        <p:nvSpPr>
          <p:cNvPr id="6147" name="内容占位符 2"/>
          <p:cNvSpPr>
            <a:spLocks noGrp="1"/>
          </p:cNvSpPr>
          <p:nvPr>
            <p:ph idx="4294967295"/>
          </p:nvPr>
        </p:nvSpPr>
        <p:spPr>
          <a:xfrm>
            <a:off x="1058863" y="1209675"/>
            <a:ext cx="7121525" cy="1104900"/>
          </a:xfrm>
        </p:spPr>
        <p:txBody>
          <a:bodyPr/>
          <a:lstStyle/>
          <a:p>
            <a:pPr marL="0" indent="0">
              <a:buFont typeface="Wingdings" pitchFamily="2" charset="2"/>
              <a:buNone/>
            </a:pPr>
            <a:r>
              <a:rPr lang="en-US" altLang="zh-CN" sz="2400" dirty="0">
                <a:solidFill>
                  <a:srgbClr val="002164"/>
                </a:solidFill>
                <a:latin typeface="Book Antiqua" pitchFamily="18" charset="0"/>
                <a:ea typeface="宋体" pitchFamily="2" charset="-122"/>
                <a:cs typeface="Arial" pitchFamily="34" charset="0"/>
              </a:rPr>
              <a:t>There is a lot of ERSEA-related information that may not have been covered in this training today.  Our website </a:t>
            </a:r>
            <a:r>
              <a:rPr lang="en-US" altLang="zh-CN" sz="2400" u="sng" dirty="0">
                <a:solidFill>
                  <a:srgbClr val="0070C0"/>
                </a:solidFill>
                <a:latin typeface="Book Antiqua" pitchFamily="18" charset="0"/>
                <a:ea typeface="宋体" pitchFamily="2" charset="-122"/>
                <a:cs typeface="Arial" pitchFamily="34" charset="0"/>
              </a:rPr>
              <a:t>www.headstart.bsacap.org</a:t>
            </a:r>
            <a:r>
              <a:rPr lang="en-US" altLang="zh-CN" sz="2400" dirty="0">
                <a:solidFill>
                  <a:srgbClr val="002164"/>
                </a:solidFill>
                <a:latin typeface="Book Antiqua" pitchFamily="18" charset="0"/>
                <a:ea typeface="宋体" pitchFamily="2" charset="-122"/>
                <a:cs typeface="Arial" pitchFamily="34" charset="0"/>
              </a:rPr>
              <a:t> has an ERSEA tab with procedures and previous training slides that should answer any question that you may have.  If you can’t find an answer to a question, don’t hesitate to contact me.</a:t>
            </a:r>
          </a:p>
          <a:p>
            <a:pPr marL="0" indent="0">
              <a:buFont typeface="Wingdings" pitchFamily="2" charset="2"/>
              <a:buNone/>
            </a:pPr>
            <a:endParaRPr lang="en-US" altLang="zh-CN" sz="2400" dirty="0">
              <a:solidFill>
                <a:srgbClr val="0070C0"/>
              </a:solidFill>
              <a:ea typeface="宋体" pitchFamily="2" charset="-122"/>
              <a:cs typeface="Arial" pitchFamily="34" charset="0"/>
            </a:endParaRPr>
          </a:p>
          <a:p>
            <a:pPr marL="0" indent="0">
              <a:buFont typeface="Wingdings" pitchFamily="2" charset="2"/>
              <a:buNone/>
            </a:pPr>
            <a:r>
              <a:rPr lang="en-US" altLang="zh-CN" sz="2400" dirty="0">
                <a:solidFill>
                  <a:srgbClr val="0070C0"/>
                </a:solidFill>
                <a:ea typeface="宋体" pitchFamily="2" charset="-122"/>
                <a:cs typeface="Arial" pitchFamily="34" charset="0"/>
              </a:rPr>
              <a:t>Phone:  </a:t>
            </a:r>
            <a:r>
              <a:rPr lang="en-US" altLang="zh-CN" sz="2400" dirty="0">
                <a:solidFill>
                  <a:srgbClr val="0070C0"/>
                </a:solidFill>
                <a:latin typeface="Arial Narrow" pitchFamily="34" charset="0"/>
                <a:ea typeface="宋体" pitchFamily="2" charset="-122"/>
                <a:cs typeface="Arial" pitchFamily="34" charset="0"/>
              </a:rPr>
              <a:t>(</a:t>
            </a:r>
            <a:r>
              <a:rPr lang="en-US" altLang="zh-CN" sz="2400" i="1" dirty="0">
                <a:solidFill>
                  <a:srgbClr val="0070C0"/>
                </a:solidFill>
                <a:latin typeface="Arial Narrow" pitchFamily="34" charset="0"/>
                <a:ea typeface="宋体" pitchFamily="2" charset="-122"/>
                <a:cs typeface="Arial" pitchFamily="34" charset="0"/>
              </a:rPr>
              <a:t>606)-789-1600</a:t>
            </a:r>
          </a:p>
          <a:p>
            <a:pPr marL="0" indent="0">
              <a:buFont typeface="Wingdings" pitchFamily="2" charset="2"/>
              <a:buNone/>
            </a:pPr>
            <a:r>
              <a:rPr lang="en-US" altLang="zh-CN" sz="2400" dirty="0">
                <a:solidFill>
                  <a:srgbClr val="0070C0"/>
                </a:solidFill>
                <a:ea typeface="宋体" pitchFamily="2" charset="-122"/>
                <a:cs typeface="Arial" pitchFamily="34" charset="0"/>
              </a:rPr>
              <a:t>Email:  </a:t>
            </a:r>
            <a:r>
              <a:rPr lang="en-US" altLang="zh-CN" sz="2400" i="1" dirty="0">
                <a:solidFill>
                  <a:srgbClr val="0070C0"/>
                </a:solidFill>
                <a:latin typeface="Arial Narrow" pitchFamily="34" charset="0"/>
                <a:ea typeface="宋体" pitchFamily="2" charset="-122"/>
                <a:cs typeface="Arial" pitchFamily="34" charset="0"/>
              </a:rPr>
              <a:t>tjenkins@bsacap.org</a:t>
            </a:r>
          </a:p>
          <a:p>
            <a:pPr marL="0" indent="0">
              <a:buFont typeface="Wingdings" pitchFamily="2" charset="2"/>
              <a:buNone/>
            </a:pPr>
            <a:r>
              <a:rPr lang="en-US" altLang="zh-CN" sz="2400" i="1" dirty="0">
                <a:solidFill>
                  <a:srgbClr val="0070C0"/>
                </a:solidFill>
                <a:latin typeface="Arial Narrow" pitchFamily="34" charset="0"/>
                <a:ea typeface="宋体" pitchFamily="2" charset="-122"/>
                <a:cs typeface="Arial" pitchFamily="34" charset="0"/>
              </a:rPr>
              <a:t>	</a:t>
            </a:r>
            <a:endParaRPr lang="zh-CN" altLang="en-US" sz="2400" dirty="0">
              <a:solidFill>
                <a:srgbClr val="0070C0"/>
              </a:solidFill>
              <a:ea typeface="宋体" pitchFamily="2" charset="-122"/>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95F7825-B83E-18A2-8B9C-708A0C68491E}"/>
            </a:ext>
          </a:extLst>
        </p:cNvPr>
        <p:cNvGrpSpPr/>
        <p:nvPr/>
      </p:nvGrpSpPr>
      <p:grpSpPr>
        <a:xfrm>
          <a:off x="0" y="0"/>
          <a:ext cx="0" cy="0"/>
          <a:chOff x="0" y="0"/>
          <a:chExt cx="0" cy="0"/>
        </a:xfrm>
      </p:grpSpPr>
      <p:cxnSp>
        <p:nvCxnSpPr>
          <p:cNvPr id="93" name="Straight Connector 92">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0075" y="1400175"/>
            <a:ext cx="794385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0075" y="5464336"/>
            <a:ext cx="794385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95" name="Rectangle 94">
            <a:extLst>
              <a:ext uri="{FF2B5EF4-FFF2-40B4-BE49-F238E27FC236}">
                <a16:creationId xmlns:a16="http://schemas.microsoft.com/office/drawing/2014/main" id="{33E93247-6229-44AB-A550-739E971E6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fontAlgn="auto">
              <a:spcBef>
                <a:spcPts val="0"/>
              </a:spcBef>
              <a:spcAft>
                <a:spcPts val="0"/>
              </a:spcAft>
            </a:pPr>
            <a:endParaRPr lang="en-US" sz="1350">
              <a:solidFill>
                <a:srgbClr val="FFFFFF"/>
              </a:solidFill>
              <a:effectLst/>
              <a:latin typeface="Calisto MT"/>
            </a:endParaRPr>
          </a:p>
        </p:txBody>
      </p:sp>
      <p:pic>
        <p:nvPicPr>
          <p:cNvPr id="2" name="Picture Placeholder 1">
            <a:extLst>
              <a:ext uri="{FF2B5EF4-FFF2-40B4-BE49-F238E27FC236}">
                <a16:creationId xmlns:a16="http://schemas.microsoft.com/office/drawing/2014/main" id="{C048D283-3713-A8D2-7E7C-0CDF6513A689}"/>
              </a:ext>
            </a:extLst>
          </p:cNvPr>
          <p:cNvPicPr>
            <a:picLocks noGrp="1" noChangeAspect="1"/>
          </p:cNvPicPr>
          <p:nvPr>
            <p:ph type="pic" sz="quarter" idx="13"/>
          </p:nvPr>
        </p:nvPicPr>
        <p:blipFill>
          <a:blip r:embed="rId3"/>
          <a:srcRect r="5185"/>
          <a:stretch/>
        </p:blipFill>
        <p:spPr>
          <a:xfrm>
            <a:off x="329179" y="857250"/>
            <a:ext cx="3657599" cy="5143492"/>
          </a:xfrm>
          <a:prstGeom prst="rect">
            <a:avLst/>
          </a:prstGeom>
        </p:spPr>
      </p:pic>
      <p:sp>
        <p:nvSpPr>
          <p:cNvPr id="8" name="Title 7">
            <a:extLst>
              <a:ext uri="{FF2B5EF4-FFF2-40B4-BE49-F238E27FC236}">
                <a16:creationId xmlns:a16="http://schemas.microsoft.com/office/drawing/2014/main" id="{BBC3468D-C21C-89DA-55D6-FE3582544D38}"/>
              </a:ext>
            </a:extLst>
          </p:cNvPr>
          <p:cNvSpPr>
            <a:spLocks noGrp="1"/>
          </p:cNvSpPr>
          <p:nvPr>
            <p:ph type="title"/>
          </p:nvPr>
        </p:nvSpPr>
        <p:spPr>
          <a:xfrm>
            <a:off x="4203414" y="1511069"/>
            <a:ext cx="4369086" cy="2903357"/>
          </a:xfrm>
        </p:spPr>
        <p:txBody>
          <a:bodyPr vert="horz" lIns="68580" tIns="34290" rIns="68580" bIns="34290" rtlCol="0" anchor="t" anchorCtr="0">
            <a:normAutofit/>
          </a:bodyPr>
          <a:lstStyle/>
          <a:p>
            <a:r>
              <a:rPr lang="en-US" sz="4050" dirty="0"/>
              <a:t>Filling out the enrollment application</a:t>
            </a:r>
          </a:p>
        </p:txBody>
      </p:sp>
      <p:cxnSp>
        <p:nvCxnSpPr>
          <p:cNvPr id="96" name="Straight Connector 95">
            <a:extLst>
              <a:ext uri="{FF2B5EF4-FFF2-40B4-BE49-F238E27FC236}">
                <a16:creationId xmlns:a16="http://schemas.microsoft.com/office/drawing/2014/main" id="{EE2E603F-4A95-4FE8-BB06-211DFD75DBE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92832" y="1400175"/>
            <a:ext cx="4279668"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2CF06E40-3ECB-4820-95B5-8A70B07D4B4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92832" y="5457825"/>
            <a:ext cx="425109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itle 7">
            <a:extLst>
              <a:ext uri="{FF2B5EF4-FFF2-40B4-BE49-F238E27FC236}">
                <a16:creationId xmlns:a16="http://schemas.microsoft.com/office/drawing/2014/main" id="{29296AAA-7F03-1C19-6410-91720B20F100}"/>
              </a:ext>
            </a:extLst>
          </p:cNvPr>
          <p:cNvSpPr txBox="1">
            <a:spLocks/>
          </p:cNvSpPr>
          <p:nvPr/>
        </p:nvSpPr>
        <p:spPr>
          <a:xfrm>
            <a:off x="4015353" y="4018935"/>
            <a:ext cx="4369086" cy="1669010"/>
          </a:xfrm>
          <a:prstGeom prst="rect">
            <a:avLst/>
          </a:prstGeom>
        </p:spPr>
        <p:txBody>
          <a:bodyPr vert="horz" lIns="68580" tIns="34290" rIns="68580" bIns="34290" rtlCol="0" anchor="t" anchorCtr="0">
            <a:normAutofit/>
          </a:bodyPr>
          <a:lstStyle>
            <a:lvl1pPr algn="l" defTabSz="685800" rtl="0" eaLnBrk="1" latinLnBrk="0" hangingPunct="1">
              <a:lnSpc>
                <a:spcPct val="100000"/>
              </a:lnSpc>
              <a:spcBef>
                <a:spcPct val="0"/>
              </a:spcBef>
              <a:buNone/>
              <a:defRPr sz="2400" kern="1200" cap="all" spc="23" baseline="0">
                <a:solidFill>
                  <a:schemeClr val="tx1"/>
                </a:solidFill>
                <a:latin typeface="+mj-lt"/>
                <a:ea typeface="+mj-ea"/>
                <a:cs typeface="+mj-cs"/>
              </a:defRPr>
            </a:lvl1pPr>
          </a:lstStyle>
          <a:p>
            <a:pPr algn="ctr" fontAlgn="auto">
              <a:spcAft>
                <a:spcPts val="0"/>
              </a:spcAft>
            </a:pPr>
            <a:r>
              <a:rPr lang="en-US" sz="4050" dirty="0">
                <a:solidFill>
                  <a:srgbClr val="FF0000"/>
                </a:solidFill>
                <a:effectLst/>
                <a:latin typeface="Aptos Black" panose="020B0004020202020204" pitchFamily="34" charset="0"/>
              </a:rPr>
              <a:t>Let’s Look At the App</a:t>
            </a:r>
          </a:p>
        </p:txBody>
      </p:sp>
    </p:spTree>
    <p:extLst>
      <p:ext uri="{BB962C8B-B14F-4D97-AF65-F5344CB8AC3E}">
        <p14:creationId xmlns:p14="http://schemas.microsoft.com/office/powerpoint/2010/main" val="22017785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250"/>
                                        <p:tgtEl>
                                          <p:spTgt spid="4"/>
                                        </p:tgtEl>
                                      </p:cBhvr>
                                    </p:animEffect>
                                    <p:anim calcmode="lin" valueType="num">
                                      <p:cBhvr>
                                        <p:cTn id="8" dur="1250" fill="hold"/>
                                        <p:tgtEl>
                                          <p:spTgt spid="4"/>
                                        </p:tgtEl>
                                        <p:attrNameLst>
                                          <p:attrName>ppt_x</p:attrName>
                                        </p:attrNameLst>
                                      </p:cBhvr>
                                      <p:tavLst>
                                        <p:tav tm="0">
                                          <p:val>
                                            <p:strVal val="#ppt_x"/>
                                          </p:val>
                                        </p:tav>
                                        <p:tav tm="100000">
                                          <p:val>
                                            <p:strVal val="#ppt_x"/>
                                          </p:val>
                                        </p:tav>
                                      </p:tavLst>
                                    </p:anim>
                                    <p:anim calcmode="lin" valueType="num">
                                      <p:cBhvr>
                                        <p:cTn id="9" dur="1125" decel="100000" fill="hold"/>
                                        <p:tgtEl>
                                          <p:spTgt spid="4"/>
                                        </p:tgtEl>
                                        <p:attrNameLst>
                                          <p:attrName>ppt_y</p:attrName>
                                        </p:attrNameLst>
                                      </p:cBhvr>
                                      <p:tavLst>
                                        <p:tav tm="0">
                                          <p:val>
                                            <p:strVal val="#ppt_y+1"/>
                                          </p:val>
                                        </p:tav>
                                        <p:tav tm="100000">
                                          <p:val>
                                            <p:strVal val="#ppt_y-.03"/>
                                          </p:val>
                                        </p:tav>
                                      </p:tavLst>
                                    </p:anim>
                                    <p:anim calcmode="lin" valueType="num">
                                      <p:cBhvr>
                                        <p:cTn id="10" dur="125" accel="100000" fill="hold">
                                          <p:stCondLst>
                                            <p:cond delay="1125"/>
                                          </p:stCondLst>
                                        </p:cTn>
                                        <p:tgtEl>
                                          <p:spTgt spid="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a:spLocks/>
          </p:cNvSpPr>
          <p:nvPr/>
        </p:nvSpPr>
        <p:spPr bwMode="auto">
          <a:xfrm>
            <a:off x="1177925" y="1098550"/>
            <a:ext cx="7121525" cy="455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chemeClr val="folHlink"/>
              </a:buClr>
              <a:buFont typeface="Wingdings" pitchFamily="2" charset="2"/>
              <a:buChar char="u"/>
              <a:defRPr sz="2000" b="1">
                <a:solidFill>
                  <a:schemeClr val="folHlink"/>
                </a:solidFill>
                <a:latin typeface="+mn-lt"/>
                <a:ea typeface="+mn-ea"/>
                <a:cs typeface="+mn-cs"/>
              </a:defRPr>
            </a:lvl1pPr>
            <a:lvl2pPr marL="742950" indent="-285750" algn="l" rtl="0" eaLnBrk="0" fontAlgn="base" hangingPunct="0">
              <a:spcBef>
                <a:spcPct val="20000"/>
              </a:spcBef>
              <a:spcAft>
                <a:spcPct val="0"/>
              </a:spcAft>
              <a:buClr>
                <a:schemeClr val="accent1"/>
              </a:buClr>
              <a:buSzPct val="60000"/>
              <a:buFont typeface="Wingdings" pitchFamily="2" charset="2"/>
              <a:buChar char="n"/>
              <a:defRPr>
                <a:solidFill>
                  <a:schemeClr val="tx1"/>
                </a:solidFill>
                <a:latin typeface="+mn-lt"/>
              </a:defRPr>
            </a:lvl2pPr>
            <a:lvl3pPr marL="1143000" indent="-228600" algn="l" rtl="0" eaLnBrk="0" fontAlgn="base" hangingPunct="0">
              <a:spcBef>
                <a:spcPct val="20000"/>
              </a:spcBef>
              <a:spcAft>
                <a:spcPct val="0"/>
              </a:spcAft>
              <a:buClr>
                <a:schemeClr val="folHlink"/>
              </a:buClr>
              <a:buSzPct val="60000"/>
              <a:buFont typeface="Wingdings" pitchFamily="2" charset="2"/>
              <a:buChar char="n"/>
              <a:defRPr sz="1600">
                <a:solidFill>
                  <a:schemeClr val="tx1"/>
                </a:solidFill>
                <a:latin typeface="+mn-lt"/>
              </a:defRPr>
            </a:lvl3pPr>
            <a:lvl4pPr marL="1600200" indent="-228600" algn="l" rtl="0" eaLnBrk="0" fontAlgn="base" hangingPunct="0">
              <a:spcBef>
                <a:spcPct val="20000"/>
              </a:spcBef>
              <a:spcAft>
                <a:spcPct val="0"/>
              </a:spcAft>
              <a:buClr>
                <a:schemeClr val="tx1"/>
              </a:buClr>
              <a:buSzPct val="60000"/>
              <a:buFont typeface="Wingdings" pitchFamily="2" charset="2"/>
              <a:buChar char="n"/>
              <a:defRPr sz="1600">
                <a:solidFill>
                  <a:schemeClr val="tx1"/>
                </a:solidFill>
                <a:latin typeface="+mn-lt"/>
              </a:defRPr>
            </a:lvl4pPr>
            <a:lvl5pPr marL="20574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5pPr>
            <a:lvl6pPr marL="25146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6pPr>
            <a:lvl7pPr marL="29718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7pPr>
            <a:lvl8pPr marL="34290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8pPr>
            <a:lvl9pPr marL="38862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9pPr>
          </a:lstStyle>
          <a:p>
            <a:pPr marL="0" indent="0">
              <a:buFont typeface="Wingdings" pitchFamily="2" charset="2"/>
              <a:buNone/>
              <a:defRPr/>
            </a:pPr>
            <a:r>
              <a:rPr lang="en-US" altLang="zh-CN" sz="2800" kern="0" dirty="0">
                <a:effectLst/>
                <a:latin typeface="Book Antiqua" panose="02040602050305030304" pitchFamily="18" charset="0"/>
                <a:ea typeface="宋体" pitchFamily="2" charset="-122"/>
              </a:rPr>
              <a:t>In order to complete the enrollment application accurately, you must be able to determine the following:</a:t>
            </a:r>
          </a:p>
          <a:p>
            <a:pPr marL="0" indent="0">
              <a:buFont typeface="Wingdings" pitchFamily="2" charset="2"/>
              <a:buNone/>
              <a:defRPr/>
            </a:pPr>
            <a:endParaRPr lang="en-US" altLang="zh-CN" sz="1000" kern="0" dirty="0">
              <a:effectLst/>
              <a:latin typeface="Book Antiqua" panose="02040602050305030304" pitchFamily="18" charset="0"/>
              <a:ea typeface="宋体" pitchFamily="2" charset="-122"/>
            </a:endParaRPr>
          </a:p>
          <a:p>
            <a:pPr>
              <a:buFont typeface="Wingdings" pitchFamily="2" charset="2"/>
              <a:buChar char="q"/>
              <a:defRPr/>
            </a:pPr>
            <a:r>
              <a:rPr lang="en-US" altLang="zh-CN" kern="0" dirty="0">
                <a:solidFill>
                  <a:srgbClr val="002164"/>
                </a:solidFill>
                <a:effectLst/>
                <a:latin typeface="Book Antiqua" panose="02040602050305030304" pitchFamily="18" charset="0"/>
                <a:ea typeface="宋体" pitchFamily="2" charset="-122"/>
                <a:cs typeface="Arial" panose="020B0604020202020204" pitchFamily="34" charset="0"/>
              </a:rPr>
              <a:t>Is the person I’m talking to legally able to apply for this child’s enrollment</a:t>
            </a:r>
          </a:p>
          <a:p>
            <a:pPr>
              <a:buFont typeface="Wingdings" pitchFamily="2" charset="2"/>
              <a:buChar char="q"/>
              <a:defRPr/>
            </a:pPr>
            <a:r>
              <a:rPr lang="en-US" altLang="zh-CN" kern="0" dirty="0">
                <a:solidFill>
                  <a:srgbClr val="002164"/>
                </a:solidFill>
                <a:effectLst/>
                <a:latin typeface="Book Antiqua" panose="02040602050305030304" pitchFamily="18" charset="0"/>
                <a:ea typeface="宋体" pitchFamily="2" charset="-122"/>
                <a:cs typeface="Arial" panose="020B0604020202020204" pitchFamily="34" charset="0"/>
              </a:rPr>
              <a:t>What can he/she use to confirm the child’s age</a:t>
            </a:r>
          </a:p>
          <a:p>
            <a:pPr>
              <a:buFont typeface="Wingdings" pitchFamily="2" charset="2"/>
              <a:buChar char="q"/>
              <a:defRPr/>
            </a:pPr>
            <a:r>
              <a:rPr lang="en-US" altLang="zh-CN" kern="0" dirty="0">
                <a:solidFill>
                  <a:srgbClr val="002164"/>
                </a:solidFill>
                <a:effectLst/>
                <a:latin typeface="Book Antiqua" panose="02040602050305030304" pitchFamily="18" charset="0"/>
                <a:ea typeface="宋体" pitchFamily="2" charset="-122"/>
                <a:cs typeface="Arial" panose="020B0604020202020204" pitchFamily="34" charset="0"/>
              </a:rPr>
              <a:t>Is there a Secondary Caregiver</a:t>
            </a:r>
          </a:p>
          <a:p>
            <a:pPr>
              <a:buFont typeface="Wingdings" pitchFamily="2" charset="2"/>
              <a:buChar char="q"/>
              <a:defRPr/>
            </a:pPr>
            <a:r>
              <a:rPr lang="en-US" altLang="zh-CN" kern="0" dirty="0">
                <a:solidFill>
                  <a:srgbClr val="002164"/>
                </a:solidFill>
                <a:effectLst/>
                <a:latin typeface="Book Antiqua" panose="02040602050305030304" pitchFamily="18" charset="0"/>
                <a:ea typeface="宋体" pitchFamily="2" charset="-122"/>
                <a:cs typeface="Arial" panose="020B0604020202020204" pitchFamily="34" charset="0"/>
              </a:rPr>
              <a:t>How many people are in this child’s family</a:t>
            </a:r>
          </a:p>
          <a:p>
            <a:pPr>
              <a:buFont typeface="Wingdings" pitchFamily="2" charset="2"/>
              <a:buChar char="q"/>
              <a:defRPr/>
            </a:pPr>
            <a:r>
              <a:rPr lang="en-US" altLang="zh-CN" kern="0" dirty="0">
                <a:solidFill>
                  <a:srgbClr val="002164"/>
                </a:solidFill>
                <a:effectLst/>
                <a:latin typeface="Book Antiqua" panose="02040602050305030304" pitchFamily="18" charset="0"/>
                <a:ea typeface="宋体" pitchFamily="2" charset="-122"/>
                <a:cs typeface="Arial" panose="020B0604020202020204" pitchFamily="34" charset="0"/>
              </a:rPr>
              <a:t>What should I ask for to verify income</a:t>
            </a:r>
          </a:p>
          <a:p>
            <a:pPr>
              <a:buFont typeface="Wingdings" pitchFamily="2" charset="2"/>
              <a:buChar char="q"/>
              <a:defRPr/>
            </a:pPr>
            <a:r>
              <a:rPr lang="en-US" altLang="zh-CN" kern="0" dirty="0">
                <a:solidFill>
                  <a:srgbClr val="002164"/>
                </a:solidFill>
                <a:effectLst/>
                <a:latin typeface="Book Antiqua" panose="02040602050305030304" pitchFamily="18" charset="0"/>
                <a:ea typeface="宋体" pitchFamily="2" charset="-122"/>
                <a:cs typeface="Arial" panose="020B0604020202020204" pitchFamily="34" charset="0"/>
              </a:rPr>
              <a:t>Is this a child that should be listed as “Homeless”</a:t>
            </a:r>
          </a:p>
          <a:p>
            <a:pPr>
              <a:buFont typeface="Wingdings" pitchFamily="2" charset="2"/>
              <a:buChar char="q"/>
              <a:defRPr/>
            </a:pPr>
            <a:endParaRPr lang="en-US" altLang="zh-CN" kern="0" dirty="0">
              <a:solidFill>
                <a:srgbClr val="002164"/>
              </a:solidFill>
              <a:effectLst/>
              <a:latin typeface="Book Antiqua" panose="02040602050305030304" pitchFamily="18" charset="0"/>
              <a:ea typeface="宋体" pitchFamily="2" charset="-122"/>
              <a:cs typeface="Arial" panose="020B0604020202020204" pitchFamily="34" charset="0"/>
            </a:endParaRPr>
          </a:p>
          <a:p>
            <a:pPr>
              <a:buFont typeface="Wingdings" pitchFamily="2" charset="2"/>
              <a:buChar char="q"/>
              <a:defRPr/>
            </a:pPr>
            <a:endParaRPr lang="zh-CN" altLang="en-US" sz="2800" i="1" kern="0" dirty="0">
              <a:solidFill>
                <a:srgbClr val="002164"/>
              </a:solidFill>
              <a:effectLst/>
              <a:latin typeface="Arial" panose="020B0604020202020204" pitchFamily="34" charset="0"/>
              <a:ea typeface="宋体" pitchFamily="2" charset="-122"/>
              <a:cs typeface="Arial" panose="020B0604020202020204" pitchFamily="34" charset="0"/>
            </a:endParaRPr>
          </a:p>
        </p:txBody>
      </p:sp>
      <p:sp>
        <p:nvSpPr>
          <p:cNvPr id="6" name="标题 1"/>
          <p:cNvSpPr txBox="1">
            <a:spLocks/>
          </p:cNvSpPr>
          <p:nvPr/>
        </p:nvSpPr>
        <p:spPr bwMode="auto">
          <a:xfrm>
            <a:off x="628650" y="120650"/>
            <a:ext cx="7848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2800" b="1">
                <a:solidFill>
                  <a:schemeClr val="accent2"/>
                </a:solidFill>
                <a:latin typeface="+mj-lt"/>
                <a:ea typeface="+mj-ea"/>
                <a:cs typeface="+mj-cs"/>
              </a:defRPr>
            </a:lvl1pPr>
            <a:lvl2pPr algn="l" rtl="0" eaLnBrk="0" fontAlgn="base" hangingPunct="0">
              <a:spcBef>
                <a:spcPct val="0"/>
              </a:spcBef>
              <a:spcAft>
                <a:spcPct val="0"/>
              </a:spcAft>
              <a:defRPr sz="2800" b="1">
                <a:solidFill>
                  <a:schemeClr val="accent2"/>
                </a:solidFill>
                <a:latin typeface="Verdana" pitchFamily="34" charset="0"/>
              </a:defRPr>
            </a:lvl2pPr>
            <a:lvl3pPr algn="l" rtl="0" eaLnBrk="0" fontAlgn="base" hangingPunct="0">
              <a:spcBef>
                <a:spcPct val="0"/>
              </a:spcBef>
              <a:spcAft>
                <a:spcPct val="0"/>
              </a:spcAft>
              <a:defRPr sz="2800" b="1">
                <a:solidFill>
                  <a:schemeClr val="accent2"/>
                </a:solidFill>
                <a:latin typeface="Verdana" pitchFamily="34" charset="0"/>
              </a:defRPr>
            </a:lvl3pPr>
            <a:lvl4pPr algn="l" rtl="0" eaLnBrk="0" fontAlgn="base" hangingPunct="0">
              <a:spcBef>
                <a:spcPct val="0"/>
              </a:spcBef>
              <a:spcAft>
                <a:spcPct val="0"/>
              </a:spcAft>
              <a:defRPr sz="2800" b="1">
                <a:solidFill>
                  <a:schemeClr val="accent2"/>
                </a:solidFill>
                <a:latin typeface="Verdana" pitchFamily="34" charset="0"/>
              </a:defRPr>
            </a:lvl4pPr>
            <a:lvl5pPr algn="l" rtl="0" eaLnBrk="0" fontAlgn="base" hangingPunct="0">
              <a:spcBef>
                <a:spcPct val="0"/>
              </a:spcBef>
              <a:spcAft>
                <a:spcPct val="0"/>
              </a:spcAft>
              <a:defRPr sz="2800" b="1">
                <a:solidFill>
                  <a:schemeClr val="accent2"/>
                </a:solidFill>
                <a:latin typeface="Verdana" pitchFamily="34" charset="0"/>
              </a:defRPr>
            </a:lvl5pPr>
            <a:lvl6pPr marL="457200" algn="l" rtl="0" eaLnBrk="0" fontAlgn="base" hangingPunct="0">
              <a:spcBef>
                <a:spcPct val="0"/>
              </a:spcBef>
              <a:spcAft>
                <a:spcPct val="0"/>
              </a:spcAft>
              <a:defRPr sz="2800" b="1">
                <a:solidFill>
                  <a:schemeClr val="accent2"/>
                </a:solidFill>
                <a:latin typeface="Verdana" pitchFamily="34" charset="0"/>
              </a:defRPr>
            </a:lvl6pPr>
            <a:lvl7pPr marL="914400" algn="l" rtl="0" eaLnBrk="0" fontAlgn="base" hangingPunct="0">
              <a:spcBef>
                <a:spcPct val="0"/>
              </a:spcBef>
              <a:spcAft>
                <a:spcPct val="0"/>
              </a:spcAft>
              <a:defRPr sz="2800" b="1">
                <a:solidFill>
                  <a:schemeClr val="accent2"/>
                </a:solidFill>
                <a:latin typeface="Verdana" pitchFamily="34" charset="0"/>
              </a:defRPr>
            </a:lvl7pPr>
            <a:lvl8pPr marL="1371600" algn="l" rtl="0" eaLnBrk="0" fontAlgn="base" hangingPunct="0">
              <a:spcBef>
                <a:spcPct val="0"/>
              </a:spcBef>
              <a:spcAft>
                <a:spcPct val="0"/>
              </a:spcAft>
              <a:defRPr sz="2800" b="1">
                <a:solidFill>
                  <a:schemeClr val="accent2"/>
                </a:solidFill>
                <a:latin typeface="Verdana" pitchFamily="34" charset="0"/>
              </a:defRPr>
            </a:lvl8pPr>
            <a:lvl9pPr marL="1828800" algn="l" rtl="0" eaLnBrk="0" fontAlgn="base" hangingPunct="0">
              <a:spcBef>
                <a:spcPct val="0"/>
              </a:spcBef>
              <a:spcAft>
                <a:spcPct val="0"/>
              </a:spcAft>
              <a:defRPr sz="2800" b="1">
                <a:solidFill>
                  <a:schemeClr val="accent2"/>
                </a:solidFill>
                <a:latin typeface="Verdana" pitchFamily="34" charset="0"/>
              </a:defRPr>
            </a:lvl9pPr>
          </a:lstStyle>
          <a:p>
            <a:pPr algn="ctr">
              <a:defRPr/>
            </a:pPr>
            <a:r>
              <a:rPr lang="en-US" altLang="zh-CN" kern="0" dirty="0">
                <a:effectLst/>
                <a:ea typeface="宋体" pitchFamily="2" charset="-122"/>
              </a:rPr>
              <a:t>Eligibility</a:t>
            </a:r>
            <a:endParaRPr lang="zh-CN" altLang="en-US" kern="0" dirty="0">
              <a:effectLst/>
              <a:ea typeface="宋体" pitchFamily="2" charset="-122"/>
            </a:endParaRPr>
          </a:p>
        </p:txBody>
      </p:sp>
      <p:sp>
        <p:nvSpPr>
          <p:cNvPr id="4" name="内容占位符 2"/>
          <p:cNvSpPr txBox="1">
            <a:spLocks/>
          </p:cNvSpPr>
          <p:nvPr/>
        </p:nvSpPr>
        <p:spPr bwMode="auto">
          <a:xfrm>
            <a:off x="1177925" y="2419350"/>
            <a:ext cx="7121525" cy="110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chemeClr val="folHlink"/>
              </a:buClr>
              <a:buFont typeface="Wingdings" pitchFamily="2" charset="2"/>
              <a:buChar char="u"/>
              <a:defRPr sz="2000" b="1">
                <a:solidFill>
                  <a:schemeClr val="folHlink"/>
                </a:solidFill>
                <a:latin typeface="+mn-lt"/>
                <a:ea typeface="+mn-ea"/>
                <a:cs typeface="+mn-cs"/>
              </a:defRPr>
            </a:lvl1pPr>
            <a:lvl2pPr marL="742950" indent="-285750" algn="l" rtl="0" eaLnBrk="0" fontAlgn="base" hangingPunct="0">
              <a:spcBef>
                <a:spcPct val="20000"/>
              </a:spcBef>
              <a:spcAft>
                <a:spcPct val="0"/>
              </a:spcAft>
              <a:buClr>
                <a:schemeClr val="accent1"/>
              </a:buClr>
              <a:buSzPct val="60000"/>
              <a:buFont typeface="Wingdings" pitchFamily="2" charset="2"/>
              <a:buChar char="n"/>
              <a:defRPr>
                <a:solidFill>
                  <a:schemeClr val="tx1"/>
                </a:solidFill>
                <a:latin typeface="+mn-lt"/>
              </a:defRPr>
            </a:lvl2pPr>
            <a:lvl3pPr marL="1143000" indent="-228600" algn="l" rtl="0" eaLnBrk="0" fontAlgn="base" hangingPunct="0">
              <a:spcBef>
                <a:spcPct val="20000"/>
              </a:spcBef>
              <a:spcAft>
                <a:spcPct val="0"/>
              </a:spcAft>
              <a:buClr>
                <a:schemeClr val="folHlink"/>
              </a:buClr>
              <a:buSzPct val="60000"/>
              <a:buFont typeface="Wingdings" pitchFamily="2" charset="2"/>
              <a:buChar char="n"/>
              <a:defRPr sz="1600">
                <a:solidFill>
                  <a:schemeClr val="tx1"/>
                </a:solidFill>
                <a:latin typeface="+mn-lt"/>
              </a:defRPr>
            </a:lvl3pPr>
            <a:lvl4pPr marL="1600200" indent="-228600" algn="l" rtl="0" eaLnBrk="0" fontAlgn="base" hangingPunct="0">
              <a:spcBef>
                <a:spcPct val="20000"/>
              </a:spcBef>
              <a:spcAft>
                <a:spcPct val="0"/>
              </a:spcAft>
              <a:buClr>
                <a:schemeClr val="tx1"/>
              </a:buClr>
              <a:buSzPct val="60000"/>
              <a:buFont typeface="Wingdings" pitchFamily="2" charset="2"/>
              <a:buChar char="n"/>
              <a:defRPr sz="1600">
                <a:solidFill>
                  <a:schemeClr val="tx1"/>
                </a:solidFill>
                <a:latin typeface="+mn-lt"/>
              </a:defRPr>
            </a:lvl4pPr>
            <a:lvl5pPr marL="20574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5pPr>
            <a:lvl6pPr marL="25146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6pPr>
            <a:lvl7pPr marL="29718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7pPr>
            <a:lvl8pPr marL="34290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8pPr>
            <a:lvl9pPr marL="38862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9pPr>
          </a:lstStyle>
          <a:p>
            <a:pPr marL="0" indent="0">
              <a:buFont typeface="Wingdings" pitchFamily="2" charset="2"/>
              <a:buNone/>
              <a:defRPr/>
            </a:pPr>
            <a:r>
              <a:rPr lang="en-US" altLang="zh-CN" sz="2800" kern="0" dirty="0">
                <a:solidFill>
                  <a:srgbClr val="002164"/>
                </a:solidFill>
                <a:effectLst/>
                <a:latin typeface="Book Antiqua" panose="02040602050305030304" pitchFamily="18" charset="0"/>
                <a:ea typeface="宋体" pitchFamily="2" charset="-122"/>
                <a:cs typeface="Arial" panose="020B0604020202020204" pitchFamily="34" charset="0"/>
              </a:rPr>
              <a:t>Is the person I’m talking to legally able to apply for this child’s enrollment?</a:t>
            </a:r>
          </a:p>
          <a:p>
            <a:pPr marL="0" indent="0">
              <a:buFont typeface="Wingdings" pitchFamily="2" charset="2"/>
              <a:buNone/>
              <a:defRPr/>
            </a:pPr>
            <a:endParaRPr lang="zh-CN" altLang="en-US" sz="2800" kern="0" dirty="0">
              <a:effectLst/>
              <a:ea typeface="宋体" pitchFamily="2" charset="-122"/>
            </a:endParaRPr>
          </a:p>
        </p:txBody>
      </p:sp>
      <p:pic>
        <p:nvPicPr>
          <p:cNvPr id="9221" name="Picture 5" descr="C:\Users\tjenkins\AppData\Local\Microsoft\Windows\Temporary Internet Files\Content.IE5\WGV0P9GX\550px-Pointing_hand_cursor_vector.svg[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5688" y="2686050"/>
            <a:ext cx="782637"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nodeType="clickEffect">
                                  <p:stCondLst>
                                    <p:cond delay="0"/>
                                  </p:stCondLst>
                                  <p:childTnLst>
                                    <p:set>
                                      <p:cBhvr>
                                        <p:cTn id="6" dur="1" fill="hold">
                                          <p:stCondLst>
                                            <p:cond delay="0"/>
                                          </p:stCondLst>
                                        </p:cTn>
                                        <p:tgtEl>
                                          <p:spTgt spid="9221"/>
                                        </p:tgtEl>
                                        <p:attrNameLst>
                                          <p:attrName>style.visibility</p:attrName>
                                        </p:attrNameLst>
                                      </p:cBhvr>
                                      <p:to>
                                        <p:strVal val="visible"/>
                                      </p:to>
                                    </p:set>
                                    <p:animScale>
                                      <p:cBhvr>
                                        <p:cTn id="7" dur="2000" decel="50000" fill="hold">
                                          <p:stCondLst>
                                            <p:cond delay="0"/>
                                          </p:stCondLst>
                                        </p:cTn>
                                        <p:tgtEl>
                                          <p:spTgt spid="922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2000" decel="50000" fill="hold">
                                          <p:stCondLst>
                                            <p:cond delay="0"/>
                                          </p:stCondLst>
                                        </p:cTn>
                                        <p:tgtEl>
                                          <p:spTgt spid="9221"/>
                                        </p:tgtEl>
                                        <p:attrNameLst>
                                          <p:attrName>ppt_x</p:attrName>
                                          <p:attrName>ppt_y</p:attrName>
                                        </p:attrNameLst>
                                      </p:cBhvr>
                                    </p:animMotion>
                                    <p:animEffect transition="in" filter="fade">
                                      <p:cBhvr>
                                        <p:cTn id="9" dur="2000"/>
                                        <p:tgtEl>
                                          <p:spTgt spid="9221"/>
                                        </p:tgtEl>
                                      </p:cBhvr>
                                    </p:animEffect>
                                  </p:childTnLst>
                                  <p:subTnLst>
                                    <p:set>
                                      <p:cBhvr override="childStyle">
                                        <p:cTn dur="1" fill="hold" display="0" masterRel="sameClick" afterEffect="1">
                                          <p:stCondLst>
                                            <p:cond evt="end" delay="0">
                                              <p:tn val="5"/>
                                            </p:cond>
                                          </p:stCondLst>
                                        </p:cTn>
                                        <p:tgtEl>
                                          <p:spTgt spid="9221"/>
                                        </p:tgtEl>
                                        <p:attrNameLst>
                                          <p:attrName>style.visibility</p:attrName>
                                        </p:attrNameLst>
                                      </p:cBhvr>
                                      <p:to>
                                        <p:strVal val="hidden"/>
                                      </p:to>
                                    </p:set>
                                  </p:subTnLst>
                                </p:cTn>
                              </p:par>
                            </p:childTnLst>
                          </p:cTn>
                        </p:par>
                        <p:par>
                          <p:cTn id="10" fill="hold" nodeType="afterGroup">
                            <p:stCondLst>
                              <p:cond delay="2000"/>
                            </p:stCondLst>
                            <p:childTnLst>
                              <p:par>
                                <p:cTn id="11" presetID="10" presetClass="exit" presetSubtype="0" fill="hold" grpId="0" nodeType="afterEffect">
                                  <p:stCondLst>
                                    <p:cond delay="0"/>
                                  </p:stCondLst>
                                  <p:childTnLst>
                                    <p:animEffect transition="out" filter="fade">
                                      <p:cBhvr>
                                        <p:cTn id="12" dur="500"/>
                                        <p:tgtEl>
                                          <p:spTgt spid="5"/>
                                        </p:tgtEl>
                                      </p:cBhvr>
                                    </p:animEffect>
                                    <p:set>
                                      <p:cBhvr>
                                        <p:cTn id="13" dur="1" fill="hold">
                                          <p:stCondLst>
                                            <p:cond delay="499"/>
                                          </p:stCondLst>
                                        </p:cTn>
                                        <p:tgtEl>
                                          <p:spTgt spid="5"/>
                                        </p:tgtEl>
                                        <p:attrNameLst>
                                          <p:attrName>style.visibility</p:attrName>
                                        </p:attrNameLst>
                                      </p:cBhvr>
                                      <p:to>
                                        <p:strVal val="hidden"/>
                                      </p:to>
                                    </p:set>
                                  </p:childTnLst>
                                </p:cTn>
                              </p:par>
                              <p:par>
                                <p:cTn id="14" presetID="10" presetClass="entr" presetSubtype="0" fill="hold" grpId="0" nodeType="with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fade">
                                      <p:cBhvr>
                                        <p:cTn id="16"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build="allAtOnce"/>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bwMode="auto">
          <a:xfrm>
            <a:off x="628650" y="120650"/>
            <a:ext cx="7848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2800" b="1">
                <a:solidFill>
                  <a:schemeClr val="accent2"/>
                </a:solidFill>
                <a:latin typeface="+mj-lt"/>
                <a:ea typeface="+mj-ea"/>
                <a:cs typeface="+mj-cs"/>
              </a:defRPr>
            </a:lvl1pPr>
            <a:lvl2pPr algn="l" rtl="0" eaLnBrk="0" fontAlgn="base" hangingPunct="0">
              <a:spcBef>
                <a:spcPct val="0"/>
              </a:spcBef>
              <a:spcAft>
                <a:spcPct val="0"/>
              </a:spcAft>
              <a:defRPr sz="2800" b="1">
                <a:solidFill>
                  <a:schemeClr val="accent2"/>
                </a:solidFill>
                <a:latin typeface="Verdana" pitchFamily="34" charset="0"/>
              </a:defRPr>
            </a:lvl2pPr>
            <a:lvl3pPr algn="l" rtl="0" eaLnBrk="0" fontAlgn="base" hangingPunct="0">
              <a:spcBef>
                <a:spcPct val="0"/>
              </a:spcBef>
              <a:spcAft>
                <a:spcPct val="0"/>
              </a:spcAft>
              <a:defRPr sz="2800" b="1">
                <a:solidFill>
                  <a:schemeClr val="accent2"/>
                </a:solidFill>
                <a:latin typeface="Verdana" pitchFamily="34" charset="0"/>
              </a:defRPr>
            </a:lvl3pPr>
            <a:lvl4pPr algn="l" rtl="0" eaLnBrk="0" fontAlgn="base" hangingPunct="0">
              <a:spcBef>
                <a:spcPct val="0"/>
              </a:spcBef>
              <a:spcAft>
                <a:spcPct val="0"/>
              </a:spcAft>
              <a:defRPr sz="2800" b="1">
                <a:solidFill>
                  <a:schemeClr val="accent2"/>
                </a:solidFill>
                <a:latin typeface="Verdana" pitchFamily="34" charset="0"/>
              </a:defRPr>
            </a:lvl4pPr>
            <a:lvl5pPr algn="l" rtl="0" eaLnBrk="0" fontAlgn="base" hangingPunct="0">
              <a:spcBef>
                <a:spcPct val="0"/>
              </a:spcBef>
              <a:spcAft>
                <a:spcPct val="0"/>
              </a:spcAft>
              <a:defRPr sz="2800" b="1">
                <a:solidFill>
                  <a:schemeClr val="accent2"/>
                </a:solidFill>
                <a:latin typeface="Verdana" pitchFamily="34" charset="0"/>
              </a:defRPr>
            </a:lvl5pPr>
            <a:lvl6pPr marL="457200" algn="l" rtl="0" eaLnBrk="0" fontAlgn="base" hangingPunct="0">
              <a:spcBef>
                <a:spcPct val="0"/>
              </a:spcBef>
              <a:spcAft>
                <a:spcPct val="0"/>
              </a:spcAft>
              <a:defRPr sz="2800" b="1">
                <a:solidFill>
                  <a:schemeClr val="accent2"/>
                </a:solidFill>
                <a:latin typeface="Verdana" pitchFamily="34" charset="0"/>
              </a:defRPr>
            </a:lvl6pPr>
            <a:lvl7pPr marL="914400" algn="l" rtl="0" eaLnBrk="0" fontAlgn="base" hangingPunct="0">
              <a:spcBef>
                <a:spcPct val="0"/>
              </a:spcBef>
              <a:spcAft>
                <a:spcPct val="0"/>
              </a:spcAft>
              <a:defRPr sz="2800" b="1">
                <a:solidFill>
                  <a:schemeClr val="accent2"/>
                </a:solidFill>
                <a:latin typeface="Verdana" pitchFamily="34" charset="0"/>
              </a:defRPr>
            </a:lvl7pPr>
            <a:lvl8pPr marL="1371600" algn="l" rtl="0" eaLnBrk="0" fontAlgn="base" hangingPunct="0">
              <a:spcBef>
                <a:spcPct val="0"/>
              </a:spcBef>
              <a:spcAft>
                <a:spcPct val="0"/>
              </a:spcAft>
              <a:defRPr sz="2800" b="1">
                <a:solidFill>
                  <a:schemeClr val="accent2"/>
                </a:solidFill>
                <a:latin typeface="Verdana" pitchFamily="34" charset="0"/>
              </a:defRPr>
            </a:lvl8pPr>
            <a:lvl9pPr marL="1828800" algn="l" rtl="0" eaLnBrk="0" fontAlgn="base" hangingPunct="0">
              <a:spcBef>
                <a:spcPct val="0"/>
              </a:spcBef>
              <a:spcAft>
                <a:spcPct val="0"/>
              </a:spcAft>
              <a:defRPr sz="2800" b="1">
                <a:solidFill>
                  <a:schemeClr val="accent2"/>
                </a:solidFill>
                <a:latin typeface="Verdana" pitchFamily="34" charset="0"/>
              </a:defRPr>
            </a:lvl9pPr>
          </a:lstStyle>
          <a:p>
            <a:pPr algn="ctr">
              <a:defRPr/>
            </a:pPr>
            <a:r>
              <a:rPr lang="en-US" altLang="zh-CN" kern="0" dirty="0">
                <a:effectLst/>
                <a:ea typeface="宋体" pitchFamily="2" charset="-122"/>
              </a:rPr>
              <a:t>Eligibility</a:t>
            </a:r>
            <a:endParaRPr lang="zh-CN" altLang="en-US" kern="0" dirty="0">
              <a:effectLst/>
              <a:ea typeface="宋体" pitchFamily="2" charset="-122"/>
            </a:endParaRPr>
          </a:p>
        </p:txBody>
      </p:sp>
      <p:sp>
        <p:nvSpPr>
          <p:cNvPr id="3" name="内容占位符 2"/>
          <p:cNvSpPr txBox="1">
            <a:spLocks/>
          </p:cNvSpPr>
          <p:nvPr/>
        </p:nvSpPr>
        <p:spPr bwMode="auto">
          <a:xfrm>
            <a:off x="1177925" y="1098550"/>
            <a:ext cx="7121525" cy="455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chemeClr val="folHlink"/>
              </a:buClr>
              <a:buFont typeface="Wingdings" pitchFamily="2" charset="2"/>
              <a:buChar char="u"/>
              <a:defRPr sz="2000" b="1">
                <a:solidFill>
                  <a:schemeClr val="folHlink"/>
                </a:solidFill>
                <a:latin typeface="+mn-lt"/>
                <a:ea typeface="+mn-ea"/>
                <a:cs typeface="+mn-cs"/>
              </a:defRPr>
            </a:lvl1pPr>
            <a:lvl2pPr marL="742950" indent="-285750" algn="l" rtl="0" eaLnBrk="0" fontAlgn="base" hangingPunct="0">
              <a:spcBef>
                <a:spcPct val="20000"/>
              </a:spcBef>
              <a:spcAft>
                <a:spcPct val="0"/>
              </a:spcAft>
              <a:buClr>
                <a:schemeClr val="accent1"/>
              </a:buClr>
              <a:buSzPct val="60000"/>
              <a:buFont typeface="Wingdings" pitchFamily="2" charset="2"/>
              <a:buChar char="n"/>
              <a:defRPr>
                <a:solidFill>
                  <a:schemeClr val="tx1"/>
                </a:solidFill>
                <a:latin typeface="+mn-lt"/>
              </a:defRPr>
            </a:lvl2pPr>
            <a:lvl3pPr marL="1143000" indent="-228600" algn="l" rtl="0" eaLnBrk="0" fontAlgn="base" hangingPunct="0">
              <a:spcBef>
                <a:spcPct val="20000"/>
              </a:spcBef>
              <a:spcAft>
                <a:spcPct val="0"/>
              </a:spcAft>
              <a:buClr>
                <a:schemeClr val="folHlink"/>
              </a:buClr>
              <a:buSzPct val="60000"/>
              <a:buFont typeface="Wingdings" pitchFamily="2" charset="2"/>
              <a:buChar char="n"/>
              <a:defRPr sz="1600">
                <a:solidFill>
                  <a:schemeClr val="tx1"/>
                </a:solidFill>
                <a:latin typeface="+mn-lt"/>
              </a:defRPr>
            </a:lvl3pPr>
            <a:lvl4pPr marL="1600200" indent="-228600" algn="l" rtl="0" eaLnBrk="0" fontAlgn="base" hangingPunct="0">
              <a:spcBef>
                <a:spcPct val="20000"/>
              </a:spcBef>
              <a:spcAft>
                <a:spcPct val="0"/>
              </a:spcAft>
              <a:buClr>
                <a:schemeClr val="tx1"/>
              </a:buClr>
              <a:buSzPct val="60000"/>
              <a:buFont typeface="Wingdings" pitchFamily="2" charset="2"/>
              <a:buChar char="n"/>
              <a:defRPr sz="1600">
                <a:solidFill>
                  <a:schemeClr val="tx1"/>
                </a:solidFill>
                <a:latin typeface="+mn-lt"/>
              </a:defRPr>
            </a:lvl4pPr>
            <a:lvl5pPr marL="20574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5pPr>
            <a:lvl6pPr marL="25146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6pPr>
            <a:lvl7pPr marL="29718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7pPr>
            <a:lvl8pPr marL="34290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8pPr>
            <a:lvl9pPr marL="38862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9pPr>
          </a:lstStyle>
          <a:p>
            <a:pPr marL="0" indent="0">
              <a:buFont typeface="Wingdings" pitchFamily="2" charset="2"/>
              <a:buNone/>
              <a:defRPr/>
            </a:pPr>
            <a:r>
              <a:rPr lang="en-US" altLang="zh-CN" sz="2800" kern="0" dirty="0">
                <a:effectLst/>
                <a:latin typeface="Book Antiqua" panose="02040602050305030304" pitchFamily="18" charset="0"/>
                <a:ea typeface="宋体" pitchFamily="2" charset="-122"/>
              </a:rPr>
              <a:t>Important Things to Remember:</a:t>
            </a:r>
          </a:p>
          <a:p>
            <a:pPr marL="0" indent="0">
              <a:buFont typeface="Wingdings" pitchFamily="2" charset="2"/>
              <a:buNone/>
              <a:defRPr/>
            </a:pPr>
            <a:endParaRPr lang="en-US" altLang="zh-CN" sz="1000" kern="0" dirty="0">
              <a:effectLst/>
              <a:latin typeface="Book Antiqua" panose="02040602050305030304" pitchFamily="18" charset="0"/>
              <a:ea typeface="宋体" pitchFamily="2" charset="-122"/>
            </a:endParaRPr>
          </a:p>
          <a:p>
            <a:pPr marL="0" indent="0">
              <a:buFont typeface="Wingdings" pitchFamily="2" charset="2"/>
              <a:buNone/>
              <a:defRPr/>
            </a:pPr>
            <a:r>
              <a:rPr lang="en-US" altLang="zh-CN" kern="0" dirty="0">
                <a:solidFill>
                  <a:srgbClr val="002164"/>
                </a:solidFill>
                <a:effectLst/>
                <a:latin typeface="Book Antiqua" panose="02040602050305030304" pitchFamily="18" charset="0"/>
                <a:ea typeface="宋体" pitchFamily="2" charset="-122"/>
                <a:cs typeface="Arial" panose="020B0604020202020204" pitchFamily="34" charset="0"/>
              </a:rPr>
              <a:t>The only person that can fill out an enrollment application and provide income documentation is a “custodial” parent/guardian.  This includes a biological parent that has custody of the child for at least 50% of the time, or the spouse of that person (stepparent) .  </a:t>
            </a:r>
          </a:p>
          <a:p>
            <a:pPr marL="0" indent="0">
              <a:buFont typeface="Wingdings" pitchFamily="2" charset="2"/>
              <a:buNone/>
              <a:defRPr/>
            </a:pPr>
            <a:endParaRPr lang="en-US" altLang="zh-CN" kern="0" dirty="0">
              <a:solidFill>
                <a:srgbClr val="002164"/>
              </a:solidFill>
              <a:effectLst/>
              <a:latin typeface="Book Antiqua" panose="02040602050305030304" pitchFamily="18" charset="0"/>
              <a:ea typeface="宋体" pitchFamily="2" charset="-122"/>
              <a:cs typeface="Arial" panose="020B0604020202020204" pitchFamily="34" charset="0"/>
            </a:endParaRPr>
          </a:p>
          <a:p>
            <a:pPr marL="0" indent="0">
              <a:buFont typeface="Wingdings" pitchFamily="2" charset="2"/>
              <a:buNone/>
              <a:defRPr/>
            </a:pPr>
            <a:endParaRPr lang="en-US" altLang="zh-CN" kern="0" dirty="0">
              <a:solidFill>
                <a:srgbClr val="002164"/>
              </a:solidFill>
              <a:effectLst/>
              <a:latin typeface="Book Antiqua" panose="02040602050305030304" pitchFamily="18" charset="0"/>
              <a:ea typeface="宋体" pitchFamily="2" charset="-122"/>
              <a:cs typeface="Arial" panose="020B0604020202020204" pitchFamily="34" charset="0"/>
            </a:endParaRPr>
          </a:p>
          <a:p>
            <a:pPr>
              <a:buFont typeface="Wingdings" pitchFamily="2" charset="2"/>
              <a:buChar char="q"/>
              <a:defRPr/>
            </a:pPr>
            <a:r>
              <a:rPr lang="en-US" altLang="zh-CN" kern="0" dirty="0">
                <a:solidFill>
                  <a:srgbClr val="002164"/>
                </a:solidFill>
                <a:effectLst/>
                <a:latin typeface="Book Antiqua" panose="02040602050305030304" pitchFamily="18" charset="0"/>
                <a:ea typeface="宋体" pitchFamily="2" charset="-122"/>
                <a:cs typeface="Arial" panose="020B0604020202020204" pitchFamily="34" charset="0"/>
              </a:rPr>
              <a:t>Custodial Parent/Stepparent:  Lives with child the majority, or at least 50% of the time.</a:t>
            </a:r>
          </a:p>
          <a:p>
            <a:pPr>
              <a:buFont typeface="Wingdings" pitchFamily="2" charset="2"/>
              <a:buChar char="q"/>
              <a:defRPr/>
            </a:pPr>
            <a:r>
              <a:rPr lang="en-US" altLang="zh-CN" kern="0" dirty="0">
                <a:solidFill>
                  <a:srgbClr val="002164"/>
                </a:solidFill>
                <a:effectLst/>
                <a:latin typeface="Book Antiqua" panose="02040602050305030304" pitchFamily="18" charset="0"/>
                <a:ea typeface="宋体" pitchFamily="2" charset="-122"/>
                <a:cs typeface="Arial" panose="020B0604020202020204" pitchFamily="34" charset="0"/>
              </a:rPr>
              <a:t>Non-Custodial Parent/Stepparent:  Lives with child less than 50% of the time.</a:t>
            </a:r>
          </a:p>
          <a:p>
            <a:pPr marL="0" indent="0">
              <a:buFont typeface="Wingdings" pitchFamily="2" charset="2"/>
              <a:buNone/>
              <a:defRPr/>
            </a:pPr>
            <a:endParaRPr lang="zh-CN" altLang="en-US" sz="2800" i="1" kern="0" dirty="0">
              <a:solidFill>
                <a:srgbClr val="002164"/>
              </a:solidFill>
              <a:effectLst/>
              <a:latin typeface="Arial" panose="020B0604020202020204" pitchFamily="34" charset="0"/>
              <a:ea typeface="宋体" pitchFamily="2" charset="-122"/>
              <a:cs typeface="Arial" panose="020B0604020202020204" pitchFamily="34"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down)">
                                      <p:cBhvr>
                                        <p:cTn id="7" dur="500"/>
                                        <p:tgtEl>
                                          <p:spTgt spid="3">
                                            <p:txEl>
                                              <p:pRg st="2" end="2"/>
                                            </p:txEl>
                                          </p:spTgt>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animEffect transition="in" filter="wipe(down)">
                                      <p:cBhvr>
                                        <p:cTn id="11" dur="500"/>
                                        <p:tgtEl>
                                          <p:spTgt spid="3">
                                            <p:txEl>
                                              <p:pRg st="5" end="5"/>
                                            </p:txEl>
                                          </p:spTgt>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Effect transition="in" filter="wipe(down)">
                                      <p:cBhvr>
                                        <p:cTn id="1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bwMode="auto">
          <a:xfrm>
            <a:off x="628650" y="120650"/>
            <a:ext cx="7848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2800" b="1">
                <a:solidFill>
                  <a:schemeClr val="accent2"/>
                </a:solidFill>
                <a:latin typeface="+mj-lt"/>
                <a:ea typeface="+mj-ea"/>
                <a:cs typeface="+mj-cs"/>
              </a:defRPr>
            </a:lvl1pPr>
            <a:lvl2pPr algn="l" rtl="0" eaLnBrk="0" fontAlgn="base" hangingPunct="0">
              <a:spcBef>
                <a:spcPct val="0"/>
              </a:spcBef>
              <a:spcAft>
                <a:spcPct val="0"/>
              </a:spcAft>
              <a:defRPr sz="2800" b="1">
                <a:solidFill>
                  <a:schemeClr val="accent2"/>
                </a:solidFill>
                <a:latin typeface="Verdana" pitchFamily="34" charset="0"/>
              </a:defRPr>
            </a:lvl2pPr>
            <a:lvl3pPr algn="l" rtl="0" eaLnBrk="0" fontAlgn="base" hangingPunct="0">
              <a:spcBef>
                <a:spcPct val="0"/>
              </a:spcBef>
              <a:spcAft>
                <a:spcPct val="0"/>
              </a:spcAft>
              <a:defRPr sz="2800" b="1">
                <a:solidFill>
                  <a:schemeClr val="accent2"/>
                </a:solidFill>
                <a:latin typeface="Verdana" pitchFamily="34" charset="0"/>
              </a:defRPr>
            </a:lvl3pPr>
            <a:lvl4pPr algn="l" rtl="0" eaLnBrk="0" fontAlgn="base" hangingPunct="0">
              <a:spcBef>
                <a:spcPct val="0"/>
              </a:spcBef>
              <a:spcAft>
                <a:spcPct val="0"/>
              </a:spcAft>
              <a:defRPr sz="2800" b="1">
                <a:solidFill>
                  <a:schemeClr val="accent2"/>
                </a:solidFill>
                <a:latin typeface="Verdana" pitchFamily="34" charset="0"/>
              </a:defRPr>
            </a:lvl4pPr>
            <a:lvl5pPr algn="l" rtl="0" eaLnBrk="0" fontAlgn="base" hangingPunct="0">
              <a:spcBef>
                <a:spcPct val="0"/>
              </a:spcBef>
              <a:spcAft>
                <a:spcPct val="0"/>
              </a:spcAft>
              <a:defRPr sz="2800" b="1">
                <a:solidFill>
                  <a:schemeClr val="accent2"/>
                </a:solidFill>
                <a:latin typeface="Verdana" pitchFamily="34" charset="0"/>
              </a:defRPr>
            </a:lvl5pPr>
            <a:lvl6pPr marL="457200" algn="l" rtl="0" eaLnBrk="0" fontAlgn="base" hangingPunct="0">
              <a:spcBef>
                <a:spcPct val="0"/>
              </a:spcBef>
              <a:spcAft>
                <a:spcPct val="0"/>
              </a:spcAft>
              <a:defRPr sz="2800" b="1">
                <a:solidFill>
                  <a:schemeClr val="accent2"/>
                </a:solidFill>
                <a:latin typeface="Verdana" pitchFamily="34" charset="0"/>
              </a:defRPr>
            </a:lvl6pPr>
            <a:lvl7pPr marL="914400" algn="l" rtl="0" eaLnBrk="0" fontAlgn="base" hangingPunct="0">
              <a:spcBef>
                <a:spcPct val="0"/>
              </a:spcBef>
              <a:spcAft>
                <a:spcPct val="0"/>
              </a:spcAft>
              <a:defRPr sz="2800" b="1">
                <a:solidFill>
                  <a:schemeClr val="accent2"/>
                </a:solidFill>
                <a:latin typeface="Verdana" pitchFamily="34" charset="0"/>
              </a:defRPr>
            </a:lvl7pPr>
            <a:lvl8pPr marL="1371600" algn="l" rtl="0" eaLnBrk="0" fontAlgn="base" hangingPunct="0">
              <a:spcBef>
                <a:spcPct val="0"/>
              </a:spcBef>
              <a:spcAft>
                <a:spcPct val="0"/>
              </a:spcAft>
              <a:defRPr sz="2800" b="1">
                <a:solidFill>
                  <a:schemeClr val="accent2"/>
                </a:solidFill>
                <a:latin typeface="Verdana" pitchFamily="34" charset="0"/>
              </a:defRPr>
            </a:lvl8pPr>
            <a:lvl9pPr marL="1828800" algn="l" rtl="0" eaLnBrk="0" fontAlgn="base" hangingPunct="0">
              <a:spcBef>
                <a:spcPct val="0"/>
              </a:spcBef>
              <a:spcAft>
                <a:spcPct val="0"/>
              </a:spcAft>
              <a:defRPr sz="2800" b="1">
                <a:solidFill>
                  <a:schemeClr val="accent2"/>
                </a:solidFill>
                <a:latin typeface="Verdana" pitchFamily="34" charset="0"/>
              </a:defRPr>
            </a:lvl9pPr>
          </a:lstStyle>
          <a:p>
            <a:pPr algn="ctr">
              <a:defRPr/>
            </a:pPr>
            <a:r>
              <a:rPr lang="en-US" altLang="zh-CN" kern="0" dirty="0">
                <a:effectLst/>
                <a:ea typeface="宋体" pitchFamily="2" charset="-122"/>
              </a:rPr>
              <a:t>Eligibility</a:t>
            </a:r>
            <a:endParaRPr lang="zh-CN" altLang="en-US" kern="0" dirty="0">
              <a:effectLst/>
              <a:ea typeface="宋体" pitchFamily="2" charset="-122"/>
            </a:endParaRPr>
          </a:p>
        </p:txBody>
      </p:sp>
      <p:sp>
        <p:nvSpPr>
          <p:cNvPr id="3" name="内容占位符 2"/>
          <p:cNvSpPr txBox="1">
            <a:spLocks/>
          </p:cNvSpPr>
          <p:nvPr/>
        </p:nvSpPr>
        <p:spPr bwMode="auto">
          <a:xfrm>
            <a:off x="1492250" y="869950"/>
            <a:ext cx="7121525" cy="455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chemeClr val="folHlink"/>
              </a:buClr>
              <a:buFont typeface="Wingdings" pitchFamily="2" charset="2"/>
              <a:buChar char="u"/>
              <a:defRPr sz="2000" b="1">
                <a:solidFill>
                  <a:schemeClr val="folHlink"/>
                </a:solidFill>
                <a:latin typeface="+mn-lt"/>
                <a:ea typeface="+mn-ea"/>
                <a:cs typeface="+mn-cs"/>
              </a:defRPr>
            </a:lvl1pPr>
            <a:lvl2pPr marL="742950" indent="-285750" algn="l" rtl="0" eaLnBrk="0" fontAlgn="base" hangingPunct="0">
              <a:spcBef>
                <a:spcPct val="20000"/>
              </a:spcBef>
              <a:spcAft>
                <a:spcPct val="0"/>
              </a:spcAft>
              <a:buClr>
                <a:schemeClr val="accent1"/>
              </a:buClr>
              <a:buSzPct val="60000"/>
              <a:buFont typeface="Wingdings" pitchFamily="2" charset="2"/>
              <a:buChar char="n"/>
              <a:defRPr>
                <a:solidFill>
                  <a:schemeClr val="tx1"/>
                </a:solidFill>
                <a:latin typeface="+mn-lt"/>
              </a:defRPr>
            </a:lvl2pPr>
            <a:lvl3pPr marL="1143000" indent="-228600" algn="l" rtl="0" eaLnBrk="0" fontAlgn="base" hangingPunct="0">
              <a:spcBef>
                <a:spcPct val="20000"/>
              </a:spcBef>
              <a:spcAft>
                <a:spcPct val="0"/>
              </a:spcAft>
              <a:buClr>
                <a:schemeClr val="folHlink"/>
              </a:buClr>
              <a:buSzPct val="60000"/>
              <a:buFont typeface="Wingdings" pitchFamily="2" charset="2"/>
              <a:buChar char="n"/>
              <a:defRPr sz="1600">
                <a:solidFill>
                  <a:schemeClr val="tx1"/>
                </a:solidFill>
                <a:latin typeface="+mn-lt"/>
              </a:defRPr>
            </a:lvl3pPr>
            <a:lvl4pPr marL="1600200" indent="-228600" algn="l" rtl="0" eaLnBrk="0" fontAlgn="base" hangingPunct="0">
              <a:spcBef>
                <a:spcPct val="20000"/>
              </a:spcBef>
              <a:spcAft>
                <a:spcPct val="0"/>
              </a:spcAft>
              <a:buClr>
                <a:schemeClr val="tx1"/>
              </a:buClr>
              <a:buSzPct val="60000"/>
              <a:buFont typeface="Wingdings" pitchFamily="2" charset="2"/>
              <a:buChar char="n"/>
              <a:defRPr sz="1600">
                <a:solidFill>
                  <a:schemeClr val="tx1"/>
                </a:solidFill>
                <a:latin typeface="+mn-lt"/>
              </a:defRPr>
            </a:lvl4pPr>
            <a:lvl5pPr marL="20574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5pPr>
            <a:lvl6pPr marL="25146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6pPr>
            <a:lvl7pPr marL="29718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7pPr>
            <a:lvl8pPr marL="34290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8pPr>
            <a:lvl9pPr marL="38862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9pPr>
          </a:lstStyle>
          <a:p>
            <a:pPr marL="0" indent="0">
              <a:buFont typeface="Wingdings" pitchFamily="2" charset="2"/>
              <a:buNone/>
              <a:defRPr/>
            </a:pPr>
            <a:r>
              <a:rPr lang="en-US" altLang="zh-CN" sz="2800" kern="0" dirty="0">
                <a:effectLst/>
                <a:latin typeface="Book Antiqua" panose="02040602050305030304" pitchFamily="18" charset="0"/>
                <a:ea typeface="宋体" pitchFamily="2" charset="-122"/>
              </a:rPr>
              <a:t>Important Things to Remember:</a:t>
            </a:r>
          </a:p>
          <a:p>
            <a:pPr marL="0" indent="0">
              <a:buFont typeface="Wingdings" pitchFamily="2" charset="2"/>
              <a:buNone/>
              <a:defRPr/>
            </a:pPr>
            <a:endParaRPr lang="en-US" altLang="zh-CN" kern="0" dirty="0">
              <a:solidFill>
                <a:srgbClr val="002164"/>
              </a:solidFill>
              <a:effectLst/>
              <a:latin typeface="Book Antiqua" panose="02040602050305030304" pitchFamily="18" charset="0"/>
              <a:ea typeface="宋体" pitchFamily="2" charset="-122"/>
              <a:cs typeface="Arial" panose="020B0604020202020204" pitchFamily="34" charset="0"/>
            </a:endParaRPr>
          </a:p>
          <a:p>
            <a:pPr marL="0" indent="0">
              <a:buFont typeface="Wingdings" pitchFamily="2" charset="2"/>
              <a:buNone/>
              <a:defRPr/>
            </a:pPr>
            <a:r>
              <a:rPr lang="en-US" altLang="zh-CN" kern="0" dirty="0">
                <a:solidFill>
                  <a:srgbClr val="002164"/>
                </a:solidFill>
                <a:effectLst/>
                <a:latin typeface="Book Antiqua" panose="02040602050305030304" pitchFamily="18" charset="0"/>
                <a:ea typeface="宋体" pitchFamily="2" charset="-122"/>
                <a:cs typeface="Arial" panose="020B0604020202020204" pitchFamily="34" charset="0"/>
              </a:rPr>
              <a:t>When you sit down to fill out an enrollment application with someone, begin the conversation by asking about their relationship to the child.  If they are the biological parent and the child lives with them, you don’t need any kind of paperwork to prove this.</a:t>
            </a:r>
          </a:p>
          <a:p>
            <a:pPr marL="0" indent="0">
              <a:buFont typeface="Wingdings" pitchFamily="2" charset="2"/>
              <a:buNone/>
              <a:defRPr/>
            </a:pPr>
            <a:endParaRPr lang="en-US" altLang="zh-CN" kern="0" dirty="0">
              <a:solidFill>
                <a:srgbClr val="002164"/>
              </a:solidFill>
              <a:effectLst/>
              <a:latin typeface="Book Antiqua" panose="02040602050305030304" pitchFamily="18" charset="0"/>
              <a:ea typeface="宋体" pitchFamily="2" charset="-122"/>
              <a:cs typeface="Arial" panose="020B0604020202020204" pitchFamily="34" charset="0"/>
            </a:endParaRPr>
          </a:p>
          <a:p>
            <a:pPr marL="0" indent="0">
              <a:buFont typeface="Wingdings" pitchFamily="2" charset="2"/>
              <a:buNone/>
              <a:defRPr/>
            </a:pPr>
            <a:r>
              <a:rPr lang="en-US" altLang="zh-CN" kern="0" dirty="0">
                <a:solidFill>
                  <a:srgbClr val="002164"/>
                </a:solidFill>
                <a:effectLst/>
                <a:latin typeface="Book Antiqua" panose="02040602050305030304" pitchFamily="18" charset="0"/>
                <a:ea typeface="宋体" pitchFamily="2" charset="-122"/>
                <a:cs typeface="Arial" panose="020B0604020202020204" pitchFamily="34" charset="0"/>
              </a:rPr>
              <a:t>But if they are a guardian, foster parent, or a parent that has 50/50 custody of their child, you need proof.  You can still fill out the application with them if they don’t have proof on that day, but they must bring in documentation of their parental status before the child can be put on the waiting list.</a:t>
            </a:r>
          </a:p>
          <a:p>
            <a:pPr marL="0" indent="0">
              <a:buFont typeface="Wingdings" pitchFamily="2" charset="2"/>
              <a:buNone/>
              <a:defRPr/>
            </a:pPr>
            <a:endParaRPr lang="en-US" altLang="zh-CN" kern="0" dirty="0">
              <a:solidFill>
                <a:srgbClr val="002164"/>
              </a:solidFill>
              <a:effectLst/>
              <a:latin typeface="Book Antiqua" panose="02040602050305030304" pitchFamily="18" charset="0"/>
              <a:ea typeface="宋体" pitchFamily="2" charset="-122"/>
              <a:cs typeface="Arial" panose="020B0604020202020204" pitchFamily="34" charset="0"/>
            </a:endParaRPr>
          </a:p>
          <a:p>
            <a:pPr>
              <a:buFont typeface="Wingdings" pitchFamily="2" charset="2"/>
              <a:buChar char="q"/>
              <a:defRPr/>
            </a:pPr>
            <a:endParaRPr lang="en-US" altLang="zh-CN" kern="0" dirty="0">
              <a:solidFill>
                <a:srgbClr val="002164"/>
              </a:solidFill>
              <a:effectLst/>
              <a:latin typeface="Book Antiqua" panose="02040602050305030304" pitchFamily="18" charset="0"/>
              <a:ea typeface="宋体" pitchFamily="2" charset="-122"/>
              <a:cs typeface="Arial" panose="020B0604020202020204" pitchFamily="34" charset="0"/>
            </a:endParaRPr>
          </a:p>
          <a:p>
            <a:pPr marL="0" indent="0">
              <a:buFont typeface="Wingdings" pitchFamily="2" charset="2"/>
              <a:buNone/>
              <a:defRPr/>
            </a:pPr>
            <a:endParaRPr lang="zh-CN" altLang="en-US" sz="2800" i="1" kern="0" dirty="0">
              <a:solidFill>
                <a:srgbClr val="002164"/>
              </a:solidFill>
              <a:effectLst/>
              <a:latin typeface="Arial" panose="020B0604020202020204" pitchFamily="34" charset="0"/>
              <a:ea typeface="宋体" pitchFamily="2" charset="-122"/>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bwMode="auto">
          <a:xfrm>
            <a:off x="628650" y="120650"/>
            <a:ext cx="7848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2800" b="1">
                <a:solidFill>
                  <a:schemeClr val="accent2"/>
                </a:solidFill>
                <a:latin typeface="+mj-lt"/>
                <a:ea typeface="+mj-ea"/>
                <a:cs typeface="+mj-cs"/>
              </a:defRPr>
            </a:lvl1pPr>
            <a:lvl2pPr algn="l" rtl="0" eaLnBrk="0" fontAlgn="base" hangingPunct="0">
              <a:spcBef>
                <a:spcPct val="0"/>
              </a:spcBef>
              <a:spcAft>
                <a:spcPct val="0"/>
              </a:spcAft>
              <a:defRPr sz="2800" b="1">
                <a:solidFill>
                  <a:schemeClr val="accent2"/>
                </a:solidFill>
                <a:latin typeface="Verdana" pitchFamily="34" charset="0"/>
              </a:defRPr>
            </a:lvl2pPr>
            <a:lvl3pPr algn="l" rtl="0" eaLnBrk="0" fontAlgn="base" hangingPunct="0">
              <a:spcBef>
                <a:spcPct val="0"/>
              </a:spcBef>
              <a:spcAft>
                <a:spcPct val="0"/>
              </a:spcAft>
              <a:defRPr sz="2800" b="1">
                <a:solidFill>
                  <a:schemeClr val="accent2"/>
                </a:solidFill>
                <a:latin typeface="Verdana" pitchFamily="34" charset="0"/>
              </a:defRPr>
            </a:lvl3pPr>
            <a:lvl4pPr algn="l" rtl="0" eaLnBrk="0" fontAlgn="base" hangingPunct="0">
              <a:spcBef>
                <a:spcPct val="0"/>
              </a:spcBef>
              <a:spcAft>
                <a:spcPct val="0"/>
              </a:spcAft>
              <a:defRPr sz="2800" b="1">
                <a:solidFill>
                  <a:schemeClr val="accent2"/>
                </a:solidFill>
                <a:latin typeface="Verdana" pitchFamily="34" charset="0"/>
              </a:defRPr>
            </a:lvl4pPr>
            <a:lvl5pPr algn="l" rtl="0" eaLnBrk="0" fontAlgn="base" hangingPunct="0">
              <a:spcBef>
                <a:spcPct val="0"/>
              </a:spcBef>
              <a:spcAft>
                <a:spcPct val="0"/>
              </a:spcAft>
              <a:defRPr sz="2800" b="1">
                <a:solidFill>
                  <a:schemeClr val="accent2"/>
                </a:solidFill>
                <a:latin typeface="Verdana" pitchFamily="34" charset="0"/>
              </a:defRPr>
            </a:lvl5pPr>
            <a:lvl6pPr marL="457200" algn="l" rtl="0" eaLnBrk="0" fontAlgn="base" hangingPunct="0">
              <a:spcBef>
                <a:spcPct val="0"/>
              </a:spcBef>
              <a:spcAft>
                <a:spcPct val="0"/>
              </a:spcAft>
              <a:defRPr sz="2800" b="1">
                <a:solidFill>
                  <a:schemeClr val="accent2"/>
                </a:solidFill>
                <a:latin typeface="Verdana" pitchFamily="34" charset="0"/>
              </a:defRPr>
            </a:lvl6pPr>
            <a:lvl7pPr marL="914400" algn="l" rtl="0" eaLnBrk="0" fontAlgn="base" hangingPunct="0">
              <a:spcBef>
                <a:spcPct val="0"/>
              </a:spcBef>
              <a:spcAft>
                <a:spcPct val="0"/>
              </a:spcAft>
              <a:defRPr sz="2800" b="1">
                <a:solidFill>
                  <a:schemeClr val="accent2"/>
                </a:solidFill>
                <a:latin typeface="Verdana" pitchFamily="34" charset="0"/>
              </a:defRPr>
            </a:lvl7pPr>
            <a:lvl8pPr marL="1371600" algn="l" rtl="0" eaLnBrk="0" fontAlgn="base" hangingPunct="0">
              <a:spcBef>
                <a:spcPct val="0"/>
              </a:spcBef>
              <a:spcAft>
                <a:spcPct val="0"/>
              </a:spcAft>
              <a:defRPr sz="2800" b="1">
                <a:solidFill>
                  <a:schemeClr val="accent2"/>
                </a:solidFill>
                <a:latin typeface="Verdana" pitchFamily="34" charset="0"/>
              </a:defRPr>
            </a:lvl8pPr>
            <a:lvl9pPr marL="1828800" algn="l" rtl="0" eaLnBrk="0" fontAlgn="base" hangingPunct="0">
              <a:spcBef>
                <a:spcPct val="0"/>
              </a:spcBef>
              <a:spcAft>
                <a:spcPct val="0"/>
              </a:spcAft>
              <a:defRPr sz="2800" b="1">
                <a:solidFill>
                  <a:schemeClr val="accent2"/>
                </a:solidFill>
                <a:latin typeface="Verdana" pitchFamily="34" charset="0"/>
              </a:defRPr>
            </a:lvl9pPr>
          </a:lstStyle>
          <a:p>
            <a:pPr algn="ctr">
              <a:defRPr/>
            </a:pPr>
            <a:r>
              <a:rPr lang="en-US" altLang="zh-CN" kern="0" dirty="0">
                <a:effectLst/>
                <a:ea typeface="宋体" pitchFamily="2" charset="-122"/>
              </a:rPr>
              <a:t>Eligibility</a:t>
            </a:r>
            <a:endParaRPr lang="zh-CN" altLang="en-US" kern="0" dirty="0">
              <a:effectLst/>
              <a:ea typeface="宋体" pitchFamily="2" charset="-122"/>
            </a:endParaRPr>
          </a:p>
        </p:txBody>
      </p:sp>
      <p:sp>
        <p:nvSpPr>
          <p:cNvPr id="3" name="内容占位符 2"/>
          <p:cNvSpPr txBox="1">
            <a:spLocks/>
          </p:cNvSpPr>
          <p:nvPr/>
        </p:nvSpPr>
        <p:spPr bwMode="auto">
          <a:xfrm>
            <a:off x="1178132" y="1098357"/>
            <a:ext cx="7121525" cy="455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chemeClr val="folHlink"/>
              </a:buClr>
              <a:buFont typeface="Wingdings" pitchFamily="2" charset="2"/>
              <a:buChar char="u"/>
              <a:defRPr sz="2000" b="1">
                <a:solidFill>
                  <a:schemeClr val="folHlink"/>
                </a:solidFill>
                <a:latin typeface="+mn-lt"/>
                <a:ea typeface="+mn-ea"/>
                <a:cs typeface="+mn-cs"/>
              </a:defRPr>
            </a:lvl1pPr>
            <a:lvl2pPr marL="742950" indent="-285750" algn="l" rtl="0" eaLnBrk="0" fontAlgn="base" hangingPunct="0">
              <a:spcBef>
                <a:spcPct val="20000"/>
              </a:spcBef>
              <a:spcAft>
                <a:spcPct val="0"/>
              </a:spcAft>
              <a:buClr>
                <a:schemeClr val="accent1"/>
              </a:buClr>
              <a:buSzPct val="60000"/>
              <a:buFont typeface="Wingdings" pitchFamily="2" charset="2"/>
              <a:buChar char="n"/>
              <a:defRPr>
                <a:solidFill>
                  <a:schemeClr val="tx1"/>
                </a:solidFill>
                <a:latin typeface="+mn-lt"/>
              </a:defRPr>
            </a:lvl2pPr>
            <a:lvl3pPr marL="1143000" indent="-228600" algn="l" rtl="0" eaLnBrk="0" fontAlgn="base" hangingPunct="0">
              <a:spcBef>
                <a:spcPct val="20000"/>
              </a:spcBef>
              <a:spcAft>
                <a:spcPct val="0"/>
              </a:spcAft>
              <a:buClr>
                <a:schemeClr val="folHlink"/>
              </a:buClr>
              <a:buSzPct val="60000"/>
              <a:buFont typeface="Wingdings" pitchFamily="2" charset="2"/>
              <a:buChar char="n"/>
              <a:defRPr sz="1600">
                <a:solidFill>
                  <a:schemeClr val="tx1"/>
                </a:solidFill>
                <a:latin typeface="+mn-lt"/>
              </a:defRPr>
            </a:lvl3pPr>
            <a:lvl4pPr marL="1600200" indent="-228600" algn="l" rtl="0" eaLnBrk="0" fontAlgn="base" hangingPunct="0">
              <a:spcBef>
                <a:spcPct val="20000"/>
              </a:spcBef>
              <a:spcAft>
                <a:spcPct val="0"/>
              </a:spcAft>
              <a:buClr>
                <a:schemeClr val="tx1"/>
              </a:buClr>
              <a:buSzPct val="60000"/>
              <a:buFont typeface="Wingdings" pitchFamily="2" charset="2"/>
              <a:buChar char="n"/>
              <a:defRPr sz="1600">
                <a:solidFill>
                  <a:schemeClr val="tx1"/>
                </a:solidFill>
                <a:latin typeface="+mn-lt"/>
              </a:defRPr>
            </a:lvl4pPr>
            <a:lvl5pPr marL="20574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5pPr>
            <a:lvl6pPr marL="25146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6pPr>
            <a:lvl7pPr marL="29718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7pPr>
            <a:lvl8pPr marL="34290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8pPr>
            <a:lvl9pPr marL="38862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9pPr>
          </a:lstStyle>
          <a:p>
            <a:pPr marL="0" indent="0">
              <a:buFont typeface="Wingdings" pitchFamily="2" charset="2"/>
              <a:buNone/>
              <a:defRPr/>
            </a:pPr>
            <a:r>
              <a:rPr lang="en-US" altLang="zh-CN" sz="2800" kern="0" dirty="0">
                <a:effectLst/>
                <a:latin typeface="Book Antiqua" panose="02040602050305030304" pitchFamily="18" charset="0"/>
                <a:ea typeface="宋体" pitchFamily="2" charset="-122"/>
              </a:rPr>
              <a:t>Important Things to Remember:</a:t>
            </a:r>
          </a:p>
          <a:p>
            <a:pPr marL="0" indent="0">
              <a:buFont typeface="Wingdings" pitchFamily="2" charset="2"/>
              <a:buNone/>
              <a:defRPr/>
            </a:pPr>
            <a:endParaRPr lang="en-US" altLang="zh-CN" kern="0" dirty="0">
              <a:solidFill>
                <a:srgbClr val="002164"/>
              </a:solidFill>
              <a:effectLst/>
              <a:latin typeface="Book Antiqua" panose="02040602050305030304" pitchFamily="18" charset="0"/>
              <a:ea typeface="宋体" pitchFamily="2" charset="-122"/>
              <a:cs typeface="Arial" panose="020B0604020202020204" pitchFamily="34" charset="0"/>
            </a:endParaRPr>
          </a:p>
          <a:p>
            <a:pPr marL="0" indent="0">
              <a:buFont typeface="Wingdings" pitchFamily="2" charset="2"/>
              <a:buNone/>
              <a:defRPr/>
            </a:pPr>
            <a:r>
              <a:rPr lang="en-US" altLang="zh-CN" sz="2400" kern="0" dirty="0">
                <a:solidFill>
                  <a:srgbClr val="002164"/>
                </a:solidFill>
                <a:effectLst/>
                <a:latin typeface="Book Antiqua" panose="02040602050305030304" pitchFamily="18" charset="0"/>
                <a:ea typeface="宋体" pitchFamily="2" charset="-122"/>
                <a:cs typeface="Arial" panose="020B0604020202020204" pitchFamily="34" charset="0"/>
              </a:rPr>
              <a:t>To clarify, a stepparent can also fill out the application for the child as long as they are married to and live with the custodial parent/guardian.</a:t>
            </a:r>
          </a:p>
          <a:p>
            <a:pPr marL="0" indent="0">
              <a:buFont typeface="Wingdings" pitchFamily="2" charset="2"/>
              <a:buNone/>
              <a:defRPr/>
            </a:pPr>
            <a:endParaRPr lang="en-US" altLang="zh-CN" kern="0" dirty="0">
              <a:solidFill>
                <a:srgbClr val="002164"/>
              </a:solidFill>
              <a:effectLst/>
              <a:latin typeface="Book Antiqua" panose="02040602050305030304" pitchFamily="18" charset="0"/>
              <a:ea typeface="宋体" pitchFamily="2" charset="-122"/>
              <a:cs typeface="Arial" panose="020B0604020202020204" pitchFamily="34" charset="0"/>
            </a:endParaRPr>
          </a:p>
          <a:p>
            <a:pPr marL="0" indent="0">
              <a:buFont typeface="Wingdings" pitchFamily="2" charset="2"/>
              <a:buNone/>
              <a:defRPr/>
            </a:pPr>
            <a:endParaRPr lang="en-US" altLang="zh-CN" kern="0" dirty="0">
              <a:solidFill>
                <a:srgbClr val="002164"/>
              </a:solidFill>
              <a:effectLst/>
              <a:latin typeface="Book Antiqua" panose="02040602050305030304" pitchFamily="18" charset="0"/>
              <a:ea typeface="宋体" pitchFamily="2" charset="-122"/>
              <a:cs typeface="Arial" panose="020B0604020202020204" pitchFamily="34" charset="0"/>
            </a:endParaRPr>
          </a:p>
          <a:p>
            <a:pPr marL="0" indent="0">
              <a:buFont typeface="Wingdings" pitchFamily="2" charset="2"/>
              <a:buNone/>
              <a:defRPr/>
            </a:pPr>
            <a:endParaRPr lang="en-US" altLang="zh-CN" kern="0" dirty="0">
              <a:solidFill>
                <a:srgbClr val="002164"/>
              </a:solidFill>
              <a:effectLst/>
              <a:latin typeface="Book Antiqua" panose="02040602050305030304" pitchFamily="18" charset="0"/>
              <a:ea typeface="宋体" pitchFamily="2" charset="-122"/>
              <a:cs typeface="Arial" panose="020B0604020202020204" pitchFamily="34" charset="0"/>
            </a:endParaRPr>
          </a:p>
          <a:p>
            <a:pPr>
              <a:buFont typeface="Wingdings" pitchFamily="2" charset="2"/>
              <a:buChar char="q"/>
              <a:defRPr/>
            </a:pPr>
            <a:endParaRPr lang="en-US" altLang="zh-CN" kern="0" dirty="0">
              <a:solidFill>
                <a:srgbClr val="002164"/>
              </a:solidFill>
              <a:effectLst/>
              <a:latin typeface="Book Antiqua" panose="02040602050305030304" pitchFamily="18" charset="0"/>
              <a:ea typeface="宋体" pitchFamily="2" charset="-122"/>
              <a:cs typeface="Arial" panose="020B0604020202020204" pitchFamily="34" charset="0"/>
            </a:endParaRPr>
          </a:p>
          <a:p>
            <a:pPr marL="0" indent="0">
              <a:buFont typeface="Wingdings" pitchFamily="2" charset="2"/>
              <a:buNone/>
              <a:defRPr/>
            </a:pPr>
            <a:endParaRPr lang="en-US" altLang="zh-CN" sz="2800" i="1" kern="0" dirty="0">
              <a:solidFill>
                <a:srgbClr val="002164"/>
              </a:solidFill>
              <a:effectLst/>
              <a:latin typeface="Arial" panose="020B0604020202020204" pitchFamily="34" charset="0"/>
              <a:ea typeface="宋体" pitchFamily="2" charset="-122"/>
              <a:cs typeface="Arial" panose="020B0604020202020204" pitchFamily="34" charset="0"/>
            </a:endParaRPr>
          </a:p>
          <a:p>
            <a:pPr marL="0" indent="0">
              <a:buFont typeface="Wingdings" pitchFamily="2" charset="2"/>
              <a:buNone/>
              <a:defRPr/>
            </a:pPr>
            <a:endParaRPr lang="zh-CN" altLang="en-US" sz="2800" i="1" kern="0" dirty="0">
              <a:solidFill>
                <a:srgbClr val="002164"/>
              </a:solidFill>
              <a:effectLst/>
              <a:latin typeface="Arial" panose="020B0604020202020204" pitchFamily="34" charset="0"/>
              <a:ea typeface="宋体" pitchFamily="2" charset="-122"/>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a:spLocks/>
          </p:cNvSpPr>
          <p:nvPr/>
        </p:nvSpPr>
        <p:spPr bwMode="auto">
          <a:xfrm>
            <a:off x="1177925" y="1098550"/>
            <a:ext cx="7121525" cy="455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chemeClr val="folHlink"/>
              </a:buClr>
              <a:buFont typeface="Wingdings" pitchFamily="2" charset="2"/>
              <a:buChar char="u"/>
              <a:defRPr sz="2000" b="1">
                <a:solidFill>
                  <a:schemeClr val="folHlink"/>
                </a:solidFill>
                <a:latin typeface="+mn-lt"/>
                <a:ea typeface="+mn-ea"/>
                <a:cs typeface="+mn-cs"/>
              </a:defRPr>
            </a:lvl1pPr>
            <a:lvl2pPr marL="742950" indent="-285750" algn="l" rtl="0" eaLnBrk="0" fontAlgn="base" hangingPunct="0">
              <a:spcBef>
                <a:spcPct val="20000"/>
              </a:spcBef>
              <a:spcAft>
                <a:spcPct val="0"/>
              </a:spcAft>
              <a:buClr>
                <a:schemeClr val="accent1"/>
              </a:buClr>
              <a:buSzPct val="60000"/>
              <a:buFont typeface="Wingdings" pitchFamily="2" charset="2"/>
              <a:buChar char="n"/>
              <a:defRPr>
                <a:solidFill>
                  <a:schemeClr val="tx1"/>
                </a:solidFill>
                <a:latin typeface="+mn-lt"/>
              </a:defRPr>
            </a:lvl2pPr>
            <a:lvl3pPr marL="1143000" indent="-228600" algn="l" rtl="0" eaLnBrk="0" fontAlgn="base" hangingPunct="0">
              <a:spcBef>
                <a:spcPct val="20000"/>
              </a:spcBef>
              <a:spcAft>
                <a:spcPct val="0"/>
              </a:spcAft>
              <a:buClr>
                <a:schemeClr val="folHlink"/>
              </a:buClr>
              <a:buSzPct val="60000"/>
              <a:buFont typeface="Wingdings" pitchFamily="2" charset="2"/>
              <a:buChar char="n"/>
              <a:defRPr sz="1600">
                <a:solidFill>
                  <a:schemeClr val="tx1"/>
                </a:solidFill>
                <a:latin typeface="+mn-lt"/>
              </a:defRPr>
            </a:lvl3pPr>
            <a:lvl4pPr marL="1600200" indent="-228600" algn="l" rtl="0" eaLnBrk="0" fontAlgn="base" hangingPunct="0">
              <a:spcBef>
                <a:spcPct val="20000"/>
              </a:spcBef>
              <a:spcAft>
                <a:spcPct val="0"/>
              </a:spcAft>
              <a:buClr>
                <a:schemeClr val="tx1"/>
              </a:buClr>
              <a:buSzPct val="60000"/>
              <a:buFont typeface="Wingdings" pitchFamily="2" charset="2"/>
              <a:buChar char="n"/>
              <a:defRPr sz="1600">
                <a:solidFill>
                  <a:schemeClr val="tx1"/>
                </a:solidFill>
                <a:latin typeface="+mn-lt"/>
              </a:defRPr>
            </a:lvl4pPr>
            <a:lvl5pPr marL="20574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5pPr>
            <a:lvl6pPr marL="25146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6pPr>
            <a:lvl7pPr marL="29718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7pPr>
            <a:lvl8pPr marL="34290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8pPr>
            <a:lvl9pPr marL="38862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9pPr>
          </a:lstStyle>
          <a:p>
            <a:pPr marL="0" indent="0">
              <a:buFont typeface="Wingdings" pitchFamily="2" charset="2"/>
              <a:buNone/>
              <a:defRPr/>
            </a:pPr>
            <a:r>
              <a:rPr lang="en-US" altLang="zh-CN" sz="2800" kern="0" dirty="0">
                <a:effectLst/>
                <a:latin typeface="Book Antiqua" panose="02040602050305030304" pitchFamily="18" charset="0"/>
                <a:ea typeface="宋体" pitchFamily="2" charset="-122"/>
              </a:rPr>
              <a:t>In order to complete the enrollment application accurately, you must be able to determine the following:</a:t>
            </a:r>
          </a:p>
          <a:p>
            <a:pPr marL="0" indent="0">
              <a:buFont typeface="Wingdings" pitchFamily="2" charset="2"/>
              <a:buNone/>
              <a:defRPr/>
            </a:pPr>
            <a:endParaRPr lang="en-US" altLang="zh-CN" sz="1000" kern="0" dirty="0">
              <a:effectLst/>
              <a:latin typeface="Book Antiqua" panose="02040602050305030304" pitchFamily="18" charset="0"/>
              <a:ea typeface="宋体" pitchFamily="2" charset="-122"/>
            </a:endParaRPr>
          </a:p>
          <a:p>
            <a:pPr>
              <a:buFont typeface="Wingdings" pitchFamily="2" charset="2"/>
              <a:buChar char="q"/>
              <a:defRPr/>
            </a:pPr>
            <a:r>
              <a:rPr lang="en-US" altLang="zh-CN" kern="0" dirty="0">
                <a:solidFill>
                  <a:srgbClr val="002164"/>
                </a:solidFill>
                <a:effectLst/>
                <a:latin typeface="Book Antiqua" panose="02040602050305030304" pitchFamily="18" charset="0"/>
                <a:ea typeface="宋体" pitchFamily="2" charset="-122"/>
                <a:cs typeface="Arial" panose="020B0604020202020204" pitchFamily="34" charset="0"/>
              </a:rPr>
              <a:t>Is the person I’m talking to legally able to apply for this child’s enrollment</a:t>
            </a:r>
          </a:p>
          <a:p>
            <a:pPr>
              <a:buFont typeface="Wingdings" pitchFamily="2" charset="2"/>
              <a:buChar char="q"/>
              <a:defRPr/>
            </a:pPr>
            <a:r>
              <a:rPr lang="en-US" altLang="zh-CN" kern="0" dirty="0">
                <a:solidFill>
                  <a:srgbClr val="002164"/>
                </a:solidFill>
                <a:effectLst/>
                <a:latin typeface="Book Antiqua" panose="02040602050305030304" pitchFamily="18" charset="0"/>
                <a:ea typeface="宋体" pitchFamily="2" charset="-122"/>
                <a:cs typeface="Arial" panose="020B0604020202020204" pitchFamily="34" charset="0"/>
              </a:rPr>
              <a:t>What can he/she use to confirm the child’s age</a:t>
            </a:r>
          </a:p>
          <a:p>
            <a:pPr>
              <a:buFont typeface="Wingdings" pitchFamily="2" charset="2"/>
              <a:buChar char="q"/>
              <a:defRPr/>
            </a:pPr>
            <a:r>
              <a:rPr lang="en-US" altLang="zh-CN" kern="0" dirty="0">
                <a:solidFill>
                  <a:srgbClr val="002164"/>
                </a:solidFill>
                <a:effectLst/>
                <a:latin typeface="Book Antiqua" panose="02040602050305030304" pitchFamily="18" charset="0"/>
                <a:ea typeface="宋体" pitchFamily="2" charset="-122"/>
                <a:cs typeface="Arial" panose="020B0604020202020204" pitchFamily="34" charset="0"/>
              </a:rPr>
              <a:t>Is there a Secondary Caregiver</a:t>
            </a:r>
          </a:p>
          <a:p>
            <a:pPr>
              <a:buFont typeface="Wingdings" pitchFamily="2" charset="2"/>
              <a:buChar char="q"/>
              <a:defRPr/>
            </a:pPr>
            <a:r>
              <a:rPr lang="en-US" altLang="zh-CN" kern="0" dirty="0">
                <a:solidFill>
                  <a:srgbClr val="002164"/>
                </a:solidFill>
                <a:effectLst/>
                <a:latin typeface="Book Antiqua" panose="02040602050305030304" pitchFamily="18" charset="0"/>
                <a:ea typeface="宋体" pitchFamily="2" charset="-122"/>
                <a:cs typeface="Arial" panose="020B0604020202020204" pitchFamily="34" charset="0"/>
              </a:rPr>
              <a:t>How many people are in this child’s family</a:t>
            </a:r>
          </a:p>
          <a:p>
            <a:pPr>
              <a:buFont typeface="Wingdings" pitchFamily="2" charset="2"/>
              <a:buChar char="q"/>
              <a:defRPr/>
            </a:pPr>
            <a:r>
              <a:rPr lang="en-US" altLang="zh-CN" kern="0" dirty="0">
                <a:solidFill>
                  <a:srgbClr val="002164"/>
                </a:solidFill>
                <a:effectLst/>
                <a:latin typeface="Book Antiqua" panose="02040602050305030304" pitchFamily="18" charset="0"/>
                <a:ea typeface="宋体" pitchFamily="2" charset="-122"/>
                <a:cs typeface="Arial" panose="020B0604020202020204" pitchFamily="34" charset="0"/>
              </a:rPr>
              <a:t>What should I ask for to verify income</a:t>
            </a:r>
          </a:p>
          <a:p>
            <a:pPr>
              <a:buFont typeface="Wingdings" pitchFamily="2" charset="2"/>
              <a:buChar char="q"/>
              <a:defRPr/>
            </a:pPr>
            <a:r>
              <a:rPr lang="en-US" altLang="zh-CN" kern="0" dirty="0">
                <a:solidFill>
                  <a:srgbClr val="002164"/>
                </a:solidFill>
                <a:effectLst/>
                <a:latin typeface="Book Antiqua" panose="02040602050305030304" pitchFamily="18" charset="0"/>
                <a:ea typeface="宋体" pitchFamily="2" charset="-122"/>
                <a:cs typeface="Arial" panose="020B0604020202020204" pitchFamily="34" charset="0"/>
              </a:rPr>
              <a:t>Is this a child that should be listed as “Homeless”</a:t>
            </a:r>
          </a:p>
          <a:p>
            <a:pPr>
              <a:buFont typeface="Wingdings" pitchFamily="2" charset="2"/>
              <a:buChar char="q"/>
              <a:defRPr/>
            </a:pPr>
            <a:endParaRPr lang="en-US" altLang="zh-CN" kern="0" dirty="0">
              <a:solidFill>
                <a:srgbClr val="002164"/>
              </a:solidFill>
              <a:effectLst/>
              <a:latin typeface="Book Antiqua" panose="02040602050305030304" pitchFamily="18" charset="0"/>
              <a:ea typeface="宋体" pitchFamily="2" charset="-122"/>
              <a:cs typeface="Arial" panose="020B0604020202020204" pitchFamily="34" charset="0"/>
            </a:endParaRPr>
          </a:p>
          <a:p>
            <a:pPr>
              <a:buFont typeface="Wingdings" pitchFamily="2" charset="2"/>
              <a:buChar char="q"/>
              <a:defRPr/>
            </a:pPr>
            <a:endParaRPr lang="zh-CN" altLang="en-US" sz="2800" i="1" kern="0" dirty="0">
              <a:solidFill>
                <a:srgbClr val="002164"/>
              </a:solidFill>
              <a:effectLst/>
              <a:latin typeface="Arial" panose="020B0604020202020204" pitchFamily="34" charset="0"/>
              <a:ea typeface="宋体" pitchFamily="2" charset="-122"/>
              <a:cs typeface="Arial" panose="020B0604020202020204" pitchFamily="34" charset="0"/>
            </a:endParaRPr>
          </a:p>
        </p:txBody>
      </p:sp>
      <p:sp>
        <p:nvSpPr>
          <p:cNvPr id="6" name="标题 1"/>
          <p:cNvSpPr txBox="1">
            <a:spLocks/>
          </p:cNvSpPr>
          <p:nvPr/>
        </p:nvSpPr>
        <p:spPr bwMode="auto">
          <a:xfrm>
            <a:off x="628650" y="120650"/>
            <a:ext cx="7848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2800" b="1">
                <a:solidFill>
                  <a:schemeClr val="accent2"/>
                </a:solidFill>
                <a:latin typeface="+mj-lt"/>
                <a:ea typeface="+mj-ea"/>
                <a:cs typeface="+mj-cs"/>
              </a:defRPr>
            </a:lvl1pPr>
            <a:lvl2pPr algn="l" rtl="0" eaLnBrk="0" fontAlgn="base" hangingPunct="0">
              <a:spcBef>
                <a:spcPct val="0"/>
              </a:spcBef>
              <a:spcAft>
                <a:spcPct val="0"/>
              </a:spcAft>
              <a:defRPr sz="2800" b="1">
                <a:solidFill>
                  <a:schemeClr val="accent2"/>
                </a:solidFill>
                <a:latin typeface="Verdana" pitchFamily="34" charset="0"/>
              </a:defRPr>
            </a:lvl2pPr>
            <a:lvl3pPr algn="l" rtl="0" eaLnBrk="0" fontAlgn="base" hangingPunct="0">
              <a:spcBef>
                <a:spcPct val="0"/>
              </a:spcBef>
              <a:spcAft>
                <a:spcPct val="0"/>
              </a:spcAft>
              <a:defRPr sz="2800" b="1">
                <a:solidFill>
                  <a:schemeClr val="accent2"/>
                </a:solidFill>
                <a:latin typeface="Verdana" pitchFamily="34" charset="0"/>
              </a:defRPr>
            </a:lvl3pPr>
            <a:lvl4pPr algn="l" rtl="0" eaLnBrk="0" fontAlgn="base" hangingPunct="0">
              <a:spcBef>
                <a:spcPct val="0"/>
              </a:spcBef>
              <a:spcAft>
                <a:spcPct val="0"/>
              </a:spcAft>
              <a:defRPr sz="2800" b="1">
                <a:solidFill>
                  <a:schemeClr val="accent2"/>
                </a:solidFill>
                <a:latin typeface="Verdana" pitchFamily="34" charset="0"/>
              </a:defRPr>
            </a:lvl4pPr>
            <a:lvl5pPr algn="l" rtl="0" eaLnBrk="0" fontAlgn="base" hangingPunct="0">
              <a:spcBef>
                <a:spcPct val="0"/>
              </a:spcBef>
              <a:spcAft>
                <a:spcPct val="0"/>
              </a:spcAft>
              <a:defRPr sz="2800" b="1">
                <a:solidFill>
                  <a:schemeClr val="accent2"/>
                </a:solidFill>
                <a:latin typeface="Verdana" pitchFamily="34" charset="0"/>
              </a:defRPr>
            </a:lvl5pPr>
            <a:lvl6pPr marL="457200" algn="l" rtl="0" eaLnBrk="0" fontAlgn="base" hangingPunct="0">
              <a:spcBef>
                <a:spcPct val="0"/>
              </a:spcBef>
              <a:spcAft>
                <a:spcPct val="0"/>
              </a:spcAft>
              <a:defRPr sz="2800" b="1">
                <a:solidFill>
                  <a:schemeClr val="accent2"/>
                </a:solidFill>
                <a:latin typeface="Verdana" pitchFamily="34" charset="0"/>
              </a:defRPr>
            </a:lvl6pPr>
            <a:lvl7pPr marL="914400" algn="l" rtl="0" eaLnBrk="0" fontAlgn="base" hangingPunct="0">
              <a:spcBef>
                <a:spcPct val="0"/>
              </a:spcBef>
              <a:spcAft>
                <a:spcPct val="0"/>
              </a:spcAft>
              <a:defRPr sz="2800" b="1">
                <a:solidFill>
                  <a:schemeClr val="accent2"/>
                </a:solidFill>
                <a:latin typeface="Verdana" pitchFamily="34" charset="0"/>
              </a:defRPr>
            </a:lvl7pPr>
            <a:lvl8pPr marL="1371600" algn="l" rtl="0" eaLnBrk="0" fontAlgn="base" hangingPunct="0">
              <a:spcBef>
                <a:spcPct val="0"/>
              </a:spcBef>
              <a:spcAft>
                <a:spcPct val="0"/>
              </a:spcAft>
              <a:defRPr sz="2800" b="1">
                <a:solidFill>
                  <a:schemeClr val="accent2"/>
                </a:solidFill>
                <a:latin typeface="Verdana" pitchFamily="34" charset="0"/>
              </a:defRPr>
            </a:lvl8pPr>
            <a:lvl9pPr marL="1828800" algn="l" rtl="0" eaLnBrk="0" fontAlgn="base" hangingPunct="0">
              <a:spcBef>
                <a:spcPct val="0"/>
              </a:spcBef>
              <a:spcAft>
                <a:spcPct val="0"/>
              </a:spcAft>
              <a:defRPr sz="2800" b="1">
                <a:solidFill>
                  <a:schemeClr val="accent2"/>
                </a:solidFill>
                <a:latin typeface="Verdana" pitchFamily="34" charset="0"/>
              </a:defRPr>
            </a:lvl9pPr>
          </a:lstStyle>
          <a:p>
            <a:pPr algn="ctr">
              <a:defRPr/>
            </a:pPr>
            <a:r>
              <a:rPr lang="en-US" altLang="zh-CN" kern="0">
                <a:effectLst/>
                <a:ea typeface="宋体" pitchFamily="2" charset="-122"/>
              </a:rPr>
              <a:t>Eligibility</a:t>
            </a:r>
            <a:endParaRPr lang="zh-CN" altLang="en-US" kern="0" dirty="0">
              <a:effectLst/>
              <a:ea typeface="宋体" pitchFamily="2" charset="-122"/>
            </a:endParaRPr>
          </a:p>
        </p:txBody>
      </p:sp>
      <p:sp>
        <p:nvSpPr>
          <p:cNvPr id="4" name="内容占位符 2"/>
          <p:cNvSpPr txBox="1">
            <a:spLocks/>
          </p:cNvSpPr>
          <p:nvPr/>
        </p:nvSpPr>
        <p:spPr bwMode="auto">
          <a:xfrm>
            <a:off x="1177925" y="2419350"/>
            <a:ext cx="7121525" cy="110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chemeClr val="folHlink"/>
              </a:buClr>
              <a:buFont typeface="Wingdings" pitchFamily="2" charset="2"/>
              <a:buChar char="u"/>
              <a:defRPr sz="2000" b="1">
                <a:solidFill>
                  <a:schemeClr val="folHlink"/>
                </a:solidFill>
                <a:latin typeface="+mn-lt"/>
                <a:ea typeface="+mn-ea"/>
                <a:cs typeface="+mn-cs"/>
              </a:defRPr>
            </a:lvl1pPr>
            <a:lvl2pPr marL="742950" indent="-285750" algn="l" rtl="0" eaLnBrk="0" fontAlgn="base" hangingPunct="0">
              <a:spcBef>
                <a:spcPct val="20000"/>
              </a:spcBef>
              <a:spcAft>
                <a:spcPct val="0"/>
              </a:spcAft>
              <a:buClr>
                <a:schemeClr val="accent1"/>
              </a:buClr>
              <a:buSzPct val="60000"/>
              <a:buFont typeface="Wingdings" pitchFamily="2" charset="2"/>
              <a:buChar char="n"/>
              <a:defRPr>
                <a:solidFill>
                  <a:schemeClr val="tx1"/>
                </a:solidFill>
                <a:latin typeface="+mn-lt"/>
              </a:defRPr>
            </a:lvl2pPr>
            <a:lvl3pPr marL="1143000" indent="-228600" algn="l" rtl="0" eaLnBrk="0" fontAlgn="base" hangingPunct="0">
              <a:spcBef>
                <a:spcPct val="20000"/>
              </a:spcBef>
              <a:spcAft>
                <a:spcPct val="0"/>
              </a:spcAft>
              <a:buClr>
                <a:schemeClr val="folHlink"/>
              </a:buClr>
              <a:buSzPct val="60000"/>
              <a:buFont typeface="Wingdings" pitchFamily="2" charset="2"/>
              <a:buChar char="n"/>
              <a:defRPr sz="1600">
                <a:solidFill>
                  <a:schemeClr val="tx1"/>
                </a:solidFill>
                <a:latin typeface="+mn-lt"/>
              </a:defRPr>
            </a:lvl3pPr>
            <a:lvl4pPr marL="1600200" indent="-228600" algn="l" rtl="0" eaLnBrk="0" fontAlgn="base" hangingPunct="0">
              <a:spcBef>
                <a:spcPct val="20000"/>
              </a:spcBef>
              <a:spcAft>
                <a:spcPct val="0"/>
              </a:spcAft>
              <a:buClr>
                <a:schemeClr val="tx1"/>
              </a:buClr>
              <a:buSzPct val="60000"/>
              <a:buFont typeface="Wingdings" pitchFamily="2" charset="2"/>
              <a:buChar char="n"/>
              <a:defRPr sz="1600">
                <a:solidFill>
                  <a:schemeClr val="tx1"/>
                </a:solidFill>
                <a:latin typeface="+mn-lt"/>
              </a:defRPr>
            </a:lvl4pPr>
            <a:lvl5pPr marL="20574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5pPr>
            <a:lvl6pPr marL="25146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6pPr>
            <a:lvl7pPr marL="29718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7pPr>
            <a:lvl8pPr marL="34290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8pPr>
            <a:lvl9pPr marL="38862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9pPr>
          </a:lstStyle>
          <a:p>
            <a:pPr marL="0" indent="0">
              <a:buFont typeface="Wingdings" pitchFamily="2" charset="2"/>
              <a:buNone/>
              <a:defRPr/>
            </a:pPr>
            <a:r>
              <a:rPr lang="en-US" altLang="zh-CN" sz="2800" kern="0" dirty="0">
                <a:solidFill>
                  <a:srgbClr val="002164"/>
                </a:solidFill>
                <a:effectLst/>
                <a:latin typeface="Book Antiqua" panose="02040602050305030304" pitchFamily="18" charset="0"/>
                <a:ea typeface="宋体" pitchFamily="2" charset="-122"/>
                <a:cs typeface="Arial" panose="020B0604020202020204" pitchFamily="34" charset="0"/>
              </a:rPr>
              <a:t>What can he/she use to confirm the child’s age?</a:t>
            </a:r>
          </a:p>
          <a:p>
            <a:pPr marL="0" indent="0">
              <a:buFont typeface="Wingdings" pitchFamily="2" charset="2"/>
              <a:buNone/>
              <a:defRPr/>
            </a:pPr>
            <a:endParaRPr lang="zh-CN" altLang="en-US" sz="2800" kern="0" dirty="0">
              <a:effectLst/>
              <a:ea typeface="宋体" pitchFamily="2" charset="-122"/>
            </a:endParaRPr>
          </a:p>
        </p:txBody>
      </p:sp>
      <p:pic>
        <p:nvPicPr>
          <p:cNvPr id="9221" name="Picture 5" descr="C:\Users\tjenkins\AppData\Local\Microsoft\Windows\Temporary Internet Files\Content.IE5\WGV0P9GX\550px-Pointing_hand_cursor_vector.svg[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5688" y="3375025"/>
            <a:ext cx="782637"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nodeType="clickEffect">
                                  <p:stCondLst>
                                    <p:cond delay="0"/>
                                  </p:stCondLst>
                                  <p:childTnLst>
                                    <p:set>
                                      <p:cBhvr>
                                        <p:cTn id="6" dur="1" fill="hold">
                                          <p:stCondLst>
                                            <p:cond delay="0"/>
                                          </p:stCondLst>
                                        </p:cTn>
                                        <p:tgtEl>
                                          <p:spTgt spid="9221"/>
                                        </p:tgtEl>
                                        <p:attrNameLst>
                                          <p:attrName>style.visibility</p:attrName>
                                        </p:attrNameLst>
                                      </p:cBhvr>
                                      <p:to>
                                        <p:strVal val="visible"/>
                                      </p:to>
                                    </p:set>
                                    <p:animScale>
                                      <p:cBhvr>
                                        <p:cTn id="7" dur="2000" decel="50000" fill="hold">
                                          <p:stCondLst>
                                            <p:cond delay="0"/>
                                          </p:stCondLst>
                                        </p:cTn>
                                        <p:tgtEl>
                                          <p:spTgt spid="922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2000" decel="50000" fill="hold">
                                          <p:stCondLst>
                                            <p:cond delay="0"/>
                                          </p:stCondLst>
                                        </p:cTn>
                                        <p:tgtEl>
                                          <p:spTgt spid="9221"/>
                                        </p:tgtEl>
                                        <p:attrNameLst>
                                          <p:attrName>ppt_x</p:attrName>
                                          <p:attrName>ppt_y</p:attrName>
                                        </p:attrNameLst>
                                      </p:cBhvr>
                                    </p:animMotion>
                                    <p:animEffect transition="in" filter="fade">
                                      <p:cBhvr>
                                        <p:cTn id="9" dur="2000"/>
                                        <p:tgtEl>
                                          <p:spTgt spid="9221"/>
                                        </p:tgtEl>
                                      </p:cBhvr>
                                    </p:animEffect>
                                  </p:childTnLst>
                                  <p:subTnLst>
                                    <p:set>
                                      <p:cBhvr override="childStyle">
                                        <p:cTn dur="1" fill="hold" display="0" masterRel="sameClick" afterEffect="1">
                                          <p:stCondLst>
                                            <p:cond evt="end" delay="0">
                                              <p:tn val="5"/>
                                            </p:cond>
                                          </p:stCondLst>
                                        </p:cTn>
                                        <p:tgtEl>
                                          <p:spTgt spid="9221"/>
                                        </p:tgtEl>
                                        <p:attrNameLst>
                                          <p:attrName>style.visibility</p:attrName>
                                        </p:attrNameLst>
                                      </p:cBhvr>
                                      <p:to>
                                        <p:strVal val="hidden"/>
                                      </p:to>
                                    </p:set>
                                  </p:subTnLst>
                                </p:cTn>
                              </p:par>
                            </p:childTnLst>
                          </p:cTn>
                        </p:par>
                        <p:par>
                          <p:cTn id="10" fill="hold" nodeType="afterGroup">
                            <p:stCondLst>
                              <p:cond delay="2000"/>
                            </p:stCondLst>
                            <p:childTnLst>
                              <p:par>
                                <p:cTn id="11" presetID="10" presetClass="exit" presetSubtype="0" fill="hold" grpId="0" nodeType="afterEffect">
                                  <p:stCondLst>
                                    <p:cond delay="0"/>
                                  </p:stCondLst>
                                  <p:childTnLst>
                                    <p:animEffect transition="out" filter="fade">
                                      <p:cBhvr>
                                        <p:cTn id="12" dur="500"/>
                                        <p:tgtEl>
                                          <p:spTgt spid="5"/>
                                        </p:tgtEl>
                                      </p:cBhvr>
                                    </p:animEffect>
                                    <p:set>
                                      <p:cBhvr>
                                        <p:cTn id="13" dur="1" fill="hold">
                                          <p:stCondLst>
                                            <p:cond delay="499"/>
                                          </p:stCondLst>
                                        </p:cTn>
                                        <p:tgtEl>
                                          <p:spTgt spid="5"/>
                                        </p:tgtEl>
                                        <p:attrNameLst>
                                          <p:attrName>style.visibility</p:attrName>
                                        </p:attrNameLst>
                                      </p:cBhvr>
                                      <p:to>
                                        <p:strVal val="hidden"/>
                                      </p:to>
                                    </p:set>
                                  </p:childTnLst>
                                </p:cTn>
                              </p:par>
                              <p:par>
                                <p:cTn id="14" presetID="10" presetClass="entr" presetSubtype="0" fill="hold" grpId="0" nodeType="with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fade">
                                      <p:cBhvr>
                                        <p:cTn id="16"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build="allAtOnce"/>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bwMode="auto">
          <a:xfrm>
            <a:off x="628650" y="120650"/>
            <a:ext cx="7848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2800" b="1">
                <a:solidFill>
                  <a:schemeClr val="accent2"/>
                </a:solidFill>
                <a:latin typeface="+mj-lt"/>
                <a:ea typeface="+mj-ea"/>
                <a:cs typeface="+mj-cs"/>
              </a:defRPr>
            </a:lvl1pPr>
            <a:lvl2pPr algn="l" rtl="0" eaLnBrk="0" fontAlgn="base" hangingPunct="0">
              <a:spcBef>
                <a:spcPct val="0"/>
              </a:spcBef>
              <a:spcAft>
                <a:spcPct val="0"/>
              </a:spcAft>
              <a:defRPr sz="2800" b="1">
                <a:solidFill>
                  <a:schemeClr val="accent2"/>
                </a:solidFill>
                <a:latin typeface="Verdana" pitchFamily="34" charset="0"/>
              </a:defRPr>
            </a:lvl2pPr>
            <a:lvl3pPr algn="l" rtl="0" eaLnBrk="0" fontAlgn="base" hangingPunct="0">
              <a:spcBef>
                <a:spcPct val="0"/>
              </a:spcBef>
              <a:spcAft>
                <a:spcPct val="0"/>
              </a:spcAft>
              <a:defRPr sz="2800" b="1">
                <a:solidFill>
                  <a:schemeClr val="accent2"/>
                </a:solidFill>
                <a:latin typeface="Verdana" pitchFamily="34" charset="0"/>
              </a:defRPr>
            </a:lvl3pPr>
            <a:lvl4pPr algn="l" rtl="0" eaLnBrk="0" fontAlgn="base" hangingPunct="0">
              <a:spcBef>
                <a:spcPct val="0"/>
              </a:spcBef>
              <a:spcAft>
                <a:spcPct val="0"/>
              </a:spcAft>
              <a:defRPr sz="2800" b="1">
                <a:solidFill>
                  <a:schemeClr val="accent2"/>
                </a:solidFill>
                <a:latin typeface="Verdana" pitchFamily="34" charset="0"/>
              </a:defRPr>
            </a:lvl4pPr>
            <a:lvl5pPr algn="l" rtl="0" eaLnBrk="0" fontAlgn="base" hangingPunct="0">
              <a:spcBef>
                <a:spcPct val="0"/>
              </a:spcBef>
              <a:spcAft>
                <a:spcPct val="0"/>
              </a:spcAft>
              <a:defRPr sz="2800" b="1">
                <a:solidFill>
                  <a:schemeClr val="accent2"/>
                </a:solidFill>
                <a:latin typeface="Verdana" pitchFamily="34" charset="0"/>
              </a:defRPr>
            </a:lvl5pPr>
            <a:lvl6pPr marL="457200" algn="l" rtl="0" eaLnBrk="0" fontAlgn="base" hangingPunct="0">
              <a:spcBef>
                <a:spcPct val="0"/>
              </a:spcBef>
              <a:spcAft>
                <a:spcPct val="0"/>
              </a:spcAft>
              <a:defRPr sz="2800" b="1">
                <a:solidFill>
                  <a:schemeClr val="accent2"/>
                </a:solidFill>
                <a:latin typeface="Verdana" pitchFamily="34" charset="0"/>
              </a:defRPr>
            </a:lvl6pPr>
            <a:lvl7pPr marL="914400" algn="l" rtl="0" eaLnBrk="0" fontAlgn="base" hangingPunct="0">
              <a:spcBef>
                <a:spcPct val="0"/>
              </a:spcBef>
              <a:spcAft>
                <a:spcPct val="0"/>
              </a:spcAft>
              <a:defRPr sz="2800" b="1">
                <a:solidFill>
                  <a:schemeClr val="accent2"/>
                </a:solidFill>
                <a:latin typeface="Verdana" pitchFamily="34" charset="0"/>
              </a:defRPr>
            </a:lvl7pPr>
            <a:lvl8pPr marL="1371600" algn="l" rtl="0" eaLnBrk="0" fontAlgn="base" hangingPunct="0">
              <a:spcBef>
                <a:spcPct val="0"/>
              </a:spcBef>
              <a:spcAft>
                <a:spcPct val="0"/>
              </a:spcAft>
              <a:defRPr sz="2800" b="1">
                <a:solidFill>
                  <a:schemeClr val="accent2"/>
                </a:solidFill>
                <a:latin typeface="Verdana" pitchFamily="34" charset="0"/>
              </a:defRPr>
            </a:lvl8pPr>
            <a:lvl9pPr marL="1828800" algn="l" rtl="0" eaLnBrk="0" fontAlgn="base" hangingPunct="0">
              <a:spcBef>
                <a:spcPct val="0"/>
              </a:spcBef>
              <a:spcAft>
                <a:spcPct val="0"/>
              </a:spcAft>
              <a:defRPr sz="2800" b="1">
                <a:solidFill>
                  <a:schemeClr val="accent2"/>
                </a:solidFill>
                <a:latin typeface="Verdana" pitchFamily="34" charset="0"/>
              </a:defRPr>
            </a:lvl9pPr>
          </a:lstStyle>
          <a:p>
            <a:pPr algn="ctr">
              <a:defRPr/>
            </a:pPr>
            <a:r>
              <a:rPr lang="en-US" altLang="zh-CN" kern="0" dirty="0">
                <a:effectLst/>
                <a:ea typeface="宋体" pitchFamily="2" charset="-122"/>
              </a:rPr>
              <a:t>Eligibility</a:t>
            </a:r>
            <a:endParaRPr lang="zh-CN" altLang="en-US" kern="0" dirty="0">
              <a:effectLst/>
              <a:ea typeface="宋体" pitchFamily="2" charset="-122"/>
            </a:endParaRPr>
          </a:p>
        </p:txBody>
      </p:sp>
      <p:sp>
        <p:nvSpPr>
          <p:cNvPr id="3" name="内容占位符 2"/>
          <p:cNvSpPr txBox="1">
            <a:spLocks/>
          </p:cNvSpPr>
          <p:nvPr/>
        </p:nvSpPr>
        <p:spPr bwMode="auto">
          <a:xfrm>
            <a:off x="1177925" y="1098550"/>
            <a:ext cx="7121525" cy="455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chemeClr val="folHlink"/>
              </a:buClr>
              <a:buFont typeface="Wingdings" pitchFamily="2" charset="2"/>
              <a:buChar char="u"/>
              <a:defRPr sz="2000" b="1">
                <a:solidFill>
                  <a:schemeClr val="folHlink"/>
                </a:solidFill>
                <a:latin typeface="+mn-lt"/>
                <a:ea typeface="+mn-ea"/>
                <a:cs typeface="+mn-cs"/>
              </a:defRPr>
            </a:lvl1pPr>
            <a:lvl2pPr marL="742950" indent="-285750" algn="l" rtl="0" eaLnBrk="0" fontAlgn="base" hangingPunct="0">
              <a:spcBef>
                <a:spcPct val="20000"/>
              </a:spcBef>
              <a:spcAft>
                <a:spcPct val="0"/>
              </a:spcAft>
              <a:buClr>
                <a:schemeClr val="accent1"/>
              </a:buClr>
              <a:buSzPct val="60000"/>
              <a:buFont typeface="Wingdings" pitchFamily="2" charset="2"/>
              <a:buChar char="n"/>
              <a:defRPr>
                <a:solidFill>
                  <a:schemeClr val="tx1"/>
                </a:solidFill>
                <a:latin typeface="+mn-lt"/>
              </a:defRPr>
            </a:lvl2pPr>
            <a:lvl3pPr marL="1143000" indent="-228600" algn="l" rtl="0" eaLnBrk="0" fontAlgn="base" hangingPunct="0">
              <a:spcBef>
                <a:spcPct val="20000"/>
              </a:spcBef>
              <a:spcAft>
                <a:spcPct val="0"/>
              </a:spcAft>
              <a:buClr>
                <a:schemeClr val="folHlink"/>
              </a:buClr>
              <a:buSzPct val="60000"/>
              <a:buFont typeface="Wingdings" pitchFamily="2" charset="2"/>
              <a:buChar char="n"/>
              <a:defRPr sz="1600">
                <a:solidFill>
                  <a:schemeClr val="tx1"/>
                </a:solidFill>
                <a:latin typeface="+mn-lt"/>
              </a:defRPr>
            </a:lvl3pPr>
            <a:lvl4pPr marL="1600200" indent="-228600" algn="l" rtl="0" eaLnBrk="0" fontAlgn="base" hangingPunct="0">
              <a:spcBef>
                <a:spcPct val="20000"/>
              </a:spcBef>
              <a:spcAft>
                <a:spcPct val="0"/>
              </a:spcAft>
              <a:buClr>
                <a:schemeClr val="tx1"/>
              </a:buClr>
              <a:buSzPct val="60000"/>
              <a:buFont typeface="Wingdings" pitchFamily="2" charset="2"/>
              <a:buChar char="n"/>
              <a:defRPr sz="1600">
                <a:solidFill>
                  <a:schemeClr val="tx1"/>
                </a:solidFill>
                <a:latin typeface="+mn-lt"/>
              </a:defRPr>
            </a:lvl4pPr>
            <a:lvl5pPr marL="20574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5pPr>
            <a:lvl6pPr marL="25146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6pPr>
            <a:lvl7pPr marL="29718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7pPr>
            <a:lvl8pPr marL="34290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8pPr>
            <a:lvl9pPr marL="38862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9pPr>
          </a:lstStyle>
          <a:p>
            <a:pPr marL="0" indent="0">
              <a:buFont typeface="Wingdings" pitchFamily="2" charset="2"/>
              <a:buNone/>
              <a:defRPr/>
            </a:pPr>
            <a:r>
              <a:rPr lang="en-US" altLang="zh-CN" sz="2800" kern="0" dirty="0">
                <a:effectLst/>
                <a:latin typeface="Book Antiqua" panose="02040602050305030304" pitchFamily="18" charset="0"/>
                <a:ea typeface="宋体" pitchFamily="2" charset="-122"/>
              </a:rPr>
              <a:t>Important Things to Remember:</a:t>
            </a:r>
          </a:p>
          <a:p>
            <a:pPr marL="0" indent="0">
              <a:buFont typeface="Wingdings" pitchFamily="2" charset="2"/>
              <a:buNone/>
              <a:defRPr/>
            </a:pPr>
            <a:endParaRPr lang="en-US" altLang="zh-CN" sz="1000" kern="0" dirty="0">
              <a:effectLst/>
              <a:latin typeface="Book Antiqua" panose="02040602050305030304" pitchFamily="18" charset="0"/>
              <a:ea typeface="宋体" pitchFamily="2" charset="-122"/>
            </a:endParaRPr>
          </a:p>
          <a:p>
            <a:pPr marL="0" indent="0">
              <a:buFont typeface="Wingdings" pitchFamily="2" charset="2"/>
              <a:buNone/>
              <a:defRPr/>
            </a:pPr>
            <a:r>
              <a:rPr lang="en-US" altLang="zh-CN" kern="0" dirty="0">
                <a:solidFill>
                  <a:srgbClr val="002164"/>
                </a:solidFill>
                <a:effectLst/>
                <a:latin typeface="Book Antiqua" panose="02040602050305030304" pitchFamily="18" charset="0"/>
                <a:ea typeface="宋体" pitchFamily="2" charset="-122"/>
                <a:cs typeface="Arial" panose="020B0604020202020204" pitchFamily="34" charset="0"/>
              </a:rPr>
              <a:t>The document that you should try to get from the parent to verify the child’s age is a birth certificate.  However, that is not always possible, and it is not required at the time of the application.  Here are some things you could use instead:</a:t>
            </a:r>
          </a:p>
          <a:p>
            <a:pPr>
              <a:buFont typeface="Wingdings" pitchFamily="2" charset="2"/>
              <a:buChar char="q"/>
              <a:defRPr/>
            </a:pPr>
            <a:r>
              <a:rPr lang="en-US" altLang="zh-CN" kern="0" dirty="0">
                <a:solidFill>
                  <a:srgbClr val="002164"/>
                </a:solidFill>
                <a:effectLst/>
                <a:latin typeface="Book Antiqua" panose="02040602050305030304" pitchFamily="18" charset="0"/>
                <a:ea typeface="宋体" pitchFamily="2" charset="-122"/>
                <a:cs typeface="Arial" panose="020B0604020202020204" pitchFamily="34" charset="0"/>
              </a:rPr>
              <a:t>Hospital certificate</a:t>
            </a:r>
          </a:p>
          <a:p>
            <a:pPr>
              <a:buFont typeface="Wingdings" pitchFamily="2" charset="2"/>
              <a:buChar char="q"/>
              <a:defRPr/>
            </a:pPr>
            <a:r>
              <a:rPr lang="en-US" altLang="zh-CN" kern="0" dirty="0">
                <a:solidFill>
                  <a:srgbClr val="002164"/>
                </a:solidFill>
                <a:effectLst/>
                <a:latin typeface="Book Antiqua" panose="02040602050305030304" pitchFamily="18" charset="0"/>
                <a:ea typeface="宋体" pitchFamily="2" charset="-122"/>
                <a:cs typeface="Arial" panose="020B0604020202020204" pitchFamily="34" charset="0"/>
              </a:rPr>
              <a:t>Document or letter from another agency </a:t>
            </a:r>
          </a:p>
          <a:p>
            <a:pPr>
              <a:buFont typeface="Wingdings" pitchFamily="2" charset="2"/>
              <a:buChar char="q"/>
              <a:defRPr/>
            </a:pPr>
            <a:r>
              <a:rPr lang="en-US" altLang="zh-CN" kern="0" dirty="0">
                <a:solidFill>
                  <a:srgbClr val="002164"/>
                </a:solidFill>
                <a:effectLst/>
                <a:latin typeface="Book Antiqua" panose="02040602050305030304" pitchFamily="18" charset="0"/>
                <a:ea typeface="宋体" pitchFamily="2" charset="-122"/>
                <a:cs typeface="Arial" panose="020B0604020202020204" pitchFamily="34" charset="0"/>
              </a:rPr>
              <a:t>Immunization card</a:t>
            </a:r>
          </a:p>
          <a:p>
            <a:pPr>
              <a:buFont typeface="Wingdings" pitchFamily="2" charset="2"/>
              <a:buChar char="q"/>
              <a:defRPr/>
            </a:pPr>
            <a:r>
              <a:rPr lang="en-US" altLang="zh-CN" kern="0" dirty="0">
                <a:solidFill>
                  <a:srgbClr val="002164"/>
                </a:solidFill>
                <a:effectLst/>
                <a:latin typeface="Book Antiqua" panose="02040602050305030304" pitchFamily="18" charset="0"/>
                <a:ea typeface="宋体" pitchFamily="2" charset="-122"/>
                <a:cs typeface="Arial" panose="020B0604020202020204" pitchFamily="34" charset="0"/>
              </a:rPr>
              <a:t>Insurance card</a:t>
            </a:r>
          </a:p>
          <a:p>
            <a:pPr>
              <a:buFont typeface="Wingdings" pitchFamily="2" charset="2"/>
              <a:buChar char="q"/>
              <a:defRPr/>
            </a:pPr>
            <a:r>
              <a:rPr lang="en-US" altLang="zh-CN" kern="0" dirty="0">
                <a:solidFill>
                  <a:srgbClr val="002164"/>
                </a:solidFill>
                <a:effectLst/>
                <a:latin typeface="Book Antiqua" panose="02040602050305030304" pitchFamily="18" charset="0"/>
                <a:ea typeface="宋体" pitchFamily="2" charset="-122"/>
                <a:cs typeface="Arial" panose="020B0604020202020204" pitchFamily="34" charset="0"/>
              </a:rPr>
              <a:t>And many other things</a:t>
            </a:r>
          </a:p>
          <a:p>
            <a:pPr>
              <a:buFont typeface="Wingdings" pitchFamily="2" charset="2"/>
              <a:buChar char="q"/>
              <a:defRPr/>
            </a:pPr>
            <a:endParaRPr lang="en-US" altLang="zh-CN" kern="0" dirty="0">
              <a:solidFill>
                <a:srgbClr val="0070C0"/>
              </a:solidFill>
              <a:effectLst/>
              <a:latin typeface="Book Antiqua" panose="02040602050305030304" pitchFamily="18" charset="0"/>
              <a:ea typeface="宋体" pitchFamily="2" charset="-122"/>
              <a:cs typeface="Arial" panose="020B0604020202020204" pitchFamily="34" charset="0"/>
            </a:endParaRPr>
          </a:p>
          <a:p>
            <a:pPr marL="0" indent="0">
              <a:buFont typeface="Wingdings" pitchFamily="2" charset="2"/>
              <a:buNone/>
              <a:defRPr/>
            </a:pPr>
            <a:r>
              <a:rPr lang="en-US" altLang="zh-CN" kern="0" dirty="0">
                <a:solidFill>
                  <a:srgbClr val="00B050"/>
                </a:solidFill>
                <a:effectLst/>
                <a:latin typeface="Book Antiqua" panose="02040602050305030304" pitchFamily="18" charset="0"/>
                <a:ea typeface="宋体" pitchFamily="2" charset="-122"/>
                <a:cs typeface="Arial" panose="020B0604020202020204" pitchFamily="34" charset="0"/>
              </a:rPr>
              <a:t>Note:  The birth certificate is required in the </a:t>
            </a:r>
          </a:p>
          <a:p>
            <a:pPr marL="0" indent="0">
              <a:buFont typeface="Wingdings" pitchFamily="2" charset="2"/>
              <a:buNone/>
              <a:defRPr/>
            </a:pPr>
            <a:r>
              <a:rPr lang="en-US" altLang="zh-CN" kern="0" dirty="0">
                <a:solidFill>
                  <a:srgbClr val="00B050"/>
                </a:solidFill>
                <a:effectLst/>
                <a:latin typeface="Book Antiqua" panose="02040602050305030304" pitchFamily="18" charset="0"/>
                <a:ea typeface="宋体" pitchFamily="2" charset="-122"/>
                <a:cs typeface="Arial" panose="020B0604020202020204" pitchFamily="34" charset="0"/>
              </a:rPr>
              <a:t>child’s folder soon after enrollment.</a:t>
            </a:r>
          </a:p>
          <a:p>
            <a:pPr>
              <a:buFont typeface="Wingdings" pitchFamily="2" charset="2"/>
              <a:buChar char="q"/>
              <a:defRPr/>
            </a:pPr>
            <a:endParaRPr lang="en-US" altLang="zh-CN" kern="0" dirty="0">
              <a:solidFill>
                <a:srgbClr val="002164"/>
              </a:solidFill>
              <a:effectLst/>
              <a:latin typeface="Book Antiqua" panose="02040602050305030304" pitchFamily="18" charset="0"/>
              <a:ea typeface="宋体" pitchFamily="2" charset="-122"/>
              <a:cs typeface="Arial" panose="020B0604020202020204" pitchFamily="34" charset="0"/>
            </a:endParaRPr>
          </a:p>
          <a:p>
            <a:pPr marL="0" indent="0">
              <a:buFont typeface="Wingdings" pitchFamily="2" charset="2"/>
              <a:buNone/>
              <a:defRPr/>
            </a:pPr>
            <a:endParaRPr lang="zh-CN" altLang="en-US" sz="2800" i="1" kern="0" dirty="0">
              <a:solidFill>
                <a:srgbClr val="002164"/>
              </a:solidFill>
              <a:effectLst/>
              <a:latin typeface="Arial" panose="020B0604020202020204" pitchFamily="34" charset="0"/>
              <a:ea typeface="宋体" pitchFamily="2" charset="-122"/>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xit" presetSubtype="0" fill="hold" grpId="0" nodeType="after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randombar(horizontal)">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randombar(horizontal)">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randombar(horizontal)">
                                      <p:cBhvr>
                                        <p:cTn id="32" dur="500"/>
                                        <p:tgtEl>
                                          <p:spTgt spid="3">
                                            <p:txEl>
                                              <p:pRg st="7" end="7"/>
                                            </p:txEl>
                                          </p:spTgt>
                                        </p:tgtEl>
                                      </p:cBhvr>
                                    </p:animEffect>
                                  </p:childTnLst>
                                </p:cTn>
                              </p:par>
                            </p:childTnLst>
                          </p:cTn>
                        </p:par>
                        <p:par>
                          <p:cTn id="33" fill="hold">
                            <p:stCondLst>
                              <p:cond delay="500"/>
                            </p:stCondLst>
                            <p:childTnLst>
                              <p:par>
                                <p:cTn id="34" presetID="53" presetClass="entr" presetSubtype="16" fill="hold" nodeType="afterEffect">
                                  <p:stCondLst>
                                    <p:cond delay="1000"/>
                                  </p:stCondLst>
                                  <p:childTnLst>
                                    <p:set>
                                      <p:cBhvr>
                                        <p:cTn id="35" dur="1" fill="hold">
                                          <p:stCondLst>
                                            <p:cond delay="0"/>
                                          </p:stCondLst>
                                        </p:cTn>
                                        <p:tgtEl>
                                          <p:spTgt spid="3">
                                            <p:txEl>
                                              <p:pRg st="9" end="9"/>
                                            </p:txEl>
                                          </p:spTgt>
                                        </p:tgtEl>
                                        <p:attrNameLst>
                                          <p:attrName>style.visibility</p:attrName>
                                        </p:attrNameLst>
                                      </p:cBhvr>
                                      <p:to>
                                        <p:strVal val="visible"/>
                                      </p:to>
                                    </p:set>
                                    <p:anim calcmode="lin" valueType="num">
                                      <p:cBhvr>
                                        <p:cTn id="36" dur="500" fill="hold"/>
                                        <p:tgtEl>
                                          <p:spTgt spid="3">
                                            <p:txEl>
                                              <p:pRg st="9" end="9"/>
                                            </p:txEl>
                                          </p:spTgt>
                                        </p:tgtEl>
                                        <p:attrNameLst>
                                          <p:attrName>ppt_w</p:attrName>
                                        </p:attrNameLst>
                                      </p:cBhvr>
                                      <p:tavLst>
                                        <p:tav tm="0">
                                          <p:val>
                                            <p:fltVal val="0"/>
                                          </p:val>
                                        </p:tav>
                                        <p:tav tm="100000">
                                          <p:val>
                                            <p:strVal val="#ppt_w"/>
                                          </p:val>
                                        </p:tav>
                                      </p:tavLst>
                                    </p:anim>
                                    <p:anim calcmode="lin" valueType="num">
                                      <p:cBhvr>
                                        <p:cTn id="37" dur="500" fill="hold"/>
                                        <p:tgtEl>
                                          <p:spTgt spid="3">
                                            <p:txEl>
                                              <p:pRg st="9" end="9"/>
                                            </p:txEl>
                                          </p:spTgt>
                                        </p:tgtEl>
                                        <p:attrNameLst>
                                          <p:attrName>ppt_h</p:attrName>
                                        </p:attrNameLst>
                                      </p:cBhvr>
                                      <p:tavLst>
                                        <p:tav tm="0">
                                          <p:val>
                                            <p:fltVal val="0"/>
                                          </p:val>
                                        </p:tav>
                                        <p:tav tm="100000">
                                          <p:val>
                                            <p:strVal val="#ppt_h"/>
                                          </p:val>
                                        </p:tav>
                                      </p:tavLst>
                                    </p:anim>
                                    <p:animEffect transition="in" filter="fade">
                                      <p:cBhvr>
                                        <p:cTn id="38" dur="500"/>
                                        <p:tgtEl>
                                          <p:spTgt spid="3">
                                            <p:txEl>
                                              <p:pRg st="9" end="9"/>
                                            </p:txEl>
                                          </p:spTgt>
                                        </p:tgtEl>
                                      </p:cBhvr>
                                    </p:animEffect>
                                  </p:childTnLst>
                                </p:cTn>
                              </p:par>
                            </p:childTnLst>
                          </p:cTn>
                        </p:par>
                        <p:par>
                          <p:cTn id="39" fill="hold">
                            <p:stCondLst>
                              <p:cond delay="2000"/>
                            </p:stCondLst>
                            <p:childTnLst>
                              <p:par>
                                <p:cTn id="40" presetID="53" presetClass="entr" presetSubtype="16" fill="hold" nodeType="afterEffect">
                                  <p:stCondLst>
                                    <p:cond delay="1000"/>
                                  </p:stCondLst>
                                  <p:childTnLst>
                                    <p:set>
                                      <p:cBhvr>
                                        <p:cTn id="41" dur="1" fill="hold">
                                          <p:stCondLst>
                                            <p:cond delay="0"/>
                                          </p:stCondLst>
                                        </p:cTn>
                                        <p:tgtEl>
                                          <p:spTgt spid="3">
                                            <p:txEl>
                                              <p:pRg st="10" end="10"/>
                                            </p:txEl>
                                          </p:spTgt>
                                        </p:tgtEl>
                                        <p:attrNameLst>
                                          <p:attrName>style.visibility</p:attrName>
                                        </p:attrNameLst>
                                      </p:cBhvr>
                                      <p:to>
                                        <p:strVal val="visible"/>
                                      </p:to>
                                    </p:set>
                                    <p:anim calcmode="lin" valueType="num">
                                      <p:cBhvr>
                                        <p:cTn id="42" dur="500" fill="hold"/>
                                        <p:tgtEl>
                                          <p:spTgt spid="3">
                                            <p:txEl>
                                              <p:pRg st="10" end="10"/>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10" end="10"/>
                                            </p:txEl>
                                          </p:spTgt>
                                        </p:tgtEl>
                                        <p:attrNameLst>
                                          <p:attrName>ppt_h</p:attrName>
                                        </p:attrNameLst>
                                      </p:cBhvr>
                                      <p:tavLst>
                                        <p:tav tm="0">
                                          <p:val>
                                            <p:fltVal val="0"/>
                                          </p:val>
                                        </p:tav>
                                        <p:tav tm="100000">
                                          <p:val>
                                            <p:strVal val="#ppt_h"/>
                                          </p:val>
                                        </p:tav>
                                      </p:tavLst>
                                    </p:anim>
                                    <p:animEffect transition="in" filter="fade">
                                      <p:cBhvr>
                                        <p:cTn id="44"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bwMode="auto">
          <a:xfrm>
            <a:off x="628650" y="120650"/>
            <a:ext cx="7848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2800" b="1">
                <a:solidFill>
                  <a:schemeClr val="accent2"/>
                </a:solidFill>
                <a:latin typeface="+mj-lt"/>
                <a:ea typeface="+mj-ea"/>
                <a:cs typeface="+mj-cs"/>
              </a:defRPr>
            </a:lvl1pPr>
            <a:lvl2pPr algn="l" rtl="0" eaLnBrk="0" fontAlgn="base" hangingPunct="0">
              <a:spcBef>
                <a:spcPct val="0"/>
              </a:spcBef>
              <a:spcAft>
                <a:spcPct val="0"/>
              </a:spcAft>
              <a:defRPr sz="2800" b="1">
                <a:solidFill>
                  <a:schemeClr val="accent2"/>
                </a:solidFill>
                <a:latin typeface="Verdana" pitchFamily="34" charset="0"/>
              </a:defRPr>
            </a:lvl2pPr>
            <a:lvl3pPr algn="l" rtl="0" eaLnBrk="0" fontAlgn="base" hangingPunct="0">
              <a:spcBef>
                <a:spcPct val="0"/>
              </a:spcBef>
              <a:spcAft>
                <a:spcPct val="0"/>
              </a:spcAft>
              <a:defRPr sz="2800" b="1">
                <a:solidFill>
                  <a:schemeClr val="accent2"/>
                </a:solidFill>
                <a:latin typeface="Verdana" pitchFamily="34" charset="0"/>
              </a:defRPr>
            </a:lvl3pPr>
            <a:lvl4pPr algn="l" rtl="0" eaLnBrk="0" fontAlgn="base" hangingPunct="0">
              <a:spcBef>
                <a:spcPct val="0"/>
              </a:spcBef>
              <a:spcAft>
                <a:spcPct val="0"/>
              </a:spcAft>
              <a:defRPr sz="2800" b="1">
                <a:solidFill>
                  <a:schemeClr val="accent2"/>
                </a:solidFill>
                <a:latin typeface="Verdana" pitchFamily="34" charset="0"/>
              </a:defRPr>
            </a:lvl4pPr>
            <a:lvl5pPr algn="l" rtl="0" eaLnBrk="0" fontAlgn="base" hangingPunct="0">
              <a:spcBef>
                <a:spcPct val="0"/>
              </a:spcBef>
              <a:spcAft>
                <a:spcPct val="0"/>
              </a:spcAft>
              <a:defRPr sz="2800" b="1">
                <a:solidFill>
                  <a:schemeClr val="accent2"/>
                </a:solidFill>
                <a:latin typeface="Verdana" pitchFamily="34" charset="0"/>
              </a:defRPr>
            </a:lvl5pPr>
            <a:lvl6pPr marL="457200" algn="l" rtl="0" eaLnBrk="0" fontAlgn="base" hangingPunct="0">
              <a:spcBef>
                <a:spcPct val="0"/>
              </a:spcBef>
              <a:spcAft>
                <a:spcPct val="0"/>
              </a:spcAft>
              <a:defRPr sz="2800" b="1">
                <a:solidFill>
                  <a:schemeClr val="accent2"/>
                </a:solidFill>
                <a:latin typeface="Verdana" pitchFamily="34" charset="0"/>
              </a:defRPr>
            </a:lvl6pPr>
            <a:lvl7pPr marL="914400" algn="l" rtl="0" eaLnBrk="0" fontAlgn="base" hangingPunct="0">
              <a:spcBef>
                <a:spcPct val="0"/>
              </a:spcBef>
              <a:spcAft>
                <a:spcPct val="0"/>
              </a:spcAft>
              <a:defRPr sz="2800" b="1">
                <a:solidFill>
                  <a:schemeClr val="accent2"/>
                </a:solidFill>
                <a:latin typeface="Verdana" pitchFamily="34" charset="0"/>
              </a:defRPr>
            </a:lvl7pPr>
            <a:lvl8pPr marL="1371600" algn="l" rtl="0" eaLnBrk="0" fontAlgn="base" hangingPunct="0">
              <a:spcBef>
                <a:spcPct val="0"/>
              </a:spcBef>
              <a:spcAft>
                <a:spcPct val="0"/>
              </a:spcAft>
              <a:defRPr sz="2800" b="1">
                <a:solidFill>
                  <a:schemeClr val="accent2"/>
                </a:solidFill>
                <a:latin typeface="Verdana" pitchFamily="34" charset="0"/>
              </a:defRPr>
            </a:lvl8pPr>
            <a:lvl9pPr marL="1828800" algn="l" rtl="0" eaLnBrk="0" fontAlgn="base" hangingPunct="0">
              <a:spcBef>
                <a:spcPct val="0"/>
              </a:spcBef>
              <a:spcAft>
                <a:spcPct val="0"/>
              </a:spcAft>
              <a:defRPr sz="2800" b="1">
                <a:solidFill>
                  <a:schemeClr val="accent2"/>
                </a:solidFill>
                <a:latin typeface="Verdana" pitchFamily="34" charset="0"/>
              </a:defRPr>
            </a:lvl9pPr>
          </a:lstStyle>
          <a:p>
            <a:pPr algn="ctr">
              <a:defRPr/>
            </a:pPr>
            <a:r>
              <a:rPr lang="en-US" altLang="zh-CN" kern="0" dirty="0">
                <a:effectLst/>
                <a:ea typeface="宋体" pitchFamily="2" charset="-122"/>
              </a:rPr>
              <a:t>Eligibility</a:t>
            </a:r>
            <a:endParaRPr lang="zh-CN" altLang="en-US" kern="0" dirty="0">
              <a:effectLst/>
              <a:ea typeface="宋体" pitchFamily="2" charset="-122"/>
            </a:endParaRPr>
          </a:p>
        </p:txBody>
      </p:sp>
      <p:sp>
        <p:nvSpPr>
          <p:cNvPr id="3" name="内容占位符 2"/>
          <p:cNvSpPr txBox="1">
            <a:spLocks/>
          </p:cNvSpPr>
          <p:nvPr/>
        </p:nvSpPr>
        <p:spPr bwMode="auto">
          <a:xfrm>
            <a:off x="1177925" y="1098550"/>
            <a:ext cx="7121525" cy="455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chemeClr val="folHlink"/>
              </a:buClr>
              <a:buFont typeface="Wingdings" pitchFamily="2" charset="2"/>
              <a:buChar char="u"/>
              <a:defRPr sz="2000" b="1">
                <a:solidFill>
                  <a:schemeClr val="folHlink"/>
                </a:solidFill>
                <a:latin typeface="+mn-lt"/>
                <a:ea typeface="+mn-ea"/>
                <a:cs typeface="+mn-cs"/>
              </a:defRPr>
            </a:lvl1pPr>
            <a:lvl2pPr marL="742950" indent="-285750" algn="l" rtl="0" eaLnBrk="0" fontAlgn="base" hangingPunct="0">
              <a:spcBef>
                <a:spcPct val="20000"/>
              </a:spcBef>
              <a:spcAft>
                <a:spcPct val="0"/>
              </a:spcAft>
              <a:buClr>
                <a:schemeClr val="accent1"/>
              </a:buClr>
              <a:buSzPct val="60000"/>
              <a:buFont typeface="Wingdings" pitchFamily="2" charset="2"/>
              <a:buChar char="n"/>
              <a:defRPr>
                <a:solidFill>
                  <a:schemeClr val="tx1"/>
                </a:solidFill>
                <a:latin typeface="+mn-lt"/>
              </a:defRPr>
            </a:lvl2pPr>
            <a:lvl3pPr marL="1143000" indent="-228600" algn="l" rtl="0" eaLnBrk="0" fontAlgn="base" hangingPunct="0">
              <a:spcBef>
                <a:spcPct val="20000"/>
              </a:spcBef>
              <a:spcAft>
                <a:spcPct val="0"/>
              </a:spcAft>
              <a:buClr>
                <a:schemeClr val="folHlink"/>
              </a:buClr>
              <a:buSzPct val="60000"/>
              <a:buFont typeface="Wingdings" pitchFamily="2" charset="2"/>
              <a:buChar char="n"/>
              <a:defRPr sz="1600">
                <a:solidFill>
                  <a:schemeClr val="tx1"/>
                </a:solidFill>
                <a:latin typeface="+mn-lt"/>
              </a:defRPr>
            </a:lvl3pPr>
            <a:lvl4pPr marL="1600200" indent="-228600" algn="l" rtl="0" eaLnBrk="0" fontAlgn="base" hangingPunct="0">
              <a:spcBef>
                <a:spcPct val="20000"/>
              </a:spcBef>
              <a:spcAft>
                <a:spcPct val="0"/>
              </a:spcAft>
              <a:buClr>
                <a:schemeClr val="tx1"/>
              </a:buClr>
              <a:buSzPct val="60000"/>
              <a:buFont typeface="Wingdings" pitchFamily="2" charset="2"/>
              <a:buChar char="n"/>
              <a:defRPr sz="1600">
                <a:solidFill>
                  <a:schemeClr val="tx1"/>
                </a:solidFill>
                <a:latin typeface="+mn-lt"/>
              </a:defRPr>
            </a:lvl4pPr>
            <a:lvl5pPr marL="20574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5pPr>
            <a:lvl6pPr marL="25146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6pPr>
            <a:lvl7pPr marL="29718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7pPr>
            <a:lvl8pPr marL="34290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8pPr>
            <a:lvl9pPr marL="38862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9pPr>
          </a:lstStyle>
          <a:p>
            <a:pPr marL="0" indent="0">
              <a:buFont typeface="Wingdings" pitchFamily="2" charset="2"/>
              <a:buNone/>
              <a:defRPr/>
            </a:pPr>
            <a:r>
              <a:rPr lang="en-US" altLang="zh-CN" sz="2800" kern="0" dirty="0">
                <a:effectLst/>
                <a:latin typeface="Book Antiqua" panose="02040602050305030304" pitchFamily="18" charset="0"/>
                <a:ea typeface="宋体" pitchFamily="2" charset="-122"/>
              </a:rPr>
              <a:t>Important Things to Remember:</a:t>
            </a:r>
          </a:p>
          <a:p>
            <a:pPr marL="0" indent="0">
              <a:buFont typeface="Wingdings" pitchFamily="2" charset="2"/>
              <a:buNone/>
              <a:defRPr/>
            </a:pPr>
            <a:endParaRPr lang="en-US" altLang="zh-CN" sz="1000" kern="0" dirty="0">
              <a:effectLst/>
              <a:latin typeface="Book Antiqua" panose="02040602050305030304" pitchFamily="18" charset="0"/>
              <a:ea typeface="宋体" pitchFamily="2" charset="-122"/>
            </a:endParaRPr>
          </a:p>
          <a:p>
            <a:pPr marL="0" indent="0">
              <a:buFont typeface="Wingdings" pitchFamily="2" charset="2"/>
              <a:buNone/>
              <a:defRPr/>
            </a:pPr>
            <a:r>
              <a:rPr lang="en-US" altLang="zh-CN" kern="0" dirty="0">
                <a:solidFill>
                  <a:srgbClr val="002164"/>
                </a:solidFill>
                <a:effectLst/>
                <a:latin typeface="Book Antiqua" panose="02040602050305030304" pitchFamily="18" charset="0"/>
                <a:ea typeface="宋体" pitchFamily="2" charset="-122"/>
                <a:cs typeface="Arial" panose="020B0604020202020204" pitchFamily="34" charset="0"/>
              </a:rPr>
              <a:t>Be sure to check the birth date on the document given to you by the parent to assure that the child will be between the ages of 3-4 on August 1 of that year.  </a:t>
            </a:r>
          </a:p>
          <a:p>
            <a:pPr marL="0" indent="0">
              <a:buFont typeface="Wingdings" pitchFamily="2" charset="2"/>
              <a:buNone/>
              <a:defRPr/>
            </a:pPr>
            <a:endParaRPr lang="en-US" altLang="zh-CN" kern="0" dirty="0">
              <a:solidFill>
                <a:srgbClr val="002164"/>
              </a:solidFill>
              <a:effectLst/>
              <a:latin typeface="Book Antiqua" panose="02040602050305030304" pitchFamily="18" charset="0"/>
              <a:ea typeface="宋体" pitchFamily="2" charset="-122"/>
              <a:cs typeface="Arial" panose="020B0604020202020204" pitchFamily="34" charset="0"/>
            </a:endParaRPr>
          </a:p>
          <a:p>
            <a:pPr marL="0" indent="0">
              <a:buFont typeface="Wingdings" pitchFamily="2" charset="2"/>
              <a:buNone/>
              <a:defRPr/>
            </a:pPr>
            <a:r>
              <a:rPr lang="en-US" altLang="zh-CN" i="1" kern="0" dirty="0">
                <a:solidFill>
                  <a:srgbClr val="002164"/>
                </a:solidFill>
                <a:effectLst/>
                <a:latin typeface="Arial" panose="020B0604020202020204" pitchFamily="34" charset="0"/>
                <a:ea typeface="宋体" pitchFamily="2" charset="-122"/>
                <a:cs typeface="Arial" panose="020B0604020202020204" pitchFamily="34" charset="0"/>
              </a:rPr>
              <a:t>Note:  If the child will be 5 before August 1, do not continue with the application because he/she is not age eligible.  If the child will be 3 years of age during the school year but not by August 1, you can continue to fill out the application with the parent because the child will be age eligible </a:t>
            </a:r>
            <a:r>
              <a:rPr lang="en-US" altLang="zh-CN" i="1" u="sng" kern="0" dirty="0">
                <a:solidFill>
                  <a:srgbClr val="002164"/>
                </a:solidFill>
                <a:effectLst/>
                <a:latin typeface="Arial" panose="020B0604020202020204" pitchFamily="34" charset="0"/>
                <a:ea typeface="宋体" pitchFamily="2" charset="-122"/>
                <a:cs typeface="Arial" panose="020B0604020202020204" pitchFamily="34" charset="0"/>
              </a:rPr>
              <a:t>at some point in the school year</a:t>
            </a:r>
            <a:r>
              <a:rPr lang="en-US" altLang="zh-CN" i="1" kern="0" dirty="0">
                <a:solidFill>
                  <a:srgbClr val="002164"/>
                </a:solidFill>
                <a:effectLst/>
                <a:latin typeface="Arial" panose="020B0604020202020204" pitchFamily="34" charset="0"/>
                <a:ea typeface="宋体" pitchFamily="2" charset="-122"/>
                <a:cs typeface="Arial" panose="020B0604020202020204" pitchFamily="34" charset="0"/>
              </a:rPr>
              <a:t>.</a:t>
            </a:r>
          </a:p>
          <a:p>
            <a:pPr>
              <a:buFont typeface="Wingdings" pitchFamily="2" charset="2"/>
              <a:buChar char="q"/>
              <a:defRPr/>
            </a:pPr>
            <a:endParaRPr lang="en-US" altLang="zh-CN" kern="0" dirty="0">
              <a:solidFill>
                <a:srgbClr val="0070C0"/>
              </a:solidFill>
              <a:effectLst/>
              <a:latin typeface="Book Antiqua" panose="02040602050305030304" pitchFamily="18" charset="0"/>
              <a:ea typeface="宋体" pitchFamily="2" charset="-122"/>
              <a:cs typeface="Arial" panose="020B0604020202020204" pitchFamily="34" charset="0"/>
            </a:endParaRPr>
          </a:p>
          <a:p>
            <a:pPr marL="0" indent="0">
              <a:buFont typeface="Wingdings" pitchFamily="2" charset="2"/>
              <a:buNone/>
              <a:defRPr/>
            </a:pPr>
            <a:endParaRPr lang="en-US" altLang="zh-CN" kern="0" dirty="0">
              <a:solidFill>
                <a:srgbClr val="002164"/>
              </a:solidFill>
              <a:effectLst/>
              <a:latin typeface="Book Antiqua" panose="02040602050305030304" pitchFamily="18" charset="0"/>
              <a:ea typeface="宋体" pitchFamily="2" charset="-122"/>
              <a:cs typeface="Arial" panose="020B0604020202020204" pitchFamily="34" charset="0"/>
            </a:endParaRPr>
          </a:p>
          <a:p>
            <a:pPr>
              <a:buFont typeface="Wingdings" pitchFamily="2" charset="2"/>
              <a:buChar char="q"/>
              <a:defRPr/>
            </a:pPr>
            <a:endParaRPr lang="en-US" altLang="zh-CN" kern="0" dirty="0">
              <a:solidFill>
                <a:srgbClr val="002164"/>
              </a:solidFill>
              <a:effectLst/>
              <a:latin typeface="Book Antiqua" panose="02040602050305030304" pitchFamily="18" charset="0"/>
              <a:ea typeface="宋体" pitchFamily="2" charset="-122"/>
              <a:cs typeface="Arial" panose="020B0604020202020204" pitchFamily="34" charset="0"/>
            </a:endParaRPr>
          </a:p>
          <a:p>
            <a:pPr marL="0" indent="0">
              <a:buFont typeface="Wingdings" pitchFamily="2" charset="2"/>
              <a:buNone/>
              <a:defRPr/>
            </a:pPr>
            <a:endParaRPr lang="zh-CN" altLang="en-US" sz="2800" i="1" kern="0" dirty="0">
              <a:solidFill>
                <a:srgbClr val="002164"/>
              </a:solidFill>
              <a:effectLst/>
              <a:latin typeface="Arial" panose="020B0604020202020204" pitchFamily="34" charset="0"/>
              <a:ea typeface="宋体" pitchFamily="2" charset="-122"/>
              <a:cs typeface="Arial" panose="020B0604020202020204" pitchFamily="34" charset="0"/>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wipe(down)">
                                      <p:cBhvr>
                                        <p:cTn id="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a:spLocks/>
          </p:cNvSpPr>
          <p:nvPr/>
        </p:nvSpPr>
        <p:spPr bwMode="auto">
          <a:xfrm>
            <a:off x="1177925" y="1098550"/>
            <a:ext cx="7121525" cy="455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chemeClr val="folHlink"/>
              </a:buClr>
              <a:buFont typeface="Wingdings" pitchFamily="2" charset="2"/>
              <a:buChar char="u"/>
              <a:defRPr sz="2000" b="1">
                <a:solidFill>
                  <a:schemeClr val="folHlink"/>
                </a:solidFill>
                <a:latin typeface="+mn-lt"/>
                <a:ea typeface="+mn-ea"/>
                <a:cs typeface="+mn-cs"/>
              </a:defRPr>
            </a:lvl1pPr>
            <a:lvl2pPr marL="742950" indent="-285750" algn="l" rtl="0" eaLnBrk="0" fontAlgn="base" hangingPunct="0">
              <a:spcBef>
                <a:spcPct val="20000"/>
              </a:spcBef>
              <a:spcAft>
                <a:spcPct val="0"/>
              </a:spcAft>
              <a:buClr>
                <a:schemeClr val="accent1"/>
              </a:buClr>
              <a:buSzPct val="60000"/>
              <a:buFont typeface="Wingdings" pitchFamily="2" charset="2"/>
              <a:buChar char="n"/>
              <a:defRPr>
                <a:solidFill>
                  <a:schemeClr val="tx1"/>
                </a:solidFill>
                <a:latin typeface="+mn-lt"/>
              </a:defRPr>
            </a:lvl2pPr>
            <a:lvl3pPr marL="1143000" indent="-228600" algn="l" rtl="0" eaLnBrk="0" fontAlgn="base" hangingPunct="0">
              <a:spcBef>
                <a:spcPct val="20000"/>
              </a:spcBef>
              <a:spcAft>
                <a:spcPct val="0"/>
              </a:spcAft>
              <a:buClr>
                <a:schemeClr val="folHlink"/>
              </a:buClr>
              <a:buSzPct val="60000"/>
              <a:buFont typeface="Wingdings" pitchFamily="2" charset="2"/>
              <a:buChar char="n"/>
              <a:defRPr sz="1600">
                <a:solidFill>
                  <a:schemeClr val="tx1"/>
                </a:solidFill>
                <a:latin typeface="+mn-lt"/>
              </a:defRPr>
            </a:lvl3pPr>
            <a:lvl4pPr marL="1600200" indent="-228600" algn="l" rtl="0" eaLnBrk="0" fontAlgn="base" hangingPunct="0">
              <a:spcBef>
                <a:spcPct val="20000"/>
              </a:spcBef>
              <a:spcAft>
                <a:spcPct val="0"/>
              </a:spcAft>
              <a:buClr>
                <a:schemeClr val="tx1"/>
              </a:buClr>
              <a:buSzPct val="60000"/>
              <a:buFont typeface="Wingdings" pitchFamily="2" charset="2"/>
              <a:buChar char="n"/>
              <a:defRPr sz="1600">
                <a:solidFill>
                  <a:schemeClr val="tx1"/>
                </a:solidFill>
                <a:latin typeface="+mn-lt"/>
              </a:defRPr>
            </a:lvl4pPr>
            <a:lvl5pPr marL="20574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5pPr>
            <a:lvl6pPr marL="25146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6pPr>
            <a:lvl7pPr marL="29718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7pPr>
            <a:lvl8pPr marL="34290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8pPr>
            <a:lvl9pPr marL="38862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9pPr>
          </a:lstStyle>
          <a:p>
            <a:pPr marL="0" indent="0">
              <a:buFont typeface="Wingdings" pitchFamily="2" charset="2"/>
              <a:buNone/>
              <a:defRPr/>
            </a:pPr>
            <a:r>
              <a:rPr lang="en-US" altLang="zh-CN" sz="2800" kern="0" dirty="0">
                <a:effectLst/>
                <a:latin typeface="Book Antiqua" panose="02040602050305030304" pitchFamily="18" charset="0"/>
                <a:ea typeface="宋体" pitchFamily="2" charset="-122"/>
              </a:rPr>
              <a:t>In order to complete the enrollment application accurately, you must be able to determine the following:</a:t>
            </a:r>
          </a:p>
          <a:p>
            <a:pPr marL="0" indent="0">
              <a:buFont typeface="Wingdings" pitchFamily="2" charset="2"/>
              <a:buNone/>
              <a:defRPr/>
            </a:pPr>
            <a:endParaRPr lang="en-US" altLang="zh-CN" sz="1000" kern="0" dirty="0">
              <a:effectLst/>
              <a:latin typeface="Book Antiqua" panose="02040602050305030304" pitchFamily="18" charset="0"/>
              <a:ea typeface="宋体" pitchFamily="2" charset="-122"/>
            </a:endParaRPr>
          </a:p>
          <a:p>
            <a:pPr>
              <a:buFont typeface="Wingdings" pitchFamily="2" charset="2"/>
              <a:buChar char="q"/>
              <a:defRPr/>
            </a:pPr>
            <a:r>
              <a:rPr lang="en-US" altLang="zh-CN" kern="0" dirty="0">
                <a:solidFill>
                  <a:srgbClr val="002164"/>
                </a:solidFill>
                <a:effectLst/>
                <a:latin typeface="Book Antiqua" panose="02040602050305030304" pitchFamily="18" charset="0"/>
                <a:ea typeface="宋体" pitchFamily="2" charset="-122"/>
                <a:cs typeface="Arial" panose="020B0604020202020204" pitchFamily="34" charset="0"/>
              </a:rPr>
              <a:t>Is the person I’m talking to legally able to apply for this child’s enrollment</a:t>
            </a:r>
          </a:p>
          <a:p>
            <a:pPr>
              <a:buFont typeface="Wingdings" pitchFamily="2" charset="2"/>
              <a:buChar char="q"/>
              <a:defRPr/>
            </a:pPr>
            <a:r>
              <a:rPr lang="en-US" altLang="zh-CN" kern="0" dirty="0">
                <a:solidFill>
                  <a:srgbClr val="002164"/>
                </a:solidFill>
                <a:effectLst/>
                <a:latin typeface="Book Antiqua" panose="02040602050305030304" pitchFamily="18" charset="0"/>
                <a:ea typeface="宋体" pitchFamily="2" charset="-122"/>
                <a:cs typeface="Arial" panose="020B0604020202020204" pitchFamily="34" charset="0"/>
              </a:rPr>
              <a:t>What can he/she use to confirm the child’s age</a:t>
            </a:r>
          </a:p>
          <a:p>
            <a:pPr>
              <a:buFont typeface="Wingdings" pitchFamily="2" charset="2"/>
              <a:buChar char="q"/>
              <a:defRPr/>
            </a:pPr>
            <a:r>
              <a:rPr lang="en-US" altLang="zh-CN" kern="0" dirty="0">
                <a:solidFill>
                  <a:srgbClr val="002164"/>
                </a:solidFill>
                <a:effectLst/>
                <a:latin typeface="Book Antiqua" panose="02040602050305030304" pitchFamily="18" charset="0"/>
                <a:ea typeface="宋体" pitchFamily="2" charset="-122"/>
                <a:cs typeface="Arial" panose="020B0604020202020204" pitchFamily="34" charset="0"/>
              </a:rPr>
              <a:t>Is there a Secondary Caregiver</a:t>
            </a:r>
          </a:p>
          <a:p>
            <a:pPr>
              <a:buFont typeface="Wingdings" pitchFamily="2" charset="2"/>
              <a:buChar char="q"/>
              <a:defRPr/>
            </a:pPr>
            <a:r>
              <a:rPr lang="en-US" altLang="zh-CN" kern="0" dirty="0">
                <a:solidFill>
                  <a:srgbClr val="002164"/>
                </a:solidFill>
                <a:effectLst/>
                <a:latin typeface="Book Antiqua" panose="02040602050305030304" pitchFamily="18" charset="0"/>
                <a:ea typeface="宋体" pitchFamily="2" charset="-122"/>
                <a:cs typeface="Arial" panose="020B0604020202020204" pitchFamily="34" charset="0"/>
              </a:rPr>
              <a:t>How many people are in this child’s family</a:t>
            </a:r>
          </a:p>
          <a:p>
            <a:pPr>
              <a:buFont typeface="Wingdings" pitchFamily="2" charset="2"/>
              <a:buChar char="q"/>
              <a:defRPr/>
            </a:pPr>
            <a:r>
              <a:rPr lang="en-US" altLang="zh-CN" kern="0" dirty="0">
                <a:solidFill>
                  <a:srgbClr val="002164"/>
                </a:solidFill>
                <a:effectLst/>
                <a:latin typeface="Book Antiqua" panose="02040602050305030304" pitchFamily="18" charset="0"/>
                <a:ea typeface="宋体" pitchFamily="2" charset="-122"/>
                <a:cs typeface="Arial" panose="020B0604020202020204" pitchFamily="34" charset="0"/>
              </a:rPr>
              <a:t>What should I ask for to verify income</a:t>
            </a:r>
          </a:p>
          <a:p>
            <a:pPr>
              <a:buFont typeface="Wingdings" pitchFamily="2" charset="2"/>
              <a:buChar char="q"/>
              <a:defRPr/>
            </a:pPr>
            <a:r>
              <a:rPr lang="en-US" altLang="zh-CN" kern="0" dirty="0">
                <a:solidFill>
                  <a:srgbClr val="002164"/>
                </a:solidFill>
                <a:effectLst/>
                <a:latin typeface="Book Antiqua" panose="02040602050305030304" pitchFamily="18" charset="0"/>
                <a:ea typeface="宋体" pitchFamily="2" charset="-122"/>
                <a:cs typeface="Arial" panose="020B0604020202020204" pitchFamily="34" charset="0"/>
              </a:rPr>
              <a:t>Is this a child that should be listed as “Homeless”</a:t>
            </a:r>
          </a:p>
          <a:p>
            <a:pPr>
              <a:buFont typeface="Wingdings" pitchFamily="2" charset="2"/>
              <a:buChar char="q"/>
              <a:defRPr/>
            </a:pPr>
            <a:endParaRPr lang="en-US" altLang="zh-CN" kern="0" dirty="0">
              <a:solidFill>
                <a:srgbClr val="002164"/>
              </a:solidFill>
              <a:effectLst/>
              <a:latin typeface="Book Antiqua" panose="02040602050305030304" pitchFamily="18" charset="0"/>
              <a:ea typeface="宋体" pitchFamily="2" charset="-122"/>
              <a:cs typeface="Arial" panose="020B0604020202020204" pitchFamily="34" charset="0"/>
            </a:endParaRPr>
          </a:p>
          <a:p>
            <a:pPr>
              <a:buFont typeface="Wingdings" pitchFamily="2" charset="2"/>
              <a:buChar char="q"/>
              <a:defRPr/>
            </a:pPr>
            <a:endParaRPr lang="zh-CN" altLang="en-US" sz="2800" i="1" kern="0" dirty="0">
              <a:solidFill>
                <a:srgbClr val="002164"/>
              </a:solidFill>
              <a:effectLst/>
              <a:latin typeface="Arial" panose="020B0604020202020204" pitchFamily="34" charset="0"/>
              <a:ea typeface="宋体" pitchFamily="2" charset="-122"/>
              <a:cs typeface="Arial" panose="020B0604020202020204" pitchFamily="34" charset="0"/>
            </a:endParaRPr>
          </a:p>
        </p:txBody>
      </p:sp>
      <p:sp>
        <p:nvSpPr>
          <p:cNvPr id="6" name="标题 1"/>
          <p:cNvSpPr txBox="1">
            <a:spLocks/>
          </p:cNvSpPr>
          <p:nvPr/>
        </p:nvSpPr>
        <p:spPr bwMode="auto">
          <a:xfrm>
            <a:off x="628650" y="120650"/>
            <a:ext cx="7848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2800" b="1">
                <a:solidFill>
                  <a:schemeClr val="accent2"/>
                </a:solidFill>
                <a:latin typeface="+mj-lt"/>
                <a:ea typeface="+mj-ea"/>
                <a:cs typeface="+mj-cs"/>
              </a:defRPr>
            </a:lvl1pPr>
            <a:lvl2pPr algn="l" rtl="0" eaLnBrk="0" fontAlgn="base" hangingPunct="0">
              <a:spcBef>
                <a:spcPct val="0"/>
              </a:spcBef>
              <a:spcAft>
                <a:spcPct val="0"/>
              </a:spcAft>
              <a:defRPr sz="2800" b="1">
                <a:solidFill>
                  <a:schemeClr val="accent2"/>
                </a:solidFill>
                <a:latin typeface="Verdana" pitchFamily="34" charset="0"/>
              </a:defRPr>
            </a:lvl2pPr>
            <a:lvl3pPr algn="l" rtl="0" eaLnBrk="0" fontAlgn="base" hangingPunct="0">
              <a:spcBef>
                <a:spcPct val="0"/>
              </a:spcBef>
              <a:spcAft>
                <a:spcPct val="0"/>
              </a:spcAft>
              <a:defRPr sz="2800" b="1">
                <a:solidFill>
                  <a:schemeClr val="accent2"/>
                </a:solidFill>
                <a:latin typeface="Verdana" pitchFamily="34" charset="0"/>
              </a:defRPr>
            </a:lvl3pPr>
            <a:lvl4pPr algn="l" rtl="0" eaLnBrk="0" fontAlgn="base" hangingPunct="0">
              <a:spcBef>
                <a:spcPct val="0"/>
              </a:spcBef>
              <a:spcAft>
                <a:spcPct val="0"/>
              </a:spcAft>
              <a:defRPr sz="2800" b="1">
                <a:solidFill>
                  <a:schemeClr val="accent2"/>
                </a:solidFill>
                <a:latin typeface="Verdana" pitchFamily="34" charset="0"/>
              </a:defRPr>
            </a:lvl4pPr>
            <a:lvl5pPr algn="l" rtl="0" eaLnBrk="0" fontAlgn="base" hangingPunct="0">
              <a:spcBef>
                <a:spcPct val="0"/>
              </a:spcBef>
              <a:spcAft>
                <a:spcPct val="0"/>
              </a:spcAft>
              <a:defRPr sz="2800" b="1">
                <a:solidFill>
                  <a:schemeClr val="accent2"/>
                </a:solidFill>
                <a:latin typeface="Verdana" pitchFamily="34" charset="0"/>
              </a:defRPr>
            </a:lvl5pPr>
            <a:lvl6pPr marL="457200" algn="l" rtl="0" eaLnBrk="0" fontAlgn="base" hangingPunct="0">
              <a:spcBef>
                <a:spcPct val="0"/>
              </a:spcBef>
              <a:spcAft>
                <a:spcPct val="0"/>
              </a:spcAft>
              <a:defRPr sz="2800" b="1">
                <a:solidFill>
                  <a:schemeClr val="accent2"/>
                </a:solidFill>
                <a:latin typeface="Verdana" pitchFamily="34" charset="0"/>
              </a:defRPr>
            </a:lvl6pPr>
            <a:lvl7pPr marL="914400" algn="l" rtl="0" eaLnBrk="0" fontAlgn="base" hangingPunct="0">
              <a:spcBef>
                <a:spcPct val="0"/>
              </a:spcBef>
              <a:spcAft>
                <a:spcPct val="0"/>
              </a:spcAft>
              <a:defRPr sz="2800" b="1">
                <a:solidFill>
                  <a:schemeClr val="accent2"/>
                </a:solidFill>
                <a:latin typeface="Verdana" pitchFamily="34" charset="0"/>
              </a:defRPr>
            </a:lvl7pPr>
            <a:lvl8pPr marL="1371600" algn="l" rtl="0" eaLnBrk="0" fontAlgn="base" hangingPunct="0">
              <a:spcBef>
                <a:spcPct val="0"/>
              </a:spcBef>
              <a:spcAft>
                <a:spcPct val="0"/>
              </a:spcAft>
              <a:defRPr sz="2800" b="1">
                <a:solidFill>
                  <a:schemeClr val="accent2"/>
                </a:solidFill>
                <a:latin typeface="Verdana" pitchFamily="34" charset="0"/>
              </a:defRPr>
            </a:lvl8pPr>
            <a:lvl9pPr marL="1828800" algn="l" rtl="0" eaLnBrk="0" fontAlgn="base" hangingPunct="0">
              <a:spcBef>
                <a:spcPct val="0"/>
              </a:spcBef>
              <a:spcAft>
                <a:spcPct val="0"/>
              </a:spcAft>
              <a:defRPr sz="2800" b="1">
                <a:solidFill>
                  <a:schemeClr val="accent2"/>
                </a:solidFill>
                <a:latin typeface="Verdana" pitchFamily="34" charset="0"/>
              </a:defRPr>
            </a:lvl9pPr>
          </a:lstStyle>
          <a:p>
            <a:pPr algn="ctr">
              <a:defRPr/>
            </a:pPr>
            <a:r>
              <a:rPr lang="en-US" altLang="zh-CN" kern="0">
                <a:effectLst/>
                <a:ea typeface="宋体" pitchFamily="2" charset="-122"/>
              </a:rPr>
              <a:t>Eligibility</a:t>
            </a:r>
            <a:endParaRPr lang="zh-CN" altLang="en-US" kern="0" dirty="0">
              <a:effectLst/>
              <a:ea typeface="宋体" pitchFamily="2" charset="-122"/>
            </a:endParaRPr>
          </a:p>
        </p:txBody>
      </p:sp>
      <p:sp>
        <p:nvSpPr>
          <p:cNvPr id="4" name="内容占位符 2"/>
          <p:cNvSpPr txBox="1">
            <a:spLocks/>
          </p:cNvSpPr>
          <p:nvPr/>
        </p:nvSpPr>
        <p:spPr bwMode="auto">
          <a:xfrm>
            <a:off x="1177925" y="2419350"/>
            <a:ext cx="7121525" cy="110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chemeClr val="folHlink"/>
              </a:buClr>
              <a:buFont typeface="Wingdings" pitchFamily="2" charset="2"/>
              <a:buChar char="u"/>
              <a:defRPr sz="2000" b="1">
                <a:solidFill>
                  <a:schemeClr val="folHlink"/>
                </a:solidFill>
                <a:latin typeface="+mn-lt"/>
                <a:ea typeface="+mn-ea"/>
                <a:cs typeface="+mn-cs"/>
              </a:defRPr>
            </a:lvl1pPr>
            <a:lvl2pPr marL="742950" indent="-285750" algn="l" rtl="0" eaLnBrk="0" fontAlgn="base" hangingPunct="0">
              <a:spcBef>
                <a:spcPct val="20000"/>
              </a:spcBef>
              <a:spcAft>
                <a:spcPct val="0"/>
              </a:spcAft>
              <a:buClr>
                <a:schemeClr val="accent1"/>
              </a:buClr>
              <a:buSzPct val="60000"/>
              <a:buFont typeface="Wingdings" pitchFamily="2" charset="2"/>
              <a:buChar char="n"/>
              <a:defRPr>
                <a:solidFill>
                  <a:schemeClr val="tx1"/>
                </a:solidFill>
                <a:latin typeface="+mn-lt"/>
              </a:defRPr>
            </a:lvl2pPr>
            <a:lvl3pPr marL="1143000" indent="-228600" algn="l" rtl="0" eaLnBrk="0" fontAlgn="base" hangingPunct="0">
              <a:spcBef>
                <a:spcPct val="20000"/>
              </a:spcBef>
              <a:spcAft>
                <a:spcPct val="0"/>
              </a:spcAft>
              <a:buClr>
                <a:schemeClr val="folHlink"/>
              </a:buClr>
              <a:buSzPct val="60000"/>
              <a:buFont typeface="Wingdings" pitchFamily="2" charset="2"/>
              <a:buChar char="n"/>
              <a:defRPr sz="1600">
                <a:solidFill>
                  <a:schemeClr val="tx1"/>
                </a:solidFill>
                <a:latin typeface="+mn-lt"/>
              </a:defRPr>
            </a:lvl3pPr>
            <a:lvl4pPr marL="1600200" indent="-228600" algn="l" rtl="0" eaLnBrk="0" fontAlgn="base" hangingPunct="0">
              <a:spcBef>
                <a:spcPct val="20000"/>
              </a:spcBef>
              <a:spcAft>
                <a:spcPct val="0"/>
              </a:spcAft>
              <a:buClr>
                <a:schemeClr val="tx1"/>
              </a:buClr>
              <a:buSzPct val="60000"/>
              <a:buFont typeface="Wingdings" pitchFamily="2" charset="2"/>
              <a:buChar char="n"/>
              <a:defRPr sz="1600">
                <a:solidFill>
                  <a:schemeClr val="tx1"/>
                </a:solidFill>
                <a:latin typeface="+mn-lt"/>
              </a:defRPr>
            </a:lvl4pPr>
            <a:lvl5pPr marL="20574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5pPr>
            <a:lvl6pPr marL="25146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6pPr>
            <a:lvl7pPr marL="29718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7pPr>
            <a:lvl8pPr marL="34290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8pPr>
            <a:lvl9pPr marL="38862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9pPr>
          </a:lstStyle>
          <a:p>
            <a:pPr marL="0" indent="0">
              <a:buFont typeface="Wingdings" pitchFamily="2" charset="2"/>
              <a:buNone/>
              <a:defRPr/>
            </a:pPr>
            <a:r>
              <a:rPr lang="en-US" altLang="zh-CN" sz="2800" kern="0" dirty="0">
                <a:solidFill>
                  <a:srgbClr val="002164"/>
                </a:solidFill>
                <a:effectLst/>
                <a:latin typeface="Book Antiqua" panose="02040602050305030304" pitchFamily="18" charset="0"/>
                <a:ea typeface="宋体" pitchFamily="2" charset="-122"/>
                <a:cs typeface="Arial" panose="020B0604020202020204" pitchFamily="34" charset="0"/>
              </a:rPr>
              <a:t>Is there a Secondary Caregiver?</a:t>
            </a:r>
          </a:p>
          <a:p>
            <a:pPr marL="0" indent="0">
              <a:buFont typeface="Wingdings" pitchFamily="2" charset="2"/>
              <a:buNone/>
              <a:defRPr/>
            </a:pPr>
            <a:endParaRPr lang="zh-CN" altLang="en-US" sz="2800" kern="0" dirty="0">
              <a:effectLst/>
              <a:ea typeface="宋体" pitchFamily="2" charset="-122"/>
            </a:endParaRPr>
          </a:p>
        </p:txBody>
      </p:sp>
      <p:pic>
        <p:nvPicPr>
          <p:cNvPr id="9221" name="Picture 5" descr="C:\Users\tjenkins\AppData\Local\Microsoft\Windows\Temporary Internet Files\Content.IE5\WGV0P9GX\550px-Pointing_hand_cursor_vector.svg[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5688" y="3725863"/>
            <a:ext cx="782637" cy="56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nodeType="clickEffect">
                                  <p:stCondLst>
                                    <p:cond delay="0"/>
                                  </p:stCondLst>
                                  <p:childTnLst>
                                    <p:set>
                                      <p:cBhvr>
                                        <p:cTn id="6" dur="1" fill="hold">
                                          <p:stCondLst>
                                            <p:cond delay="0"/>
                                          </p:stCondLst>
                                        </p:cTn>
                                        <p:tgtEl>
                                          <p:spTgt spid="9221"/>
                                        </p:tgtEl>
                                        <p:attrNameLst>
                                          <p:attrName>style.visibility</p:attrName>
                                        </p:attrNameLst>
                                      </p:cBhvr>
                                      <p:to>
                                        <p:strVal val="visible"/>
                                      </p:to>
                                    </p:set>
                                    <p:animScale>
                                      <p:cBhvr>
                                        <p:cTn id="7" dur="2000" decel="50000" fill="hold">
                                          <p:stCondLst>
                                            <p:cond delay="0"/>
                                          </p:stCondLst>
                                        </p:cTn>
                                        <p:tgtEl>
                                          <p:spTgt spid="922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2000" decel="50000" fill="hold">
                                          <p:stCondLst>
                                            <p:cond delay="0"/>
                                          </p:stCondLst>
                                        </p:cTn>
                                        <p:tgtEl>
                                          <p:spTgt spid="9221"/>
                                        </p:tgtEl>
                                        <p:attrNameLst>
                                          <p:attrName>ppt_x</p:attrName>
                                          <p:attrName>ppt_y</p:attrName>
                                        </p:attrNameLst>
                                      </p:cBhvr>
                                    </p:animMotion>
                                    <p:animEffect transition="in" filter="fade">
                                      <p:cBhvr>
                                        <p:cTn id="9" dur="2000"/>
                                        <p:tgtEl>
                                          <p:spTgt spid="9221"/>
                                        </p:tgtEl>
                                      </p:cBhvr>
                                    </p:animEffect>
                                  </p:childTnLst>
                                  <p:subTnLst>
                                    <p:set>
                                      <p:cBhvr override="childStyle">
                                        <p:cTn dur="1" fill="hold" display="0" masterRel="sameClick" afterEffect="1">
                                          <p:stCondLst>
                                            <p:cond evt="end" delay="0">
                                              <p:tn val="5"/>
                                            </p:cond>
                                          </p:stCondLst>
                                        </p:cTn>
                                        <p:tgtEl>
                                          <p:spTgt spid="9221"/>
                                        </p:tgtEl>
                                        <p:attrNameLst>
                                          <p:attrName>style.visibility</p:attrName>
                                        </p:attrNameLst>
                                      </p:cBhvr>
                                      <p:to>
                                        <p:strVal val="hidden"/>
                                      </p:to>
                                    </p:set>
                                  </p:subTnLst>
                                </p:cTn>
                              </p:par>
                            </p:childTnLst>
                          </p:cTn>
                        </p:par>
                        <p:par>
                          <p:cTn id="10" fill="hold" nodeType="afterGroup">
                            <p:stCondLst>
                              <p:cond delay="2000"/>
                            </p:stCondLst>
                            <p:childTnLst>
                              <p:par>
                                <p:cTn id="11" presetID="10" presetClass="exit" presetSubtype="0" fill="hold" grpId="0" nodeType="afterEffect">
                                  <p:stCondLst>
                                    <p:cond delay="0"/>
                                  </p:stCondLst>
                                  <p:childTnLst>
                                    <p:animEffect transition="out" filter="fade">
                                      <p:cBhvr>
                                        <p:cTn id="12" dur="500"/>
                                        <p:tgtEl>
                                          <p:spTgt spid="5"/>
                                        </p:tgtEl>
                                      </p:cBhvr>
                                    </p:animEffect>
                                    <p:set>
                                      <p:cBhvr>
                                        <p:cTn id="13" dur="1" fill="hold">
                                          <p:stCondLst>
                                            <p:cond delay="499"/>
                                          </p:stCondLst>
                                        </p:cTn>
                                        <p:tgtEl>
                                          <p:spTgt spid="5"/>
                                        </p:tgtEl>
                                        <p:attrNameLst>
                                          <p:attrName>style.visibility</p:attrName>
                                        </p:attrNameLst>
                                      </p:cBhvr>
                                      <p:to>
                                        <p:strVal val="hidden"/>
                                      </p:to>
                                    </p:set>
                                  </p:childTnLst>
                                </p:cTn>
                              </p:par>
                              <p:par>
                                <p:cTn id="14" presetID="10" presetClass="entr" presetSubtype="0" fill="hold" grpId="0" nodeType="with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fade">
                                      <p:cBhvr>
                                        <p:cTn id="16"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build="allAtOnce"/>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1250950" y="1247775"/>
            <a:ext cx="3098800" cy="3881438"/>
          </a:xfrm>
          <a:prstGeom prst="rect">
            <a:avLst/>
          </a:prstGeom>
        </p:spPr>
        <p:txBody>
          <a:bodyPr/>
          <a:lstStyle>
            <a:lvl1pPr marL="342900" indent="-342900" algn="l" rtl="0" eaLnBrk="0" fontAlgn="base" hangingPunct="0">
              <a:spcBef>
                <a:spcPct val="20000"/>
              </a:spcBef>
              <a:spcAft>
                <a:spcPct val="0"/>
              </a:spcAft>
              <a:buClr>
                <a:schemeClr val="folHlink"/>
              </a:buClr>
              <a:buFont typeface="Wingdings" pitchFamily="2" charset="2"/>
              <a:buChar char="u"/>
              <a:defRPr sz="2000" b="1">
                <a:solidFill>
                  <a:schemeClr val="folHlink"/>
                </a:solidFill>
                <a:latin typeface="+mn-lt"/>
                <a:ea typeface="+mn-ea"/>
                <a:cs typeface="+mn-cs"/>
              </a:defRPr>
            </a:lvl1pPr>
            <a:lvl2pPr marL="742950" indent="-285750" algn="l" rtl="0" eaLnBrk="0" fontAlgn="base" hangingPunct="0">
              <a:spcBef>
                <a:spcPct val="20000"/>
              </a:spcBef>
              <a:spcAft>
                <a:spcPct val="0"/>
              </a:spcAft>
              <a:buClr>
                <a:schemeClr val="accent1"/>
              </a:buClr>
              <a:buSzPct val="60000"/>
              <a:buFont typeface="Wingdings" pitchFamily="2" charset="2"/>
              <a:buChar char="n"/>
              <a:defRPr>
                <a:solidFill>
                  <a:schemeClr val="tx1"/>
                </a:solidFill>
                <a:latin typeface="+mn-lt"/>
              </a:defRPr>
            </a:lvl2pPr>
            <a:lvl3pPr marL="1143000" indent="-228600" algn="l" rtl="0" eaLnBrk="0" fontAlgn="base" hangingPunct="0">
              <a:spcBef>
                <a:spcPct val="20000"/>
              </a:spcBef>
              <a:spcAft>
                <a:spcPct val="0"/>
              </a:spcAft>
              <a:buClr>
                <a:schemeClr val="folHlink"/>
              </a:buClr>
              <a:buSzPct val="60000"/>
              <a:buFont typeface="Wingdings" pitchFamily="2" charset="2"/>
              <a:buChar char="n"/>
              <a:defRPr sz="1600">
                <a:solidFill>
                  <a:schemeClr val="tx1"/>
                </a:solidFill>
                <a:latin typeface="+mn-lt"/>
              </a:defRPr>
            </a:lvl3pPr>
            <a:lvl4pPr marL="1600200" indent="-228600" algn="l" rtl="0" eaLnBrk="0" fontAlgn="base" hangingPunct="0">
              <a:spcBef>
                <a:spcPct val="20000"/>
              </a:spcBef>
              <a:spcAft>
                <a:spcPct val="0"/>
              </a:spcAft>
              <a:buClr>
                <a:schemeClr val="tx1"/>
              </a:buClr>
              <a:buSzPct val="60000"/>
              <a:buFont typeface="Wingdings" pitchFamily="2" charset="2"/>
              <a:buChar char="n"/>
              <a:defRPr sz="1600">
                <a:solidFill>
                  <a:schemeClr val="tx1"/>
                </a:solidFill>
                <a:latin typeface="+mn-lt"/>
              </a:defRPr>
            </a:lvl4pPr>
            <a:lvl5pPr marL="20574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5pPr>
            <a:lvl6pPr marL="25146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6pPr>
            <a:lvl7pPr marL="29718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7pPr>
            <a:lvl8pPr marL="34290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8pPr>
            <a:lvl9pPr marL="38862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9pPr>
          </a:lstStyle>
          <a:p>
            <a:pPr marL="0" eaLnBrk="1" hangingPunct="1">
              <a:buFont typeface="Arial" pitchFamily="34" charset="0"/>
              <a:buNone/>
              <a:defRPr/>
            </a:pPr>
            <a:r>
              <a:rPr lang="fr-CA" altLang="en-US" sz="4800" kern="0" dirty="0" err="1">
                <a:solidFill>
                  <a:srgbClr val="005817"/>
                </a:solidFill>
                <a:effectLst/>
              </a:rPr>
              <a:t>E</a:t>
            </a:r>
            <a:r>
              <a:rPr lang="fr-CA" altLang="en-US" kern="0" dirty="0" err="1">
                <a:effectLst/>
              </a:rPr>
              <a:t>ligibility</a:t>
            </a:r>
            <a:br>
              <a:rPr lang="fr-CA" altLang="en-US" kern="0" dirty="0">
                <a:effectLst/>
              </a:rPr>
            </a:br>
            <a:r>
              <a:rPr lang="fr-CA" altLang="en-US" sz="4800" kern="0" dirty="0" err="1">
                <a:solidFill>
                  <a:srgbClr val="005817"/>
                </a:solidFill>
                <a:effectLst/>
              </a:rPr>
              <a:t>R</a:t>
            </a:r>
            <a:r>
              <a:rPr lang="fr-CA" altLang="en-US" kern="0" dirty="0" err="1">
                <a:effectLst/>
              </a:rPr>
              <a:t>ecruitment</a:t>
            </a:r>
            <a:br>
              <a:rPr lang="fr-CA" altLang="en-US" kern="0" dirty="0">
                <a:effectLst/>
              </a:rPr>
            </a:br>
            <a:r>
              <a:rPr lang="fr-CA" altLang="en-US" sz="4800" kern="0" dirty="0" err="1">
                <a:solidFill>
                  <a:srgbClr val="005817"/>
                </a:solidFill>
                <a:effectLst/>
              </a:rPr>
              <a:t>S</a:t>
            </a:r>
            <a:r>
              <a:rPr lang="fr-CA" altLang="en-US" kern="0" dirty="0" err="1">
                <a:effectLst/>
              </a:rPr>
              <a:t>election</a:t>
            </a:r>
            <a:br>
              <a:rPr lang="fr-CA" altLang="en-US" kern="0" dirty="0">
                <a:effectLst/>
              </a:rPr>
            </a:br>
            <a:r>
              <a:rPr lang="fr-CA" altLang="en-US" sz="4800" kern="0" dirty="0" err="1">
                <a:solidFill>
                  <a:srgbClr val="005817"/>
                </a:solidFill>
                <a:effectLst/>
              </a:rPr>
              <a:t>E</a:t>
            </a:r>
            <a:r>
              <a:rPr lang="fr-CA" altLang="en-US" kern="0" dirty="0" err="1">
                <a:effectLst/>
              </a:rPr>
              <a:t>nrollment</a:t>
            </a:r>
            <a:br>
              <a:rPr lang="fr-CA" altLang="en-US" kern="0" dirty="0">
                <a:effectLst/>
              </a:rPr>
            </a:br>
            <a:r>
              <a:rPr lang="fr-CA" altLang="en-US" sz="4800" kern="0" dirty="0" err="1">
                <a:solidFill>
                  <a:srgbClr val="005817"/>
                </a:solidFill>
                <a:effectLst/>
              </a:rPr>
              <a:t>A</a:t>
            </a:r>
            <a:r>
              <a:rPr lang="fr-CA" altLang="en-US" kern="0" dirty="0" err="1">
                <a:effectLst/>
              </a:rPr>
              <a:t>ttendance</a:t>
            </a:r>
            <a:br>
              <a:rPr lang="fr-CA" altLang="en-US" kern="0" dirty="0">
                <a:effectLst/>
              </a:rPr>
            </a:br>
            <a:endParaRPr lang="fr-CA" altLang="en-US" kern="0" dirty="0">
              <a:effectLst/>
            </a:endParaRPr>
          </a:p>
        </p:txBody>
      </p:sp>
    </p:spTree>
  </p:cSld>
  <p:clrMapOvr>
    <a:masterClrMapping/>
  </p:clrMapOvr>
  <p:transition spd="slow">
    <p:cove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bwMode="auto">
          <a:xfrm>
            <a:off x="628650" y="120650"/>
            <a:ext cx="7848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2800" b="1">
                <a:solidFill>
                  <a:schemeClr val="accent2"/>
                </a:solidFill>
                <a:latin typeface="+mj-lt"/>
                <a:ea typeface="+mj-ea"/>
                <a:cs typeface="+mj-cs"/>
              </a:defRPr>
            </a:lvl1pPr>
            <a:lvl2pPr algn="l" rtl="0" eaLnBrk="0" fontAlgn="base" hangingPunct="0">
              <a:spcBef>
                <a:spcPct val="0"/>
              </a:spcBef>
              <a:spcAft>
                <a:spcPct val="0"/>
              </a:spcAft>
              <a:defRPr sz="2800" b="1">
                <a:solidFill>
                  <a:schemeClr val="accent2"/>
                </a:solidFill>
                <a:latin typeface="Verdana" pitchFamily="34" charset="0"/>
              </a:defRPr>
            </a:lvl2pPr>
            <a:lvl3pPr algn="l" rtl="0" eaLnBrk="0" fontAlgn="base" hangingPunct="0">
              <a:spcBef>
                <a:spcPct val="0"/>
              </a:spcBef>
              <a:spcAft>
                <a:spcPct val="0"/>
              </a:spcAft>
              <a:defRPr sz="2800" b="1">
                <a:solidFill>
                  <a:schemeClr val="accent2"/>
                </a:solidFill>
                <a:latin typeface="Verdana" pitchFamily="34" charset="0"/>
              </a:defRPr>
            </a:lvl3pPr>
            <a:lvl4pPr algn="l" rtl="0" eaLnBrk="0" fontAlgn="base" hangingPunct="0">
              <a:spcBef>
                <a:spcPct val="0"/>
              </a:spcBef>
              <a:spcAft>
                <a:spcPct val="0"/>
              </a:spcAft>
              <a:defRPr sz="2800" b="1">
                <a:solidFill>
                  <a:schemeClr val="accent2"/>
                </a:solidFill>
                <a:latin typeface="Verdana" pitchFamily="34" charset="0"/>
              </a:defRPr>
            </a:lvl4pPr>
            <a:lvl5pPr algn="l" rtl="0" eaLnBrk="0" fontAlgn="base" hangingPunct="0">
              <a:spcBef>
                <a:spcPct val="0"/>
              </a:spcBef>
              <a:spcAft>
                <a:spcPct val="0"/>
              </a:spcAft>
              <a:defRPr sz="2800" b="1">
                <a:solidFill>
                  <a:schemeClr val="accent2"/>
                </a:solidFill>
                <a:latin typeface="Verdana" pitchFamily="34" charset="0"/>
              </a:defRPr>
            </a:lvl5pPr>
            <a:lvl6pPr marL="457200" algn="l" rtl="0" eaLnBrk="0" fontAlgn="base" hangingPunct="0">
              <a:spcBef>
                <a:spcPct val="0"/>
              </a:spcBef>
              <a:spcAft>
                <a:spcPct val="0"/>
              </a:spcAft>
              <a:defRPr sz="2800" b="1">
                <a:solidFill>
                  <a:schemeClr val="accent2"/>
                </a:solidFill>
                <a:latin typeface="Verdana" pitchFamily="34" charset="0"/>
              </a:defRPr>
            </a:lvl6pPr>
            <a:lvl7pPr marL="914400" algn="l" rtl="0" eaLnBrk="0" fontAlgn="base" hangingPunct="0">
              <a:spcBef>
                <a:spcPct val="0"/>
              </a:spcBef>
              <a:spcAft>
                <a:spcPct val="0"/>
              </a:spcAft>
              <a:defRPr sz="2800" b="1">
                <a:solidFill>
                  <a:schemeClr val="accent2"/>
                </a:solidFill>
                <a:latin typeface="Verdana" pitchFamily="34" charset="0"/>
              </a:defRPr>
            </a:lvl7pPr>
            <a:lvl8pPr marL="1371600" algn="l" rtl="0" eaLnBrk="0" fontAlgn="base" hangingPunct="0">
              <a:spcBef>
                <a:spcPct val="0"/>
              </a:spcBef>
              <a:spcAft>
                <a:spcPct val="0"/>
              </a:spcAft>
              <a:defRPr sz="2800" b="1">
                <a:solidFill>
                  <a:schemeClr val="accent2"/>
                </a:solidFill>
                <a:latin typeface="Verdana" pitchFamily="34" charset="0"/>
              </a:defRPr>
            </a:lvl8pPr>
            <a:lvl9pPr marL="1828800" algn="l" rtl="0" eaLnBrk="0" fontAlgn="base" hangingPunct="0">
              <a:spcBef>
                <a:spcPct val="0"/>
              </a:spcBef>
              <a:spcAft>
                <a:spcPct val="0"/>
              </a:spcAft>
              <a:defRPr sz="2800" b="1">
                <a:solidFill>
                  <a:schemeClr val="accent2"/>
                </a:solidFill>
                <a:latin typeface="Verdana" pitchFamily="34" charset="0"/>
              </a:defRPr>
            </a:lvl9pPr>
          </a:lstStyle>
          <a:p>
            <a:pPr algn="ctr">
              <a:defRPr/>
            </a:pPr>
            <a:r>
              <a:rPr lang="en-US" altLang="zh-CN" kern="0" dirty="0">
                <a:effectLst/>
                <a:ea typeface="宋体" pitchFamily="2" charset="-122"/>
              </a:rPr>
              <a:t>Eligibility</a:t>
            </a:r>
            <a:endParaRPr lang="zh-CN" altLang="en-US" kern="0" dirty="0">
              <a:effectLst/>
              <a:ea typeface="宋体" pitchFamily="2" charset="-122"/>
            </a:endParaRPr>
          </a:p>
        </p:txBody>
      </p:sp>
      <p:sp>
        <p:nvSpPr>
          <p:cNvPr id="3" name="内容占位符 2"/>
          <p:cNvSpPr txBox="1">
            <a:spLocks/>
          </p:cNvSpPr>
          <p:nvPr/>
        </p:nvSpPr>
        <p:spPr bwMode="auto">
          <a:xfrm>
            <a:off x="1177925" y="1098550"/>
            <a:ext cx="7121525" cy="455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chemeClr val="folHlink"/>
              </a:buClr>
              <a:buFont typeface="Wingdings" pitchFamily="2" charset="2"/>
              <a:buChar char="u"/>
              <a:defRPr sz="2000" b="1">
                <a:solidFill>
                  <a:schemeClr val="folHlink"/>
                </a:solidFill>
                <a:latin typeface="+mn-lt"/>
                <a:ea typeface="+mn-ea"/>
                <a:cs typeface="+mn-cs"/>
              </a:defRPr>
            </a:lvl1pPr>
            <a:lvl2pPr marL="742950" indent="-285750" algn="l" rtl="0" eaLnBrk="0" fontAlgn="base" hangingPunct="0">
              <a:spcBef>
                <a:spcPct val="20000"/>
              </a:spcBef>
              <a:spcAft>
                <a:spcPct val="0"/>
              </a:spcAft>
              <a:buClr>
                <a:schemeClr val="accent1"/>
              </a:buClr>
              <a:buSzPct val="60000"/>
              <a:buFont typeface="Wingdings" pitchFamily="2" charset="2"/>
              <a:buChar char="n"/>
              <a:defRPr>
                <a:solidFill>
                  <a:schemeClr val="tx1"/>
                </a:solidFill>
                <a:latin typeface="+mn-lt"/>
              </a:defRPr>
            </a:lvl2pPr>
            <a:lvl3pPr marL="1143000" indent="-228600" algn="l" rtl="0" eaLnBrk="0" fontAlgn="base" hangingPunct="0">
              <a:spcBef>
                <a:spcPct val="20000"/>
              </a:spcBef>
              <a:spcAft>
                <a:spcPct val="0"/>
              </a:spcAft>
              <a:buClr>
                <a:schemeClr val="folHlink"/>
              </a:buClr>
              <a:buSzPct val="60000"/>
              <a:buFont typeface="Wingdings" pitchFamily="2" charset="2"/>
              <a:buChar char="n"/>
              <a:defRPr sz="1600">
                <a:solidFill>
                  <a:schemeClr val="tx1"/>
                </a:solidFill>
                <a:latin typeface="+mn-lt"/>
              </a:defRPr>
            </a:lvl3pPr>
            <a:lvl4pPr marL="1600200" indent="-228600" algn="l" rtl="0" eaLnBrk="0" fontAlgn="base" hangingPunct="0">
              <a:spcBef>
                <a:spcPct val="20000"/>
              </a:spcBef>
              <a:spcAft>
                <a:spcPct val="0"/>
              </a:spcAft>
              <a:buClr>
                <a:schemeClr val="tx1"/>
              </a:buClr>
              <a:buSzPct val="60000"/>
              <a:buFont typeface="Wingdings" pitchFamily="2" charset="2"/>
              <a:buChar char="n"/>
              <a:defRPr sz="1600">
                <a:solidFill>
                  <a:schemeClr val="tx1"/>
                </a:solidFill>
                <a:latin typeface="+mn-lt"/>
              </a:defRPr>
            </a:lvl4pPr>
            <a:lvl5pPr marL="20574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5pPr>
            <a:lvl6pPr marL="25146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6pPr>
            <a:lvl7pPr marL="29718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7pPr>
            <a:lvl8pPr marL="34290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8pPr>
            <a:lvl9pPr marL="38862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9pPr>
          </a:lstStyle>
          <a:p>
            <a:pPr marL="0" indent="0">
              <a:buFont typeface="Wingdings" pitchFamily="2" charset="2"/>
              <a:buNone/>
              <a:defRPr/>
            </a:pPr>
            <a:r>
              <a:rPr lang="en-US" altLang="zh-CN" sz="2800" kern="0" dirty="0">
                <a:effectLst/>
                <a:latin typeface="Book Antiqua" panose="02040602050305030304" pitchFamily="18" charset="0"/>
                <a:ea typeface="宋体" pitchFamily="2" charset="-122"/>
              </a:rPr>
              <a:t>Important Things to Remember:</a:t>
            </a:r>
          </a:p>
          <a:p>
            <a:pPr marL="0" indent="0">
              <a:buFont typeface="Wingdings" pitchFamily="2" charset="2"/>
              <a:buNone/>
              <a:defRPr/>
            </a:pPr>
            <a:endParaRPr lang="en-US" altLang="zh-CN" sz="1000" kern="0" dirty="0">
              <a:effectLst/>
              <a:latin typeface="Book Antiqua" panose="02040602050305030304" pitchFamily="18" charset="0"/>
              <a:ea typeface="宋体" pitchFamily="2" charset="-122"/>
            </a:endParaRPr>
          </a:p>
          <a:p>
            <a:pPr marL="0" indent="0">
              <a:buFont typeface="Wingdings" pitchFamily="2" charset="2"/>
              <a:buNone/>
              <a:defRPr/>
            </a:pPr>
            <a:r>
              <a:rPr lang="en-US" altLang="zh-CN" kern="0" dirty="0">
                <a:solidFill>
                  <a:srgbClr val="002164"/>
                </a:solidFill>
                <a:effectLst/>
                <a:latin typeface="Book Antiqua" panose="02040602050305030304" pitchFamily="18" charset="0"/>
                <a:ea typeface="宋体" pitchFamily="2" charset="-122"/>
                <a:cs typeface="Arial" panose="020B0604020202020204" pitchFamily="34" charset="0"/>
              </a:rPr>
              <a:t>If the biological parent that lives with the child is married and living with their spouse, their spouse must be listed as the Secondary Caregiver.  </a:t>
            </a:r>
          </a:p>
          <a:p>
            <a:pPr marL="0" indent="0">
              <a:buFont typeface="Wingdings" pitchFamily="2" charset="2"/>
              <a:buNone/>
              <a:defRPr/>
            </a:pPr>
            <a:endParaRPr lang="en-US" altLang="zh-CN" kern="0" dirty="0">
              <a:solidFill>
                <a:srgbClr val="002164"/>
              </a:solidFill>
              <a:effectLst/>
              <a:latin typeface="Book Antiqua" panose="02040602050305030304" pitchFamily="18" charset="0"/>
              <a:ea typeface="宋体" pitchFamily="2" charset="-122"/>
              <a:cs typeface="Arial" panose="020B0604020202020204" pitchFamily="34" charset="0"/>
            </a:endParaRPr>
          </a:p>
          <a:p>
            <a:pPr marL="0" indent="0">
              <a:buFont typeface="Wingdings" pitchFamily="2" charset="2"/>
              <a:buNone/>
              <a:defRPr/>
            </a:pPr>
            <a:r>
              <a:rPr lang="en-US" altLang="zh-CN" kern="0" dirty="0">
                <a:solidFill>
                  <a:srgbClr val="002164"/>
                </a:solidFill>
                <a:effectLst/>
                <a:latin typeface="Book Antiqua" panose="02040602050305030304" pitchFamily="18" charset="0"/>
                <a:ea typeface="宋体" pitchFamily="2" charset="-122"/>
                <a:cs typeface="Arial" panose="020B0604020202020204" pitchFamily="34" charset="0"/>
              </a:rPr>
              <a:t>The only exception would be if two biological parents had 50/50 custody.  In that case, one biological parent would be listed as Primary and the other would be listed as Secondary, even though they don’t live together.  </a:t>
            </a:r>
          </a:p>
          <a:p>
            <a:pPr>
              <a:buFont typeface="Wingdings" pitchFamily="2" charset="2"/>
              <a:buChar char="q"/>
              <a:defRPr/>
            </a:pPr>
            <a:endParaRPr lang="en-US" altLang="zh-CN" kern="0" dirty="0">
              <a:solidFill>
                <a:srgbClr val="0070C0"/>
              </a:solidFill>
              <a:effectLst/>
              <a:latin typeface="Book Antiqua" panose="02040602050305030304" pitchFamily="18" charset="0"/>
              <a:ea typeface="宋体" pitchFamily="2" charset="-122"/>
              <a:cs typeface="Arial" panose="020B0604020202020204" pitchFamily="34" charset="0"/>
            </a:endParaRPr>
          </a:p>
          <a:p>
            <a:pPr marL="0" indent="0">
              <a:buFont typeface="Wingdings" pitchFamily="2" charset="2"/>
              <a:buNone/>
              <a:defRPr/>
            </a:pPr>
            <a:endParaRPr lang="en-US" altLang="zh-CN" kern="0" dirty="0">
              <a:solidFill>
                <a:srgbClr val="002164"/>
              </a:solidFill>
              <a:effectLst/>
              <a:latin typeface="Book Antiqua" panose="02040602050305030304" pitchFamily="18" charset="0"/>
              <a:ea typeface="宋体" pitchFamily="2" charset="-122"/>
              <a:cs typeface="Arial" panose="020B0604020202020204" pitchFamily="34" charset="0"/>
            </a:endParaRPr>
          </a:p>
          <a:p>
            <a:pPr>
              <a:buFont typeface="Wingdings" pitchFamily="2" charset="2"/>
              <a:buChar char="q"/>
              <a:defRPr/>
            </a:pPr>
            <a:endParaRPr lang="en-US" altLang="zh-CN" kern="0" dirty="0">
              <a:solidFill>
                <a:srgbClr val="002164"/>
              </a:solidFill>
              <a:effectLst/>
              <a:latin typeface="Book Antiqua" panose="02040602050305030304" pitchFamily="18" charset="0"/>
              <a:ea typeface="宋体" pitchFamily="2" charset="-122"/>
              <a:cs typeface="Arial" panose="020B0604020202020204" pitchFamily="34" charset="0"/>
            </a:endParaRPr>
          </a:p>
          <a:p>
            <a:pPr marL="0" indent="0">
              <a:buFont typeface="Wingdings" pitchFamily="2" charset="2"/>
              <a:buNone/>
              <a:defRPr/>
            </a:pPr>
            <a:endParaRPr lang="zh-CN" altLang="en-US" sz="2800" i="1" kern="0" dirty="0">
              <a:solidFill>
                <a:srgbClr val="002164"/>
              </a:solidFill>
              <a:effectLst/>
              <a:latin typeface="Arial" panose="020B0604020202020204" pitchFamily="34" charset="0"/>
              <a:ea typeface="宋体" pitchFamily="2" charset="-122"/>
              <a:cs typeface="Arial" panose="020B0604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A12EF8-6245-C497-2994-3E6F8231B6F7}"/>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E60E1701-376F-870C-343D-179D78AA462B}"/>
              </a:ext>
            </a:extLst>
          </p:cNvPr>
          <p:cNvSpPr txBox="1">
            <a:spLocks/>
          </p:cNvSpPr>
          <p:nvPr/>
        </p:nvSpPr>
        <p:spPr bwMode="auto">
          <a:xfrm>
            <a:off x="628650" y="120650"/>
            <a:ext cx="7848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2800" b="1">
                <a:solidFill>
                  <a:schemeClr val="accent2"/>
                </a:solidFill>
                <a:latin typeface="+mj-lt"/>
                <a:ea typeface="+mj-ea"/>
                <a:cs typeface="+mj-cs"/>
              </a:defRPr>
            </a:lvl1pPr>
            <a:lvl2pPr algn="l" rtl="0" eaLnBrk="0" fontAlgn="base" hangingPunct="0">
              <a:spcBef>
                <a:spcPct val="0"/>
              </a:spcBef>
              <a:spcAft>
                <a:spcPct val="0"/>
              </a:spcAft>
              <a:defRPr sz="2800" b="1">
                <a:solidFill>
                  <a:schemeClr val="accent2"/>
                </a:solidFill>
                <a:latin typeface="Verdana" pitchFamily="34" charset="0"/>
              </a:defRPr>
            </a:lvl2pPr>
            <a:lvl3pPr algn="l" rtl="0" eaLnBrk="0" fontAlgn="base" hangingPunct="0">
              <a:spcBef>
                <a:spcPct val="0"/>
              </a:spcBef>
              <a:spcAft>
                <a:spcPct val="0"/>
              </a:spcAft>
              <a:defRPr sz="2800" b="1">
                <a:solidFill>
                  <a:schemeClr val="accent2"/>
                </a:solidFill>
                <a:latin typeface="Verdana" pitchFamily="34" charset="0"/>
              </a:defRPr>
            </a:lvl3pPr>
            <a:lvl4pPr algn="l" rtl="0" eaLnBrk="0" fontAlgn="base" hangingPunct="0">
              <a:spcBef>
                <a:spcPct val="0"/>
              </a:spcBef>
              <a:spcAft>
                <a:spcPct val="0"/>
              </a:spcAft>
              <a:defRPr sz="2800" b="1">
                <a:solidFill>
                  <a:schemeClr val="accent2"/>
                </a:solidFill>
                <a:latin typeface="Verdana" pitchFamily="34" charset="0"/>
              </a:defRPr>
            </a:lvl4pPr>
            <a:lvl5pPr algn="l" rtl="0" eaLnBrk="0" fontAlgn="base" hangingPunct="0">
              <a:spcBef>
                <a:spcPct val="0"/>
              </a:spcBef>
              <a:spcAft>
                <a:spcPct val="0"/>
              </a:spcAft>
              <a:defRPr sz="2800" b="1">
                <a:solidFill>
                  <a:schemeClr val="accent2"/>
                </a:solidFill>
                <a:latin typeface="Verdana" pitchFamily="34" charset="0"/>
              </a:defRPr>
            </a:lvl5pPr>
            <a:lvl6pPr marL="457200" algn="l" rtl="0" eaLnBrk="0" fontAlgn="base" hangingPunct="0">
              <a:spcBef>
                <a:spcPct val="0"/>
              </a:spcBef>
              <a:spcAft>
                <a:spcPct val="0"/>
              </a:spcAft>
              <a:defRPr sz="2800" b="1">
                <a:solidFill>
                  <a:schemeClr val="accent2"/>
                </a:solidFill>
                <a:latin typeface="Verdana" pitchFamily="34" charset="0"/>
              </a:defRPr>
            </a:lvl6pPr>
            <a:lvl7pPr marL="914400" algn="l" rtl="0" eaLnBrk="0" fontAlgn="base" hangingPunct="0">
              <a:spcBef>
                <a:spcPct val="0"/>
              </a:spcBef>
              <a:spcAft>
                <a:spcPct val="0"/>
              </a:spcAft>
              <a:defRPr sz="2800" b="1">
                <a:solidFill>
                  <a:schemeClr val="accent2"/>
                </a:solidFill>
                <a:latin typeface="Verdana" pitchFamily="34" charset="0"/>
              </a:defRPr>
            </a:lvl7pPr>
            <a:lvl8pPr marL="1371600" algn="l" rtl="0" eaLnBrk="0" fontAlgn="base" hangingPunct="0">
              <a:spcBef>
                <a:spcPct val="0"/>
              </a:spcBef>
              <a:spcAft>
                <a:spcPct val="0"/>
              </a:spcAft>
              <a:defRPr sz="2800" b="1">
                <a:solidFill>
                  <a:schemeClr val="accent2"/>
                </a:solidFill>
                <a:latin typeface="Verdana" pitchFamily="34" charset="0"/>
              </a:defRPr>
            </a:lvl8pPr>
            <a:lvl9pPr marL="1828800" algn="l" rtl="0" eaLnBrk="0" fontAlgn="base" hangingPunct="0">
              <a:spcBef>
                <a:spcPct val="0"/>
              </a:spcBef>
              <a:spcAft>
                <a:spcPct val="0"/>
              </a:spcAft>
              <a:defRPr sz="2800" b="1">
                <a:solidFill>
                  <a:schemeClr val="accent2"/>
                </a:solidFill>
                <a:latin typeface="Verdana" pitchFamily="34" charset="0"/>
              </a:defRPr>
            </a:lvl9pPr>
          </a:lstStyle>
          <a:p>
            <a:pPr algn="ctr">
              <a:defRPr/>
            </a:pPr>
            <a:r>
              <a:rPr lang="en-US" altLang="zh-CN" kern="0" dirty="0">
                <a:effectLst/>
                <a:ea typeface="宋体" pitchFamily="2" charset="-122"/>
              </a:rPr>
              <a:t>Eligibility</a:t>
            </a:r>
            <a:endParaRPr lang="zh-CN" altLang="en-US" kern="0" dirty="0">
              <a:effectLst/>
              <a:ea typeface="宋体" pitchFamily="2" charset="-122"/>
            </a:endParaRPr>
          </a:p>
        </p:txBody>
      </p:sp>
      <p:sp>
        <p:nvSpPr>
          <p:cNvPr id="3" name="内容占位符 2">
            <a:extLst>
              <a:ext uri="{FF2B5EF4-FFF2-40B4-BE49-F238E27FC236}">
                <a16:creationId xmlns:a16="http://schemas.microsoft.com/office/drawing/2014/main" id="{D56299C4-429D-90BB-5D86-FAC73670B014}"/>
              </a:ext>
            </a:extLst>
          </p:cNvPr>
          <p:cNvSpPr txBox="1">
            <a:spLocks/>
          </p:cNvSpPr>
          <p:nvPr/>
        </p:nvSpPr>
        <p:spPr bwMode="auto">
          <a:xfrm>
            <a:off x="1177925" y="1098550"/>
            <a:ext cx="7121525" cy="455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chemeClr val="folHlink"/>
              </a:buClr>
              <a:buFont typeface="Wingdings" pitchFamily="2" charset="2"/>
              <a:buChar char="u"/>
              <a:defRPr sz="2000" b="1">
                <a:solidFill>
                  <a:schemeClr val="folHlink"/>
                </a:solidFill>
                <a:latin typeface="+mn-lt"/>
                <a:ea typeface="+mn-ea"/>
                <a:cs typeface="+mn-cs"/>
              </a:defRPr>
            </a:lvl1pPr>
            <a:lvl2pPr marL="742950" indent="-285750" algn="l" rtl="0" eaLnBrk="0" fontAlgn="base" hangingPunct="0">
              <a:spcBef>
                <a:spcPct val="20000"/>
              </a:spcBef>
              <a:spcAft>
                <a:spcPct val="0"/>
              </a:spcAft>
              <a:buClr>
                <a:schemeClr val="accent1"/>
              </a:buClr>
              <a:buSzPct val="60000"/>
              <a:buFont typeface="Wingdings" pitchFamily="2" charset="2"/>
              <a:buChar char="n"/>
              <a:defRPr>
                <a:solidFill>
                  <a:schemeClr val="tx1"/>
                </a:solidFill>
                <a:latin typeface="+mn-lt"/>
              </a:defRPr>
            </a:lvl2pPr>
            <a:lvl3pPr marL="1143000" indent="-228600" algn="l" rtl="0" eaLnBrk="0" fontAlgn="base" hangingPunct="0">
              <a:spcBef>
                <a:spcPct val="20000"/>
              </a:spcBef>
              <a:spcAft>
                <a:spcPct val="0"/>
              </a:spcAft>
              <a:buClr>
                <a:schemeClr val="folHlink"/>
              </a:buClr>
              <a:buSzPct val="60000"/>
              <a:buFont typeface="Wingdings" pitchFamily="2" charset="2"/>
              <a:buChar char="n"/>
              <a:defRPr sz="1600">
                <a:solidFill>
                  <a:schemeClr val="tx1"/>
                </a:solidFill>
                <a:latin typeface="+mn-lt"/>
              </a:defRPr>
            </a:lvl3pPr>
            <a:lvl4pPr marL="1600200" indent="-228600" algn="l" rtl="0" eaLnBrk="0" fontAlgn="base" hangingPunct="0">
              <a:spcBef>
                <a:spcPct val="20000"/>
              </a:spcBef>
              <a:spcAft>
                <a:spcPct val="0"/>
              </a:spcAft>
              <a:buClr>
                <a:schemeClr val="tx1"/>
              </a:buClr>
              <a:buSzPct val="60000"/>
              <a:buFont typeface="Wingdings" pitchFamily="2" charset="2"/>
              <a:buChar char="n"/>
              <a:defRPr sz="1600">
                <a:solidFill>
                  <a:schemeClr val="tx1"/>
                </a:solidFill>
                <a:latin typeface="+mn-lt"/>
              </a:defRPr>
            </a:lvl4pPr>
            <a:lvl5pPr marL="20574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5pPr>
            <a:lvl6pPr marL="25146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6pPr>
            <a:lvl7pPr marL="29718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7pPr>
            <a:lvl8pPr marL="34290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8pPr>
            <a:lvl9pPr marL="38862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9pPr>
          </a:lstStyle>
          <a:p>
            <a:pPr marL="0" indent="0">
              <a:buFont typeface="Wingdings" pitchFamily="2" charset="2"/>
              <a:buNone/>
              <a:defRPr/>
            </a:pPr>
            <a:r>
              <a:rPr lang="en-US" altLang="zh-CN" sz="2800" kern="0" dirty="0">
                <a:effectLst/>
                <a:latin typeface="Book Antiqua" panose="02040602050305030304" pitchFamily="18" charset="0"/>
                <a:ea typeface="宋体" pitchFamily="2" charset="-122"/>
              </a:rPr>
              <a:t>Dual Custody:</a:t>
            </a:r>
          </a:p>
          <a:p>
            <a:pPr marL="0" indent="0">
              <a:buFont typeface="Wingdings" pitchFamily="2" charset="2"/>
              <a:buNone/>
              <a:defRPr/>
            </a:pPr>
            <a:endParaRPr lang="en-US" altLang="zh-CN" sz="1000" kern="0" dirty="0">
              <a:effectLst/>
              <a:latin typeface="Book Antiqua" panose="02040602050305030304" pitchFamily="18" charset="0"/>
              <a:ea typeface="宋体" pitchFamily="2" charset="-122"/>
            </a:endParaRPr>
          </a:p>
          <a:p>
            <a:pPr marL="0" indent="0">
              <a:buFont typeface="Wingdings" pitchFamily="2" charset="2"/>
              <a:buNone/>
              <a:defRPr/>
            </a:pPr>
            <a:r>
              <a:rPr lang="en-US" altLang="zh-CN" kern="0" dirty="0">
                <a:solidFill>
                  <a:srgbClr val="002164"/>
                </a:solidFill>
                <a:effectLst/>
                <a:latin typeface="Book Antiqua" panose="02040602050305030304" pitchFamily="18" charset="0"/>
                <a:ea typeface="宋体" pitchFamily="2" charset="-122"/>
                <a:cs typeface="Arial" panose="020B0604020202020204" pitchFamily="34" charset="0"/>
              </a:rPr>
              <a:t>When two parents share equal 50/50 custody of their child, we refer to that as “Dual Custody”.  That means the child spends an equal amount of time living with each parent.  It used to be a rare designation for children of divorced couples but is now very common in KY.  So how do you count the “Number in Family” and obtain income from a Dual Custody family?  </a:t>
            </a:r>
          </a:p>
          <a:p>
            <a:pPr>
              <a:buFont typeface="Wingdings" pitchFamily="2" charset="2"/>
              <a:buChar char="q"/>
              <a:defRPr/>
            </a:pPr>
            <a:endParaRPr lang="en-US" altLang="zh-CN" kern="0" dirty="0">
              <a:solidFill>
                <a:srgbClr val="0070C0"/>
              </a:solidFill>
              <a:effectLst/>
              <a:latin typeface="Book Antiqua" panose="02040602050305030304" pitchFamily="18" charset="0"/>
              <a:ea typeface="宋体" pitchFamily="2" charset="-122"/>
              <a:cs typeface="Arial" panose="020B0604020202020204" pitchFamily="34" charset="0"/>
            </a:endParaRPr>
          </a:p>
          <a:p>
            <a:pPr marL="0" indent="0">
              <a:buFont typeface="Wingdings" pitchFamily="2" charset="2"/>
              <a:buNone/>
              <a:defRPr/>
            </a:pPr>
            <a:endParaRPr lang="en-US" altLang="zh-CN" kern="0" dirty="0">
              <a:solidFill>
                <a:srgbClr val="002164"/>
              </a:solidFill>
              <a:effectLst/>
              <a:latin typeface="Book Antiqua" panose="02040602050305030304" pitchFamily="18" charset="0"/>
              <a:ea typeface="宋体" pitchFamily="2" charset="-122"/>
              <a:cs typeface="Arial" panose="020B0604020202020204" pitchFamily="34" charset="0"/>
            </a:endParaRPr>
          </a:p>
          <a:p>
            <a:pPr>
              <a:buFont typeface="Wingdings" pitchFamily="2" charset="2"/>
              <a:buChar char="q"/>
              <a:defRPr/>
            </a:pPr>
            <a:endParaRPr lang="en-US" altLang="zh-CN" kern="0" dirty="0">
              <a:solidFill>
                <a:srgbClr val="002164"/>
              </a:solidFill>
              <a:effectLst/>
              <a:latin typeface="Book Antiqua" panose="02040602050305030304" pitchFamily="18" charset="0"/>
              <a:ea typeface="宋体" pitchFamily="2" charset="-122"/>
              <a:cs typeface="Arial" panose="020B0604020202020204" pitchFamily="34" charset="0"/>
            </a:endParaRPr>
          </a:p>
          <a:p>
            <a:pPr marL="0" indent="0">
              <a:buFont typeface="Wingdings" pitchFamily="2" charset="2"/>
              <a:buNone/>
              <a:defRPr/>
            </a:pPr>
            <a:endParaRPr lang="zh-CN" altLang="en-US" sz="2800" i="1" kern="0" dirty="0">
              <a:solidFill>
                <a:srgbClr val="002164"/>
              </a:solidFill>
              <a:effectLst/>
              <a:latin typeface="Arial" panose="020B0604020202020204" pitchFamily="34" charset="0"/>
              <a:ea typeface="宋体" pitchFamily="2" charset="-122"/>
              <a:cs typeface="Arial" panose="020B0604020202020204" pitchFamily="34" charset="0"/>
            </a:endParaRPr>
          </a:p>
        </p:txBody>
      </p:sp>
    </p:spTree>
    <p:extLst>
      <p:ext uri="{BB962C8B-B14F-4D97-AF65-F5344CB8AC3E}">
        <p14:creationId xmlns:p14="http://schemas.microsoft.com/office/powerpoint/2010/main" val="2370518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90DF83-9FAA-FAF8-A477-B923E44C59EB}"/>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815C7E71-DE4D-5908-4E60-5FFA6D08DCD7}"/>
              </a:ext>
            </a:extLst>
          </p:cNvPr>
          <p:cNvSpPr txBox="1">
            <a:spLocks/>
          </p:cNvSpPr>
          <p:nvPr/>
        </p:nvSpPr>
        <p:spPr bwMode="auto">
          <a:xfrm>
            <a:off x="628650" y="120650"/>
            <a:ext cx="7848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2800" b="1">
                <a:solidFill>
                  <a:schemeClr val="accent2"/>
                </a:solidFill>
                <a:latin typeface="+mj-lt"/>
                <a:ea typeface="+mj-ea"/>
                <a:cs typeface="+mj-cs"/>
              </a:defRPr>
            </a:lvl1pPr>
            <a:lvl2pPr algn="l" rtl="0" eaLnBrk="0" fontAlgn="base" hangingPunct="0">
              <a:spcBef>
                <a:spcPct val="0"/>
              </a:spcBef>
              <a:spcAft>
                <a:spcPct val="0"/>
              </a:spcAft>
              <a:defRPr sz="2800" b="1">
                <a:solidFill>
                  <a:schemeClr val="accent2"/>
                </a:solidFill>
                <a:latin typeface="Verdana" pitchFamily="34" charset="0"/>
              </a:defRPr>
            </a:lvl2pPr>
            <a:lvl3pPr algn="l" rtl="0" eaLnBrk="0" fontAlgn="base" hangingPunct="0">
              <a:spcBef>
                <a:spcPct val="0"/>
              </a:spcBef>
              <a:spcAft>
                <a:spcPct val="0"/>
              </a:spcAft>
              <a:defRPr sz="2800" b="1">
                <a:solidFill>
                  <a:schemeClr val="accent2"/>
                </a:solidFill>
                <a:latin typeface="Verdana" pitchFamily="34" charset="0"/>
              </a:defRPr>
            </a:lvl3pPr>
            <a:lvl4pPr algn="l" rtl="0" eaLnBrk="0" fontAlgn="base" hangingPunct="0">
              <a:spcBef>
                <a:spcPct val="0"/>
              </a:spcBef>
              <a:spcAft>
                <a:spcPct val="0"/>
              </a:spcAft>
              <a:defRPr sz="2800" b="1">
                <a:solidFill>
                  <a:schemeClr val="accent2"/>
                </a:solidFill>
                <a:latin typeface="Verdana" pitchFamily="34" charset="0"/>
              </a:defRPr>
            </a:lvl4pPr>
            <a:lvl5pPr algn="l" rtl="0" eaLnBrk="0" fontAlgn="base" hangingPunct="0">
              <a:spcBef>
                <a:spcPct val="0"/>
              </a:spcBef>
              <a:spcAft>
                <a:spcPct val="0"/>
              </a:spcAft>
              <a:defRPr sz="2800" b="1">
                <a:solidFill>
                  <a:schemeClr val="accent2"/>
                </a:solidFill>
                <a:latin typeface="Verdana" pitchFamily="34" charset="0"/>
              </a:defRPr>
            </a:lvl5pPr>
            <a:lvl6pPr marL="457200" algn="l" rtl="0" eaLnBrk="0" fontAlgn="base" hangingPunct="0">
              <a:spcBef>
                <a:spcPct val="0"/>
              </a:spcBef>
              <a:spcAft>
                <a:spcPct val="0"/>
              </a:spcAft>
              <a:defRPr sz="2800" b="1">
                <a:solidFill>
                  <a:schemeClr val="accent2"/>
                </a:solidFill>
                <a:latin typeface="Verdana" pitchFamily="34" charset="0"/>
              </a:defRPr>
            </a:lvl6pPr>
            <a:lvl7pPr marL="914400" algn="l" rtl="0" eaLnBrk="0" fontAlgn="base" hangingPunct="0">
              <a:spcBef>
                <a:spcPct val="0"/>
              </a:spcBef>
              <a:spcAft>
                <a:spcPct val="0"/>
              </a:spcAft>
              <a:defRPr sz="2800" b="1">
                <a:solidFill>
                  <a:schemeClr val="accent2"/>
                </a:solidFill>
                <a:latin typeface="Verdana" pitchFamily="34" charset="0"/>
              </a:defRPr>
            </a:lvl7pPr>
            <a:lvl8pPr marL="1371600" algn="l" rtl="0" eaLnBrk="0" fontAlgn="base" hangingPunct="0">
              <a:spcBef>
                <a:spcPct val="0"/>
              </a:spcBef>
              <a:spcAft>
                <a:spcPct val="0"/>
              </a:spcAft>
              <a:defRPr sz="2800" b="1">
                <a:solidFill>
                  <a:schemeClr val="accent2"/>
                </a:solidFill>
                <a:latin typeface="Verdana" pitchFamily="34" charset="0"/>
              </a:defRPr>
            </a:lvl8pPr>
            <a:lvl9pPr marL="1828800" algn="l" rtl="0" eaLnBrk="0" fontAlgn="base" hangingPunct="0">
              <a:spcBef>
                <a:spcPct val="0"/>
              </a:spcBef>
              <a:spcAft>
                <a:spcPct val="0"/>
              </a:spcAft>
              <a:defRPr sz="2800" b="1">
                <a:solidFill>
                  <a:schemeClr val="accent2"/>
                </a:solidFill>
                <a:latin typeface="Verdana" pitchFamily="34" charset="0"/>
              </a:defRPr>
            </a:lvl9pPr>
          </a:lstStyle>
          <a:p>
            <a:pPr algn="ctr">
              <a:defRPr/>
            </a:pPr>
            <a:r>
              <a:rPr lang="en-US" altLang="zh-CN" kern="0" dirty="0">
                <a:effectLst/>
                <a:ea typeface="宋体" pitchFamily="2" charset="-122"/>
              </a:rPr>
              <a:t>Eligibility</a:t>
            </a:r>
            <a:endParaRPr lang="zh-CN" altLang="en-US" kern="0" dirty="0">
              <a:effectLst/>
              <a:ea typeface="宋体" pitchFamily="2" charset="-122"/>
            </a:endParaRPr>
          </a:p>
        </p:txBody>
      </p:sp>
      <p:sp>
        <p:nvSpPr>
          <p:cNvPr id="3" name="内容占位符 2">
            <a:extLst>
              <a:ext uri="{FF2B5EF4-FFF2-40B4-BE49-F238E27FC236}">
                <a16:creationId xmlns:a16="http://schemas.microsoft.com/office/drawing/2014/main" id="{C41A6692-D294-B5F3-91D8-CAC30BFE1C10}"/>
              </a:ext>
            </a:extLst>
          </p:cNvPr>
          <p:cNvSpPr txBox="1">
            <a:spLocks/>
          </p:cNvSpPr>
          <p:nvPr/>
        </p:nvSpPr>
        <p:spPr bwMode="auto">
          <a:xfrm>
            <a:off x="1177925" y="1098550"/>
            <a:ext cx="7121525" cy="455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chemeClr val="folHlink"/>
              </a:buClr>
              <a:buFont typeface="Wingdings" pitchFamily="2" charset="2"/>
              <a:buChar char="u"/>
              <a:defRPr sz="2000" b="1">
                <a:solidFill>
                  <a:schemeClr val="folHlink"/>
                </a:solidFill>
                <a:latin typeface="+mn-lt"/>
                <a:ea typeface="+mn-ea"/>
                <a:cs typeface="+mn-cs"/>
              </a:defRPr>
            </a:lvl1pPr>
            <a:lvl2pPr marL="742950" indent="-285750" algn="l" rtl="0" eaLnBrk="0" fontAlgn="base" hangingPunct="0">
              <a:spcBef>
                <a:spcPct val="20000"/>
              </a:spcBef>
              <a:spcAft>
                <a:spcPct val="0"/>
              </a:spcAft>
              <a:buClr>
                <a:schemeClr val="accent1"/>
              </a:buClr>
              <a:buSzPct val="60000"/>
              <a:buFont typeface="Wingdings" pitchFamily="2" charset="2"/>
              <a:buChar char="n"/>
              <a:defRPr>
                <a:solidFill>
                  <a:schemeClr val="tx1"/>
                </a:solidFill>
                <a:latin typeface="+mn-lt"/>
              </a:defRPr>
            </a:lvl2pPr>
            <a:lvl3pPr marL="1143000" indent="-228600" algn="l" rtl="0" eaLnBrk="0" fontAlgn="base" hangingPunct="0">
              <a:spcBef>
                <a:spcPct val="20000"/>
              </a:spcBef>
              <a:spcAft>
                <a:spcPct val="0"/>
              </a:spcAft>
              <a:buClr>
                <a:schemeClr val="folHlink"/>
              </a:buClr>
              <a:buSzPct val="60000"/>
              <a:buFont typeface="Wingdings" pitchFamily="2" charset="2"/>
              <a:buChar char="n"/>
              <a:defRPr sz="1600">
                <a:solidFill>
                  <a:schemeClr val="tx1"/>
                </a:solidFill>
                <a:latin typeface="+mn-lt"/>
              </a:defRPr>
            </a:lvl3pPr>
            <a:lvl4pPr marL="1600200" indent="-228600" algn="l" rtl="0" eaLnBrk="0" fontAlgn="base" hangingPunct="0">
              <a:spcBef>
                <a:spcPct val="20000"/>
              </a:spcBef>
              <a:spcAft>
                <a:spcPct val="0"/>
              </a:spcAft>
              <a:buClr>
                <a:schemeClr val="tx1"/>
              </a:buClr>
              <a:buSzPct val="60000"/>
              <a:buFont typeface="Wingdings" pitchFamily="2" charset="2"/>
              <a:buChar char="n"/>
              <a:defRPr sz="1600">
                <a:solidFill>
                  <a:schemeClr val="tx1"/>
                </a:solidFill>
                <a:latin typeface="+mn-lt"/>
              </a:defRPr>
            </a:lvl4pPr>
            <a:lvl5pPr marL="20574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5pPr>
            <a:lvl6pPr marL="25146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6pPr>
            <a:lvl7pPr marL="29718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7pPr>
            <a:lvl8pPr marL="34290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8pPr>
            <a:lvl9pPr marL="38862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9pPr>
          </a:lstStyle>
          <a:p>
            <a:pPr marL="0" indent="0">
              <a:buFont typeface="Wingdings" pitchFamily="2" charset="2"/>
              <a:buNone/>
              <a:defRPr/>
            </a:pPr>
            <a:r>
              <a:rPr lang="en-US" altLang="zh-CN" sz="2800" kern="0" dirty="0">
                <a:effectLst/>
                <a:latin typeface="Book Antiqua" panose="02040602050305030304" pitchFamily="18" charset="0"/>
                <a:ea typeface="宋体" pitchFamily="2" charset="-122"/>
              </a:rPr>
              <a:t>Dual Custody:</a:t>
            </a:r>
          </a:p>
          <a:p>
            <a:pPr marL="0" indent="0">
              <a:buFont typeface="Wingdings" pitchFamily="2" charset="2"/>
              <a:buNone/>
              <a:defRPr/>
            </a:pPr>
            <a:endParaRPr lang="en-US" altLang="zh-CN" sz="1000" kern="0" dirty="0">
              <a:effectLst/>
              <a:latin typeface="Book Antiqua" panose="02040602050305030304" pitchFamily="18" charset="0"/>
              <a:ea typeface="宋体" pitchFamily="2" charset="-122"/>
            </a:endParaRPr>
          </a:p>
          <a:p>
            <a:pPr marL="0" indent="0">
              <a:buFont typeface="Wingdings" pitchFamily="2" charset="2"/>
              <a:buNone/>
              <a:defRPr/>
            </a:pPr>
            <a:r>
              <a:rPr lang="en-US" altLang="zh-CN" kern="0" dirty="0">
                <a:solidFill>
                  <a:srgbClr val="002164"/>
                </a:solidFill>
                <a:effectLst/>
                <a:latin typeface="Book Antiqua" panose="02040602050305030304" pitchFamily="18" charset="0"/>
                <a:ea typeface="宋体" pitchFamily="2" charset="-122"/>
                <a:cs typeface="Arial" panose="020B0604020202020204" pitchFamily="34" charset="0"/>
              </a:rPr>
              <a:t>The first thing to know is that if it is Dual Custody, the parent filling out the application would be listed as the Primary Caregiver and the other parent must be listed as the Secondary Caregiver.  </a:t>
            </a:r>
          </a:p>
          <a:p>
            <a:pPr marL="0" indent="0">
              <a:buFont typeface="Wingdings" pitchFamily="2" charset="2"/>
              <a:buNone/>
              <a:defRPr/>
            </a:pPr>
            <a:endParaRPr lang="en-US" altLang="zh-CN" kern="0" dirty="0">
              <a:solidFill>
                <a:srgbClr val="002164"/>
              </a:solidFill>
              <a:effectLst/>
              <a:latin typeface="Book Antiqua" panose="02040602050305030304" pitchFamily="18" charset="0"/>
              <a:ea typeface="宋体" pitchFamily="2" charset="-122"/>
              <a:cs typeface="Arial" panose="020B0604020202020204" pitchFamily="34" charset="0"/>
            </a:endParaRPr>
          </a:p>
          <a:p>
            <a:pPr marL="0" indent="0">
              <a:buFont typeface="Wingdings" pitchFamily="2" charset="2"/>
              <a:buNone/>
              <a:defRPr/>
            </a:pPr>
            <a:endParaRPr lang="en-US" altLang="zh-CN" kern="0" dirty="0">
              <a:solidFill>
                <a:srgbClr val="002164"/>
              </a:solidFill>
              <a:effectLst/>
              <a:latin typeface="Book Antiqua" panose="02040602050305030304" pitchFamily="18" charset="0"/>
              <a:ea typeface="宋体" pitchFamily="2" charset="-122"/>
              <a:cs typeface="Arial" panose="020B0604020202020204" pitchFamily="34" charset="0"/>
            </a:endParaRPr>
          </a:p>
          <a:p>
            <a:pPr>
              <a:buFont typeface="Wingdings" pitchFamily="2" charset="2"/>
              <a:buChar char="q"/>
              <a:defRPr/>
            </a:pPr>
            <a:endParaRPr lang="en-US" altLang="zh-CN" kern="0" dirty="0">
              <a:solidFill>
                <a:srgbClr val="0070C0"/>
              </a:solidFill>
              <a:effectLst/>
              <a:latin typeface="Book Antiqua" panose="02040602050305030304" pitchFamily="18" charset="0"/>
              <a:ea typeface="宋体" pitchFamily="2" charset="-122"/>
              <a:cs typeface="Arial" panose="020B0604020202020204" pitchFamily="34" charset="0"/>
            </a:endParaRPr>
          </a:p>
          <a:p>
            <a:pPr marL="0" indent="0">
              <a:buFont typeface="Wingdings" pitchFamily="2" charset="2"/>
              <a:buNone/>
              <a:defRPr/>
            </a:pPr>
            <a:endParaRPr lang="en-US" altLang="zh-CN" kern="0" dirty="0">
              <a:solidFill>
                <a:srgbClr val="002164"/>
              </a:solidFill>
              <a:effectLst/>
              <a:latin typeface="Book Antiqua" panose="02040602050305030304" pitchFamily="18" charset="0"/>
              <a:ea typeface="宋体" pitchFamily="2" charset="-122"/>
              <a:cs typeface="Arial" panose="020B0604020202020204" pitchFamily="34" charset="0"/>
            </a:endParaRPr>
          </a:p>
          <a:p>
            <a:pPr>
              <a:buFont typeface="Wingdings" pitchFamily="2" charset="2"/>
              <a:buChar char="q"/>
              <a:defRPr/>
            </a:pPr>
            <a:endParaRPr lang="en-US" altLang="zh-CN" kern="0" dirty="0">
              <a:solidFill>
                <a:srgbClr val="002164"/>
              </a:solidFill>
              <a:effectLst/>
              <a:latin typeface="Book Antiqua" panose="02040602050305030304" pitchFamily="18" charset="0"/>
              <a:ea typeface="宋体" pitchFamily="2" charset="-122"/>
              <a:cs typeface="Arial" panose="020B0604020202020204" pitchFamily="34" charset="0"/>
            </a:endParaRPr>
          </a:p>
          <a:p>
            <a:pPr marL="0" indent="0">
              <a:buFont typeface="Wingdings" pitchFamily="2" charset="2"/>
              <a:buNone/>
              <a:defRPr/>
            </a:pPr>
            <a:endParaRPr lang="zh-CN" altLang="en-US" sz="2800" i="1" kern="0" dirty="0">
              <a:solidFill>
                <a:srgbClr val="002164"/>
              </a:solidFill>
              <a:effectLst/>
              <a:latin typeface="Arial" panose="020B0604020202020204" pitchFamily="34" charset="0"/>
              <a:ea typeface="宋体" pitchFamily="2" charset="-122"/>
              <a:cs typeface="Arial" panose="020B0604020202020204" pitchFamily="34" charset="0"/>
            </a:endParaRPr>
          </a:p>
        </p:txBody>
      </p:sp>
    </p:spTree>
    <p:extLst>
      <p:ext uri="{BB962C8B-B14F-4D97-AF65-F5344CB8AC3E}">
        <p14:creationId xmlns:p14="http://schemas.microsoft.com/office/powerpoint/2010/main" val="25165568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CD8CA4-4D76-BA4F-1967-948B52E6E65D}"/>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47005E7C-B897-CA8C-5D97-F706EBC34924}"/>
              </a:ext>
            </a:extLst>
          </p:cNvPr>
          <p:cNvSpPr txBox="1">
            <a:spLocks/>
          </p:cNvSpPr>
          <p:nvPr/>
        </p:nvSpPr>
        <p:spPr bwMode="auto">
          <a:xfrm>
            <a:off x="628650" y="120650"/>
            <a:ext cx="7848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2800" b="1">
                <a:solidFill>
                  <a:schemeClr val="accent2"/>
                </a:solidFill>
                <a:latin typeface="+mj-lt"/>
                <a:ea typeface="+mj-ea"/>
                <a:cs typeface="+mj-cs"/>
              </a:defRPr>
            </a:lvl1pPr>
            <a:lvl2pPr algn="l" rtl="0" eaLnBrk="0" fontAlgn="base" hangingPunct="0">
              <a:spcBef>
                <a:spcPct val="0"/>
              </a:spcBef>
              <a:spcAft>
                <a:spcPct val="0"/>
              </a:spcAft>
              <a:defRPr sz="2800" b="1">
                <a:solidFill>
                  <a:schemeClr val="accent2"/>
                </a:solidFill>
                <a:latin typeface="Verdana" pitchFamily="34" charset="0"/>
              </a:defRPr>
            </a:lvl2pPr>
            <a:lvl3pPr algn="l" rtl="0" eaLnBrk="0" fontAlgn="base" hangingPunct="0">
              <a:spcBef>
                <a:spcPct val="0"/>
              </a:spcBef>
              <a:spcAft>
                <a:spcPct val="0"/>
              </a:spcAft>
              <a:defRPr sz="2800" b="1">
                <a:solidFill>
                  <a:schemeClr val="accent2"/>
                </a:solidFill>
                <a:latin typeface="Verdana" pitchFamily="34" charset="0"/>
              </a:defRPr>
            </a:lvl3pPr>
            <a:lvl4pPr algn="l" rtl="0" eaLnBrk="0" fontAlgn="base" hangingPunct="0">
              <a:spcBef>
                <a:spcPct val="0"/>
              </a:spcBef>
              <a:spcAft>
                <a:spcPct val="0"/>
              </a:spcAft>
              <a:defRPr sz="2800" b="1">
                <a:solidFill>
                  <a:schemeClr val="accent2"/>
                </a:solidFill>
                <a:latin typeface="Verdana" pitchFamily="34" charset="0"/>
              </a:defRPr>
            </a:lvl4pPr>
            <a:lvl5pPr algn="l" rtl="0" eaLnBrk="0" fontAlgn="base" hangingPunct="0">
              <a:spcBef>
                <a:spcPct val="0"/>
              </a:spcBef>
              <a:spcAft>
                <a:spcPct val="0"/>
              </a:spcAft>
              <a:defRPr sz="2800" b="1">
                <a:solidFill>
                  <a:schemeClr val="accent2"/>
                </a:solidFill>
                <a:latin typeface="Verdana" pitchFamily="34" charset="0"/>
              </a:defRPr>
            </a:lvl5pPr>
            <a:lvl6pPr marL="457200" algn="l" rtl="0" eaLnBrk="0" fontAlgn="base" hangingPunct="0">
              <a:spcBef>
                <a:spcPct val="0"/>
              </a:spcBef>
              <a:spcAft>
                <a:spcPct val="0"/>
              </a:spcAft>
              <a:defRPr sz="2800" b="1">
                <a:solidFill>
                  <a:schemeClr val="accent2"/>
                </a:solidFill>
                <a:latin typeface="Verdana" pitchFamily="34" charset="0"/>
              </a:defRPr>
            </a:lvl6pPr>
            <a:lvl7pPr marL="914400" algn="l" rtl="0" eaLnBrk="0" fontAlgn="base" hangingPunct="0">
              <a:spcBef>
                <a:spcPct val="0"/>
              </a:spcBef>
              <a:spcAft>
                <a:spcPct val="0"/>
              </a:spcAft>
              <a:defRPr sz="2800" b="1">
                <a:solidFill>
                  <a:schemeClr val="accent2"/>
                </a:solidFill>
                <a:latin typeface="Verdana" pitchFamily="34" charset="0"/>
              </a:defRPr>
            </a:lvl7pPr>
            <a:lvl8pPr marL="1371600" algn="l" rtl="0" eaLnBrk="0" fontAlgn="base" hangingPunct="0">
              <a:spcBef>
                <a:spcPct val="0"/>
              </a:spcBef>
              <a:spcAft>
                <a:spcPct val="0"/>
              </a:spcAft>
              <a:defRPr sz="2800" b="1">
                <a:solidFill>
                  <a:schemeClr val="accent2"/>
                </a:solidFill>
                <a:latin typeface="Verdana" pitchFamily="34" charset="0"/>
              </a:defRPr>
            </a:lvl8pPr>
            <a:lvl9pPr marL="1828800" algn="l" rtl="0" eaLnBrk="0" fontAlgn="base" hangingPunct="0">
              <a:spcBef>
                <a:spcPct val="0"/>
              </a:spcBef>
              <a:spcAft>
                <a:spcPct val="0"/>
              </a:spcAft>
              <a:defRPr sz="2800" b="1">
                <a:solidFill>
                  <a:schemeClr val="accent2"/>
                </a:solidFill>
                <a:latin typeface="Verdana" pitchFamily="34" charset="0"/>
              </a:defRPr>
            </a:lvl9pPr>
          </a:lstStyle>
          <a:p>
            <a:pPr algn="ctr">
              <a:defRPr/>
            </a:pPr>
            <a:r>
              <a:rPr lang="en-US" altLang="zh-CN" kern="0" dirty="0">
                <a:effectLst/>
                <a:ea typeface="宋体" pitchFamily="2" charset="-122"/>
              </a:rPr>
              <a:t>Eligibility</a:t>
            </a:r>
            <a:endParaRPr lang="zh-CN" altLang="en-US" kern="0" dirty="0">
              <a:effectLst/>
              <a:ea typeface="宋体" pitchFamily="2" charset="-122"/>
            </a:endParaRPr>
          </a:p>
        </p:txBody>
      </p:sp>
      <p:sp>
        <p:nvSpPr>
          <p:cNvPr id="3" name="内容占位符 2">
            <a:extLst>
              <a:ext uri="{FF2B5EF4-FFF2-40B4-BE49-F238E27FC236}">
                <a16:creationId xmlns:a16="http://schemas.microsoft.com/office/drawing/2014/main" id="{921F5A15-9A38-BB40-0D6B-2C7C1191DFC8}"/>
              </a:ext>
            </a:extLst>
          </p:cNvPr>
          <p:cNvSpPr txBox="1">
            <a:spLocks/>
          </p:cNvSpPr>
          <p:nvPr/>
        </p:nvSpPr>
        <p:spPr bwMode="auto">
          <a:xfrm>
            <a:off x="1177925" y="1098550"/>
            <a:ext cx="7121525" cy="455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chemeClr val="folHlink"/>
              </a:buClr>
              <a:buFont typeface="Wingdings" pitchFamily="2" charset="2"/>
              <a:buChar char="u"/>
              <a:defRPr sz="2000" b="1">
                <a:solidFill>
                  <a:schemeClr val="folHlink"/>
                </a:solidFill>
                <a:latin typeface="+mn-lt"/>
                <a:ea typeface="+mn-ea"/>
                <a:cs typeface="+mn-cs"/>
              </a:defRPr>
            </a:lvl1pPr>
            <a:lvl2pPr marL="742950" indent="-285750" algn="l" rtl="0" eaLnBrk="0" fontAlgn="base" hangingPunct="0">
              <a:spcBef>
                <a:spcPct val="20000"/>
              </a:spcBef>
              <a:spcAft>
                <a:spcPct val="0"/>
              </a:spcAft>
              <a:buClr>
                <a:schemeClr val="accent1"/>
              </a:buClr>
              <a:buSzPct val="60000"/>
              <a:buFont typeface="Wingdings" pitchFamily="2" charset="2"/>
              <a:buChar char="n"/>
              <a:defRPr>
                <a:solidFill>
                  <a:schemeClr val="tx1"/>
                </a:solidFill>
                <a:latin typeface="+mn-lt"/>
              </a:defRPr>
            </a:lvl2pPr>
            <a:lvl3pPr marL="1143000" indent="-228600" algn="l" rtl="0" eaLnBrk="0" fontAlgn="base" hangingPunct="0">
              <a:spcBef>
                <a:spcPct val="20000"/>
              </a:spcBef>
              <a:spcAft>
                <a:spcPct val="0"/>
              </a:spcAft>
              <a:buClr>
                <a:schemeClr val="folHlink"/>
              </a:buClr>
              <a:buSzPct val="60000"/>
              <a:buFont typeface="Wingdings" pitchFamily="2" charset="2"/>
              <a:buChar char="n"/>
              <a:defRPr sz="1600">
                <a:solidFill>
                  <a:schemeClr val="tx1"/>
                </a:solidFill>
                <a:latin typeface="+mn-lt"/>
              </a:defRPr>
            </a:lvl3pPr>
            <a:lvl4pPr marL="1600200" indent="-228600" algn="l" rtl="0" eaLnBrk="0" fontAlgn="base" hangingPunct="0">
              <a:spcBef>
                <a:spcPct val="20000"/>
              </a:spcBef>
              <a:spcAft>
                <a:spcPct val="0"/>
              </a:spcAft>
              <a:buClr>
                <a:schemeClr val="tx1"/>
              </a:buClr>
              <a:buSzPct val="60000"/>
              <a:buFont typeface="Wingdings" pitchFamily="2" charset="2"/>
              <a:buChar char="n"/>
              <a:defRPr sz="1600">
                <a:solidFill>
                  <a:schemeClr val="tx1"/>
                </a:solidFill>
                <a:latin typeface="+mn-lt"/>
              </a:defRPr>
            </a:lvl4pPr>
            <a:lvl5pPr marL="20574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5pPr>
            <a:lvl6pPr marL="25146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6pPr>
            <a:lvl7pPr marL="29718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7pPr>
            <a:lvl8pPr marL="34290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8pPr>
            <a:lvl9pPr marL="38862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9pPr>
          </a:lstStyle>
          <a:p>
            <a:pPr marL="0" indent="0">
              <a:buFont typeface="Wingdings" pitchFamily="2" charset="2"/>
              <a:buNone/>
              <a:defRPr/>
            </a:pPr>
            <a:r>
              <a:rPr lang="en-US" altLang="zh-CN" sz="2800" kern="0" dirty="0">
                <a:effectLst/>
                <a:latin typeface="Book Antiqua" panose="02040602050305030304" pitchFamily="18" charset="0"/>
                <a:ea typeface="宋体" pitchFamily="2" charset="-122"/>
              </a:rPr>
              <a:t>Dual Custody:</a:t>
            </a:r>
          </a:p>
          <a:p>
            <a:pPr marL="0" indent="0">
              <a:buFont typeface="Wingdings" pitchFamily="2" charset="2"/>
              <a:buNone/>
              <a:defRPr/>
            </a:pPr>
            <a:endParaRPr lang="en-US" altLang="zh-CN" sz="1000" kern="0" dirty="0">
              <a:effectLst/>
              <a:latin typeface="Book Antiqua" panose="02040602050305030304" pitchFamily="18" charset="0"/>
              <a:ea typeface="宋体" pitchFamily="2" charset="-122"/>
            </a:endParaRPr>
          </a:p>
          <a:p>
            <a:pPr marL="0" indent="0">
              <a:buFont typeface="Wingdings" pitchFamily="2" charset="2"/>
              <a:buNone/>
              <a:defRPr/>
            </a:pPr>
            <a:r>
              <a:rPr lang="en-US" altLang="zh-CN" kern="0" dirty="0">
                <a:solidFill>
                  <a:srgbClr val="002164"/>
                </a:solidFill>
                <a:effectLst/>
                <a:latin typeface="Book Antiqua" panose="02040602050305030304" pitchFamily="18" charset="0"/>
                <a:ea typeface="宋体" pitchFamily="2" charset="-122"/>
                <a:cs typeface="Arial" panose="020B0604020202020204" pitchFamily="34" charset="0"/>
              </a:rPr>
              <a:t>Next, you must determine the number in the child’s family.  You will:</a:t>
            </a:r>
          </a:p>
          <a:p>
            <a:pPr>
              <a:defRPr/>
            </a:pPr>
            <a:r>
              <a:rPr lang="en-US" altLang="zh-CN" kern="0" dirty="0">
                <a:solidFill>
                  <a:srgbClr val="002164"/>
                </a:solidFill>
                <a:effectLst/>
                <a:latin typeface="Book Antiqua" panose="02040602050305030304" pitchFamily="18" charset="0"/>
                <a:ea typeface="宋体" pitchFamily="2" charset="-122"/>
                <a:cs typeface="Arial" panose="020B0604020202020204" pitchFamily="34" charset="0"/>
              </a:rPr>
              <a:t>Put all family members from both households on the application under the Additional Family Members section</a:t>
            </a:r>
          </a:p>
          <a:p>
            <a:pPr>
              <a:defRPr/>
            </a:pPr>
            <a:r>
              <a:rPr lang="en-US" altLang="zh-CN" kern="0" dirty="0">
                <a:solidFill>
                  <a:srgbClr val="002164"/>
                </a:solidFill>
                <a:effectLst/>
                <a:latin typeface="Book Antiqua" panose="02040602050305030304" pitchFamily="18" charset="0"/>
                <a:ea typeface="宋体" pitchFamily="2" charset="-122"/>
                <a:cs typeface="Arial" panose="020B0604020202020204" pitchFamily="34" charset="0"/>
              </a:rPr>
              <a:t>Divide the number by 2 and put it in the “Total Family Members” section.</a:t>
            </a:r>
          </a:p>
          <a:p>
            <a:pPr marL="0" indent="0">
              <a:buFont typeface="Wingdings" pitchFamily="2" charset="2"/>
              <a:buNone/>
              <a:defRPr/>
            </a:pPr>
            <a:endParaRPr lang="en-US" altLang="zh-CN" kern="0" dirty="0">
              <a:solidFill>
                <a:srgbClr val="002164"/>
              </a:solidFill>
              <a:effectLst/>
              <a:latin typeface="Book Antiqua" panose="02040602050305030304" pitchFamily="18" charset="0"/>
              <a:ea typeface="宋体" pitchFamily="2" charset="-122"/>
              <a:cs typeface="Arial" panose="020B0604020202020204" pitchFamily="34" charset="0"/>
            </a:endParaRPr>
          </a:p>
          <a:p>
            <a:pPr marL="0" indent="0">
              <a:buFont typeface="Wingdings" pitchFamily="2" charset="2"/>
              <a:buNone/>
              <a:defRPr/>
            </a:pPr>
            <a:endParaRPr lang="en-US" altLang="zh-CN" kern="0" dirty="0">
              <a:solidFill>
                <a:srgbClr val="002164"/>
              </a:solidFill>
              <a:effectLst/>
              <a:latin typeface="Book Antiqua" panose="02040602050305030304" pitchFamily="18" charset="0"/>
              <a:ea typeface="宋体" pitchFamily="2" charset="-122"/>
              <a:cs typeface="Arial" panose="020B0604020202020204" pitchFamily="34" charset="0"/>
            </a:endParaRPr>
          </a:p>
          <a:p>
            <a:pPr>
              <a:buFont typeface="Wingdings" pitchFamily="2" charset="2"/>
              <a:buChar char="q"/>
              <a:defRPr/>
            </a:pPr>
            <a:endParaRPr lang="en-US" altLang="zh-CN" kern="0" dirty="0">
              <a:solidFill>
                <a:srgbClr val="0070C0"/>
              </a:solidFill>
              <a:effectLst/>
              <a:latin typeface="Book Antiqua" panose="02040602050305030304" pitchFamily="18" charset="0"/>
              <a:ea typeface="宋体" pitchFamily="2" charset="-122"/>
              <a:cs typeface="Arial" panose="020B0604020202020204" pitchFamily="34" charset="0"/>
            </a:endParaRPr>
          </a:p>
          <a:p>
            <a:pPr marL="0" indent="0">
              <a:buFont typeface="Wingdings" pitchFamily="2" charset="2"/>
              <a:buNone/>
              <a:defRPr/>
            </a:pPr>
            <a:endParaRPr lang="en-US" altLang="zh-CN" kern="0" dirty="0">
              <a:solidFill>
                <a:srgbClr val="002164"/>
              </a:solidFill>
              <a:effectLst/>
              <a:latin typeface="Book Antiqua" panose="02040602050305030304" pitchFamily="18" charset="0"/>
              <a:ea typeface="宋体" pitchFamily="2" charset="-122"/>
              <a:cs typeface="Arial" panose="020B0604020202020204" pitchFamily="34" charset="0"/>
            </a:endParaRPr>
          </a:p>
          <a:p>
            <a:pPr>
              <a:buFont typeface="Wingdings" pitchFamily="2" charset="2"/>
              <a:buChar char="q"/>
              <a:defRPr/>
            </a:pPr>
            <a:endParaRPr lang="en-US" altLang="zh-CN" kern="0" dirty="0">
              <a:solidFill>
                <a:srgbClr val="002164"/>
              </a:solidFill>
              <a:effectLst/>
              <a:latin typeface="Book Antiqua" panose="02040602050305030304" pitchFamily="18" charset="0"/>
              <a:ea typeface="宋体" pitchFamily="2" charset="-122"/>
              <a:cs typeface="Arial" panose="020B0604020202020204" pitchFamily="34" charset="0"/>
            </a:endParaRPr>
          </a:p>
          <a:p>
            <a:pPr marL="0" indent="0">
              <a:buFont typeface="Wingdings" pitchFamily="2" charset="2"/>
              <a:buNone/>
              <a:defRPr/>
            </a:pPr>
            <a:endParaRPr lang="zh-CN" altLang="en-US" sz="2800" i="1" kern="0" dirty="0">
              <a:solidFill>
                <a:srgbClr val="002164"/>
              </a:solidFill>
              <a:effectLst/>
              <a:latin typeface="Arial" panose="020B0604020202020204" pitchFamily="34" charset="0"/>
              <a:ea typeface="宋体" pitchFamily="2" charset="-122"/>
              <a:cs typeface="Arial" panose="020B0604020202020204" pitchFamily="34" charset="0"/>
            </a:endParaRPr>
          </a:p>
        </p:txBody>
      </p:sp>
    </p:spTree>
    <p:extLst>
      <p:ext uri="{BB962C8B-B14F-4D97-AF65-F5344CB8AC3E}">
        <p14:creationId xmlns:p14="http://schemas.microsoft.com/office/powerpoint/2010/main" val="38820427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71AA1D-AE78-D7FA-4DAD-ACB42A0E2A5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7A7D56E-5466-67D3-425D-47EBBFD6CF61}"/>
              </a:ext>
            </a:extLst>
          </p:cNvPr>
          <p:cNvSpPr>
            <a:spLocks noGrp="1"/>
          </p:cNvSpPr>
          <p:nvPr>
            <p:ph type="title"/>
          </p:nvPr>
        </p:nvSpPr>
        <p:spPr>
          <a:xfrm>
            <a:off x="550943" y="1004370"/>
            <a:ext cx="8276035" cy="891170"/>
          </a:xfrm>
        </p:spPr>
        <p:txBody>
          <a:bodyPr/>
          <a:lstStyle/>
          <a:p>
            <a:pPr algn="ctr"/>
            <a:r>
              <a:rPr lang="en-US" dirty="0"/>
              <a:t>Example of dual custody </a:t>
            </a:r>
          </a:p>
        </p:txBody>
      </p:sp>
      <p:sp>
        <p:nvSpPr>
          <p:cNvPr id="4" name="Content Placeholder 3">
            <a:extLst>
              <a:ext uri="{FF2B5EF4-FFF2-40B4-BE49-F238E27FC236}">
                <a16:creationId xmlns:a16="http://schemas.microsoft.com/office/drawing/2014/main" id="{B1B87B3A-AD45-A2FE-5A47-80DCFFEF35E6}"/>
              </a:ext>
            </a:extLst>
          </p:cNvPr>
          <p:cNvSpPr>
            <a:spLocks noGrp="1"/>
          </p:cNvSpPr>
          <p:nvPr>
            <p:ph sz="quarter" idx="10"/>
          </p:nvPr>
        </p:nvSpPr>
        <p:spPr>
          <a:xfrm>
            <a:off x="550943" y="2092718"/>
            <a:ext cx="7997790" cy="3175285"/>
          </a:xfrm>
        </p:spPr>
        <p:txBody>
          <a:bodyPr>
            <a:noAutofit/>
          </a:bodyPr>
          <a:lstStyle/>
          <a:p>
            <a:pPr marL="0" indent="0">
              <a:buNone/>
              <a:defRPr/>
            </a:pPr>
            <a:r>
              <a:rPr lang="en-US" altLang="zh-CN" sz="1600" b="1" kern="0" dirty="0">
                <a:solidFill>
                  <a:srgbClr val="002164"/>
                </a:solidFill>
                <a:latin typeface="Book Antiqua" panose="02040602050305030304" pitchFamily="18" charset="0"/>
                <a:ea typeface="宋体" pitchFamily="2" charset="-122"/>
                <a:cs typeface="Arial" panose="020B0604020202020204" pitchFamily="34" charset="0"/>
              </a:rPr>
              <a:t>Layla is a 4 year old child.  Her parents share 50/50 custody.  They have no other children together.  Here is her situation:</a:t>
            </a:r>
          </a:p>
          <a:p>
            <a:pPr>
              <a:defRPr/>
            </a:pPr>
            <a:r>
              <a:rPr lang="en-US" altLang="zh-CN" sz="1600" b="1" kern="0" dirty="0">
                <a:solidFill>
                  <a:srgbClr val="002164"/>
                </a:solidFill>
                <a:latin typeface="Book Antiqua" panose="02040602050305030304" pitchFamily="18" charset="0"/>
                <a:ea typeface="宋体" pitchFamily="2" charset="-122"/>
                <a:cs typeface="Arial" panose="020B0604020202020204" pitchFamily="34" charset="0"/>
              </a:rPr>
              <a:t>Mom is unmarried</a:t>
            </a:r>
          </a:p>
          <a:p>
            <a:pPr>
              <a:defRPr/>
            </a:pPr>
            <a:r>
              <a:rPr lang="en-US" altLang="zh-CN" sz="1600" b="1" kern="0" dirty="0">
                <a:solidFill>
                  <a:srgbClr val="002164"/>
                </a:solidFill>
                <a:latin typeface="Book Antiqua" panose="02040602050305030304" pitchFamily="18" charset="0"/>
                <a:ea typeface="宋体" pitchFamily="2" charset="-122"/>
                <a:cs typeface="Arial" panose="020B0604020202020204" pitchFamily="34" charset="0"/>
              </a:rPr>
              <a:t>Dad is remarried.  He and his new wife have adopted a baby together.  His wife also has an 18 year old son that lives with them.</a:t>
            </a:r>
          </a:p>
          <a:p>
            <a:pPr marL="0" indent="0">
              <a:buNone/>
              <a:defRPr/>
            </a:pPr>
            <a:r>
              <a:rPr lang="en-US" altLang="zh-CN" sz="1600" b="1" kern="0" dirty="0">
                <a:solidFill>
                  <a:srgbClr val="002164"/>
                </a:solidFill>
                <a:latin typeface="Book Antiqua" panose="02040602050305030304" pitchFamily="18" charset="0"/>
                <a:ea typeface="宋体" pitchFamily="2" charset="-122"/>
                <a:cs typeface="Arial" panose="020B0604020202020204" pitchFamily="34" charset="0"/>
              </a:rPr>
              <a:t>What is the number in Layla’s family? </a:t>
            </a:r>
          </a:p>
          <a:p>
            <a:pPr marL="0" indent="0">
              <a:buNone/>
              <a:defRPr/>
            </a:pPr>
            <a:endParaRPr lang="en-US" altLang="zh-CN" sz="1600" b="1" kern="0" dirty="0">
              <a:solidFill>
                <a:srgbClr val="002164"/>
              </a:solidFill>
              <a:latin typeface="Book Antiqua" panose="02040602050305030304" pitchFamily="18" charset="0"/>
              <a:ea typeface="宋体" pitchFamily="2" charset="-122"/>
              <a:cs typeface="Arial" panose="020B0604020202020204" pitchFamily="34" charset="0"/>
            </a:endParaRPr>
          </a:p>
          <a:p>
            <a:pPr marL="0" indent="0">
              <a:buNone/>
              <a:defRPr/>
            </a:pPr>
            <a:r>
              <a:rPr lang="en-US" altLang="zh-CN" sz="2000" b="1" kern="0" dirty="0">
                <a:solidFill>
                  <a:srgbClr val="C00000"/>
                </a:solidFill>
                <a:latin typeface="Book Antiqua" panose="02040602050305030304" pitchFamily="18" charset="0"/>
                <a:ea typeface="宋体" pitchFamily="2" charset="-122"/>
                <a:cs typeface="Arial" panose="020B0604020202020204" pitchFamily="34" charset="0"/>
              </a:rPr>
              <a:t>The total number calculated would be 6 </a:t>
            </a:r>
            <a:r>
              <a:rPr lang="en-US" altLang="zh-CN" sz="2000" b="1" i="1" kern="0" dirty="0">
                <a:solidFill>
                  <a:srgbClr val="C00000"/>
                </a:solidFill>
                <a:latin typeface="Book Antiqua" panose="02040602050305030304" pitchFamily="18" charset="0"/>
                <a:ea typeface="宋体" pitchFamily="2" charset="-122"/>
                <a:cs typeface="Arial" panose="020B0604020202020204" pitchFamily="34" charset="0"/>
              </a:rPr>
              <a:t>(Layla, mom, dad, dad’s wife, the wife’s 18 year old son, the adopted baby).  </a:t>
            </a:r>
            <a:r>
              <a:rPr lang="en-US" altLang="zh-CN" sz="2000" b="1" kern="0" dirty="0">
                <a:solidFill>
                  <a:srgbClr val="C00000"/>
                </a:solidFill>
                <a:latin typeface="Book Antiqua" panose="02040602050305030304" pitchFamily="18" charset="0"/>
                <a:ea typeface="宋体" pitchFamily="2" charset="-122"/>
                <a:cs typeface="Arial" panose="020B0604020202020204" pitchFamily="34" charset="0"/>
              </a:rPr>
              <a:t>You would then divide by 2 which would give Layla a </a:t>
            </a:r>
            <a:r>
              <a:rPr lang="en-US" altLang="zh-CN" sz="2000" b="1" u="sng" kern="0" dirty="0">
                <a:solidFill>
                  <a:srgbClr val="FF0000"/>
                </a:solidFill>
                <a:latin typeface="Book Antiqua" panose="02040602050305030304" pitchFamily="18" charset="0"/>
                <a:ea typeface="宋体" pitchFamily="2" charset="-122"/>
                <a:cs typeface="Arial" panose="020B0604020202020204" pitchFamily="34" charset="0"/>
              </a:rPr>
              <a:t>family of 3 </a:t>
            </a:r>
            <a:r>
              <a:rPr lang="en-US" altLang="zh-CN" sz="2000" b="1" kern="0" dirty="0">
                <a:solidFill>
                  <a:srgbClr val="C00000"/>
                </a:solidFill>
                <a:latin typeface="Book Antiqua" panose="02040602050305030304" pitchFamily="18" charset="0"/>
                <a:ea typeface="宋体" pitchFamily="2" charset="-122"/>
                <a:cs typeface="Arial" panose="020B0604020202020204" pitchFamily="34" charset="0"/>
              </a:rPr>
              <a:t>listed in the Total Family Members section.</a:t>
            </a:r>
            <a:endParaRPr lang="en-US" altLang="zh-CN" sz="2000" kern="0" dirty="0">
              <a:solidFill>
                <a:srgbClr val="C00000"/>
              </a:solidFill>
              <a:latin typeface="Book Antiqua" panose="02040602050305030304" pitchFamily="18" charset="0"/>
              <a:ea typeface="宋体" pitchFamily="2" charset="-122"/>
              <a:cs typeface="Arial" panose="020B0604020202020204" pitchFamily="34" charset="0"/>
            </a:endParaRPr>
          </a:p>
        </p:txBody>
      </p:sp>
      <p:sp>
        <p:nvSpPr>
          <p:cNvPr id="3" name="Slide Number Placeholder 2">
            <a:extLst>
              <a:ext uri="{FF2B5EF4-FFF2-40B4-BE49-F238E27FC236}">
                <a16:creationId xmlns:a16="http://schemas.microsoft.com/office/drawing/2014/main" id="{83885CEB-7851-38C7-60E3-51C8B61D0A13}"/>
              </a:ext>
            </a:extLst>
          </p:cNvPr>
          <p:cNvSpPr>
            <a:spLocks noGrp="1"/>
          </p:cNvSpPr>
          <p:nvPr>
            <p:ph type="sldNum" sz="quarter" idx="4"/>
          </p:nvPr>
        </p:nvSpPr>
        <p:spPr/>
        <p:txBody>
          <a:bodyPr/>
          <a:lstStyle/>
          <a:p>
            <a:pPr defTabSz="685800" fontAlgn="auto">
              <a:spcBef>
                <a:spcPts val="0"/>
              </a:spcBef>
              <a:spcAft>
                <a:spcPts val="0"/>
              </a:spcAft>
              <a:defRPr/>
            </a:pPr>
            <a:fld id="{C3DB2ADC-AF19-4574-8C10-79B5B04FCA27}" type="slidenum">
              <a:rPr lang="en-US">
                <a:solidFill>
                  <a:srgbClr val="000000"/>
                </a:solidFill>
                <a:effectLst/>
                <a:latin typeface="Calisto MT"/>
                <a:ea typeface="+mn-ea"/>
              </a:rPr>
              <a:pPr defTabSz="685800" fontAlgn="auto">
                <a:spcBef>
                  <a:spcPts val="0"/>
                </a:spcBef>
                <a:spcAft>
                  <a:spcPts val="0"/>
                </a:spcAft>
                <a:defRPr/>
              </a:pPr>
              <a:t>24</a:t>
            </a:fld>
            <a:endParaRPr lang="en-US" dirty="0">
              <a:solidFill>
                <a:srgbClr val="000000"/>
              </a:solidFill>
              <a:effectLst/>
              <a:latin typeface="Calisto MT"/>
              <a:ea typeface="+mn-ea"/>
            </a:endParaRPr>
          </a:p>
        </p:txBody>
      </p:sp>
    </p:spTree>
    <p:extLst>
      <p:ext uri="{BB962C8B-B14F-4D97-AF65-F5344CB8AC3E}">
        <p14:creationId xmlns:p14="http://schemas.microsoft.com/office/powerpoint/2010/main" val="345674489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5" end="5"/>
                                            </p:txEl>
                                          </p:spTgt>
                                        </p:tgtEl>
                                        <p:attrNameLst>
                                          <p:attrName>style.visibility</p:attrName>
                                        </p:attrNameLst>
                                      </p:cBhvr>
                                      <p:to>
                                        <p:strVal val="visible"/>
                                      </p:to>
                                    </p:set>
                                    <p:anim calcmode="lin" valueType="num">
                                      <p:cBhvr>
                                        <p:cTn id="7"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8"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9"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89979D-175B-381D-132D-ADF62CE3D31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3212FF7-F57A-0CE8-DC3B-B4130DCC27B1}"/>
              </a:ext>
            </a:extLst>
          </p:cNvPr>
          <p:cNvSpPr>
            <a:spLocks noGrp="1"/>
          </p:cNvSpPr>
          <p:nvPr>
            <p:ph type="title"/>
          </p:nvPr>
        </p:nvSpPr>
        <p:spPr>
          <a:xfrm>
            <a:off x="550943" y="1004370"/>
            <a:ext cx="8276035" cy="891170"/>
          </a:xfrm>
        </p:spPr>
        <p:txBody>
          <a:bodyPr/>
          <a:lstStyle/>
          <a:p>
            <a:pPr algn="ctr"/>
            <a:r>
              <a:rPr lang="en-US" dirty="0"/>
              <a:t>Example of dual custody </a:t>
            </a:r>
          </a:p>
        </p:txBody>
      </p:sp>
      <p:sp>
        <p:nvSpPr>
          <p:cNvPr id="4" name="Content Placeholder 3">
            <a:extLst>
              <a:ext uri="{FF2B5EF4-FFF2-40B4-BE49-F238E27FC236}">
                <a16:creationId xmlns:a16="http://schemas.microsoft.com/office/drawing/2014/main" id="{9F62AA7C-8E73-57DC-6D78-1CFE90B4767B}"/>
              </a:ext>
            </a:extLst>
          </p:cNvPr>
          <p:cNvSpPr>
            <a:spLocks noGrp="1"/>
          </p:cNvSpPr>
          <p:nvPr>
            <p:ph sz="quarter" idx="10"/>
          </p:nvPr>
        </p:nvSpPr>
        <p:spPr>
          <a:xfrm>
            <a:off x="550943" y="2092718"/>
            <a:ext cx="7997790" cy="3175285"/>
          </a:xfrm>
        </p:spPr>
        <p:txBody>
          <a:bodyPr>
            <a:noAutofit/>
          </a:bodyPr>
          <a:lstStyle/>
          <a:p>
            <a:pPr marL="0" indent="0">
              <a:buNone/>
              <a:defRPr/>
            </a:pPr>
            <a:r>
              <a:rPr lang="en-US" altLang="zh-CN" sz="1600" b="1" kern="0" dirty="0">
                <a:solidFill>
                  <a:srgbClr val="002164"/>
                </a:solidFill>
                <a:latin typeface="Book Antiqua" panose="02040602050305030304" pitchFamily="18" charset="0"/>
                <a:ea typeface="宋体" pitchFamily="2" charset="-122"/>
                <a:cs typeface="Arial" panose="020B0604020202020204" pitchFamily="34" charset="0"/>
              </a:rPr>
              <a:t>Layla’s mom now has a live-in boyfriend.  Now what would the family number be?</a:t>
            </a:r>
          </a:p>
          <a:p>
            <a:pPr>
              <a:defRPr/>
            </a:pPr>
            <a:r>
              <a:rPr lang="en-US" altLang="zh-CN" sz="1600" b="1" kern="0" dirty="0">
                <a:solidFill>
                  <a:srgbClr val="002164"/>
                </a:solidFill>
                <a:latin typeface="Book Antiqua" panose="02040602050305030304" pitchFamily="18" charset="0"/>
                <a:ea typeface="宋体" pitchFamily="2" charset="-122"/>
                <a:cs typeface="Arial" panose="020B0604020202020204" pitchFamily="34" charset="0"/>
              </a:rPr>
              <a:t>Mom has a new boyfriend living with her.</a:t>
            </a:r>
          </a:p>
          <a:p>
            <a:pPr>
              <a:defRPr/>
            </a:pPr>
            <a:r>
              <a:rPr lang="en-US" altLang="zh-CN" sz="1600" b="1" kern="0" dirty="0">
                <a:solidFill>
                  <a:srgbClr val="002164"/>
                </a:solidFill>
                <a:latin typeface="Book Antiqua" panose="02040602050305030304" pitchFamily="18" charset="0"/>
                <a:ea typeface="宋体" pitchFamily="2" charset="-122"/>
                <a:cs typeface="Arial" panose="020B0604020202020204" pitchFamily="34" charset="0"/>
              </a:rPr>
              <a:t>Dad is remarried.  He and his new wife have adopted a baby together.  His wife also has an 18 year old son that lives with them.</a:t>
            </a:r>
          </a:p>
          <a:p>
            <a:pPr marL="0" indent="0">
              <a:buNone/>
              <a:defRPr/>
            </a:pPr>
            <a:r>
              <a:rPr lang="en-US" altLang="zh-CN" sz="1600" b="1" kern="0" dirty="0">
                <a:solidFill>
                  <a:srgbClr val="002164"/>
                </a:solidFill>
                <a:latin typeface="Book Antiqua" panose="02040602050305030304" pitchFamily="18" charset="0"/>
                <a:ea typeface="宋体" pitchFamily="2" charset="-122"/>
                <a:cs typeface="Arial" panose="020B0604020202020204" pitchFamily="34" charset="0"/>
              </a:rPr>
              <a:t>What is the number in Layla’s family? </a:t>
            </a:r>
          </a:p>
          <a:p>
            <a:pPr marL="0" indent="0">
              <a:buNone/>
              <a:defRPr/>
            </a:pPr>
            <a:endParaRPr lang="en-US" altLang="zh-CN" sz="1600" b="1" kern="0" dirty="0">
              <a:solidFill>
                <a:srgbClr val="002164"/>
              </a:solidFill>
              <a:latin typeface="Book Antiqua" panose="02040602050305030304" pitchFamily="18" charset="0"/>
              <a:ea typeface="宋体" pitchFamily="2" charset="-122"/>
              <a:cs typeface="Arial" panose="020B0604020202020204" pitchFamily="34" charset="0"/>
            </a:endParaRPr>
          </a:p>
          <a:p>
            <a:pPr marL="0" indent="0">
              <a:buNone/>
              <a:defRPr/>
            </a:pPr>
            <a:r>
              <a:rPr lang="en-US" altLang="zh-CN" sz="2000" b="1" kern="0" dirty="0">
                <a:solidFill>
                  <a:srgbClr val="C00000"/>
                </a:solidFill>
                <a:latin typeface="Book Antiqua" panose="02040602050305030304" pitchFamily="18" charset="0"/>
                <a:ea typeface="宋体" pitchFamily="2" charset="-122"/>
                <a:cs typeface="Arial" panose="020B0604020202020204" pitchFamily="34" charset="0"/>
              </a:rPr>
              <a:t>Nothing changed because she hasn’t married him.  The calculated number is still 6 and the number you would place in the Total Family Members section would still be 3.</a:t>
            </a:r>
            <a:endParaRPr lang="en-US" altLang="zh-CN" sz="2000" kern="0" dirty="0">
              <a:solidFill>
                <a:srgbClr val="C00000"/>
              </a:solidFill>
              <a:latin typeface="Book Antiqua" panose="02040602050305030304" pitchFamily="18" charset="0"/>
              <a:ea typeface="宋体" pitchFamily="2" charset="-122"/>
              <a:cs typeface="Arial" panose="020B0604020202020204" pitchFamily="34" charset="0"/>
            </a:endParaRPr>
          </a:p>
        </p:txBody>
      </p:sp>
      <p:sp>
        <p:nvSpPr>
          <p:cNvPr id="3" name="Slide Number Placeholder 2">
            <a:extLst>
              <a:ext uri="{FF2B5EF4-FFF2-40B4-BE49-F238E27FC236}">
                <a16:creationId xmlns:a16="http://schemas.microsoft.com/office/drawing/2014/main" id="{B2A84DEB-340D-18A7-3DFD-40DA02B4EA8D}"/>
              </a:ext>
            </a:extLst>
          </p:cNvPr>
          <p:cNvSpPr>
            <a:spLocks noGrp="1"/>
          </p:cNvSpPr>
          <p:nvPr>
            <p:ph type="sldNum" sz="quarter" idx="4"/>
          </p:nvPr>
        </p:nvSpPr>
        <p:spPr/>
        <p:txBody>
          <a:bodyPr/>
          <a:lstStyle/>
          <a:p>
            <a:pPr defTabSz="685800" fontAlgn="auto">
              <a:spcBef>
                <a:spcPts val="0"/>
              </a:spcBef>
              <a:spcAft>
                <a:spcPts val="0"/>
              </a:spcAft>
              <a:defRPr/>
            </a:pPr>
            <a:fld id="{C3DB2ADC-AF19-4574-8C10-79B5B04FCA27}" type="slidenum">
              <a:rPr lang="en-US">
                <a:solidFill>
                  <a:srgbClr val="000000"/>
                </a:solidFill>
                <a:effectLst/>
                <a:latin typeface="Calisto MT"/>
                <a:ea typeface="+mn-ea"/>
              </a:rPr>
              <a:pPr defTabSz="685800" fontAlgn="auto">
                <a:spcBef>
                  <a:spcPts val="0"/>
                </a:spcBef>
                <a:spcAft>
                  <a:spcPts val="0"/>
                </a:spcAft>
                <a:defRPr/>
              </a:pPr>
              <a:t>25</a:t>
            </a:fld>
            <a:endParaRPr lang="en-US" dirty="0">
              <a:solidFill>
                <a:srgbClr val="000000"/>
              </a:solidFill>
              <a:effectLst/>
              <a:latin typeface="Calisto MT"/>
              <a:ea typeface="+mn-ea"/>
            </a:endParaRPr>
          </a:p>
        </p:txBody>
      </p:sp>
    </p:spTree>
    <p:extLst>
      <p:ext uri="{BB962C8B-B14F-4D97-AF65-F5344CB8AC3E}">
        <p14:creationId xmlns:p14="http://schemas.microsoft.com/office/powerpoint/2010/main" val="46389312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5" end="5"/>
                                            </p:txEl>
                                          </p:spTgt>
                                        </p:tgtEl>
                                        <p:attrNameLst>
                                          <p:attrName>style.visibility</p:attrName>
                                        </p:attrNameLst>
                                      </p:cBhvr>
                                      <p:to>
                                        <p:strVal val="visible"/>
                                      </p:to>
                                    </p:set>
                                    <p:anim calcmode="lin" valueType="num">
                                      <p:cBhvr>
                                        <p:cTn id="7"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8"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9"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45C67E-7163-7E96-3FD1-6EE2AE7DE53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A13F0C0-0CF0-282F-BF18-2BD150A1BF4D}"/>
              </a:ext>
            </a:extLst>
          </p:cNvPr>
          <p:cNvSpPr>
            <a:spLocks noGrp="1"/>
          </p:cNvSpPr>
          <p:nvPr>
            <p:ph type="title"/>
          </p:nvPr>
        </p:nvSpPr>
        <p:spPr>
          <a:xfrm>
            <a:off x="550943" y="1004370"/>
            <a:ext cx="8276035" cy="891170"/>
          </a:xfrm>
        </p:spPr>
        <p:txBody>
          <a:bodyPr/>
          <a:lstStyle/>
          <a:p>
            <a:pPr algn="ctr"/>
            <a:r>
              <a:rPr lang="en-US" dirty="0"/>
              <a:t>Example of dual custody </a:t>
            </a:r>
          </a:p>
        </p:txBody>
      </p:sp>
      <p:sp>
        <p:nvSpPr>
          <p:cNvPr id="4" name="Content Placeholder 3">
            <a:extLst>
              <a:ext uri="{FF2B5EF4-FFF2-40B4-BE49-F238E27FC236}">
                <a16:creationId xmlns:a16="http://schemas.microsoft.com/office/drawing/2014/main" id="{02A2A7EF-9A9A-0BCB-51B4-CFE1A44791AC}"/>
              </a:ext>
            </a:extLst>
          </p:cNvPr>
          <p:cNvSpPr>
            <a:spLocks noGrp="1"/>
          </p:cNvSpPr>
          <p:nvPr>
            <p:ph sz="quarter" idx="10"/>
          </p:nvPr>
        </p:nvSpPr>
        <p:spPr>
          <a:xfrm>
            <a:off x="573105" y="1683143"/>
            <a:ext cx="7997790" cy="3175285"/>
          </a:xfrm>
        </p:spPr>
        <p:txBody>
          <a:bodyPr>
            <a:noAutofit/>
          </a:bodyPr>
          <a:lstStyle/>
          <a:p>
            <a:pPr marL="0" indent="0">
              <a:buNone/>
              <a:defRPr/>
            </a:pPr>
            <a:r>
              <a:rPr lang="en-US" altLang="zh-CN" sz="1600" b="1" kern="0" dirty="0">
                <a:solidFill>
                  <a:srgbClr val="002164"/>
                </a:solidFill>
                <a:latin typeface="Book Antiqua" panose="02040602050305030304" pitchFamily="18" charset="0"/>
                <a:ea typeface="宋体" pitchFamily="2" charset="-122"/>
                <a:cs typeface="Arial" panose="020B0604020202020204" pitchFamily="34" charset="0"/>
              </a:rPr>
              <a:t>Layla’s mom got married to her boyfriend and he is living with her.  Now how many are in Layla’s family?</a:t>
            </a:r>
          </a:p>
          <a:p>
            <a:pPr>
              <a:defRPr/>
            </a:pPr>
            <a:r>
              <a:rPr lang="en-US" altLang="zh-CN" sz="1600" b="1" kern="0" dirty="0">
                <a:solidFill>
                  <a:srgbClr val="002164"/>
                </a:solidFill>
                <a:latin typeface="Book Antiqua" panose="02040602050305030304" pitchFamily="18" charset="0"/>
                <a:ea typeface="宋体" pitchFamily="2" charset="-122"/>
                <a:cs typeface="Arial" panose="020B0604020202020204" pitchFamily="34" charset="0"/>
              </a:rPr>
              <a:t>Mom is remarried.  Her new husband has no children.</a:t>
            </a:r>
          </a:p>
          <a:p>
            <a:pPr>
              <a:defRPr/>
            </a:pPr>
            <a:r>
              <a:rPr lang="en-US" altLang="zh-CN" sz="1600" b="1" kern="0" dirty="0">
                <a:solidFill>
                  <a:srgbClr val="002164"/>
                </a:solidFill>
                <a:latin typeface="Book Antiqua" panose="02040602050305030304" pitchFamily="18" charset="0"/>
                <a:ea typeface="宋体" pitchFamily="2" charset="-122"/>
                <a:cs typeface="Arial" panose="020B0604020202020204" pitchFamily="34" charset="0"/>
              </a:rPr>
              <a:t>Dad is remarried.  He and his new wife have adopted a baby together.  His wife also has an 18 year old son that lives with them.</a:t>
            </a:r>
          </a:p>
          <a:p>
            <a:pPr marL="0" indent="0">
              <a:buNone/>
              <a:defRPr/>
            </a:pPr>
            <a:r>
              <a:rPr lang="en-US" altLang="zh-CN" sz="1600" b="1" kern="0" dirty="0">
                <a:solidFill>
                  <a:srgbClr val="002164"/>
                </a:solidFill>
                <a:latin typeface="Book Antiqua" panose="02040602050305030304" pitchFamily="18" charset="0"/>
                <a:ea typeface="宋体" pitchFamily="2" charset="-122"/>
                <a:cs typeface="Arial" panose="020B0604020202020204" pitchFamily="34" charset="0"/>
              </a:rPr>
              <a:t>What is the number in Layla’s family? </a:t>
            </a:r>
          </a:p>
          <a:p>
            <a:pPr marL="0" indent="0">
              <a:buNone/>
              <a:defRPr/>
            </a:pPr>
            <a:endParaRPr lang="en-US" altLang="zh-CN" sz="1600" b="1" kern="0" dirty="0">
              <a:solidFill>
                <a:srgbClr val="002164"/>
              </a:solidFill>
              <a:latin typeface="Book Antiqua" panose="02040602050305030304" pitchFamily="18" charset="0"/>
              <a:ea typeface="宋体" pitchFamily="2" charset="-122"/>
              <a:cs typeface="Arial" panose="020B0604020202020204" pitchFamily="34" charset="0"/>
            </a:endParaRPr>
          </a:p>
          <a:p>
            <a:pPr marL="0" indent="0">
              <a:buNone/>
              <a:defRPr/>
            </a:pPr>
            <a:r>
              <a:rPr lang="en-US" altLang="zh-CN" sz="2000" b="1" kern="0" dirty="0">
                <a:solidFill>
                  <a:srgbClr val="C00000"/>
                </a:solidFill>
                <a:latin typeface="Book Antiqua" panose="02040602050305030304" pitchFamily="18" charset="0"/>
                <a:ea typeface="宋体" pitchFamily="2" charset="-122"/>
                <a:cs typeface="Arial" panose="020B0604020202020204" pitchFamily="34" charset="0"/>
              </a:rPr>
              <a:t>The total number calculated would be 7 </a:t>
            </a:r>
            <a:r>
              <a:rPr lang="en-US" altLang="zh-CN" sz="2000" b="1" i="1" kern="0" dirty="0">
                <a:solidFill>
                  <a:srgbClr val="C00000"/>
                </a:solidFill>
                <a:latin typeface="Book Antiqua" panose="02040602050305030304" pitchFamily="18" charset="0"/>
                <a:ea typeface="宋体" pitchFamily="2" charset="-122"/>
                <a:cs typeface="Arial" panose="020B0604020202020204" pitchFamily="34" charset="0"/>
              </a:rPr>
              <a:t>(Layla, mom, mom’s husband, dad, dad’s wife, the wife’s 18 year old son, the adopted baby).  </a:t>
            </a:r>
            <a:r>
              <a:rPr lang="en-US" altLang="zh-CN" sz="2000" b="1" kern="0" dirty="0">
                <a:solidFill>
                  <a:srgbClr val="C00000"/>
                </a:solidFill>
                <a:latin typeface="Book Antiqua" panose="02040602050305030304" pitchFamily="18" charset="0"/>
                <a:ea typeface="宋体" pitchFamily="2" charset="-122"/>
                <a:cs typeface="Arial" panose="020B0604020202020204" pitchFamily="34" charset="0"/>
              </a:rPr>
              <a:t>You would then divide by 2 which would give Layla a </a:t>
            </a:r>
            <a:r>
              <a:rPr lang="en-US" altLang="zh-CN" sz="2000" b="1" u="sng" kern="0" dirty="0">
                <a:solidFill>
                  <a:srgbClr val="FF0000"/>
                </a:solidFill>
                <a:latin typeface="Book Antiqua" panose="02040602050305030304" pitchFamily="18" charset="0"/>
                <a:ea typeface="宋体" pitchFamily="2" charset="-122"/>
                <a:cs typeface="Arial" panose="020B0604020202020204" pitchFamily="34" charset="0"/>
              </a:rPr>
              <a:t>family of 4 </a:t>
            </a:r>
            <a:r>
              <a:rPr lang="en-US" altLang="zh-CN" sz="2000" b="1" kern="0" dirty="0">
                <a:solidFill>
                  <a:srgbClr val="C00000"/>
                </a:solidFill>
                <a:latin typeface="Book Antiqua" panose="02040602050305030304" pitchFamily="18" charset="0"/>
                <a:ea typeface="宋体" pitchFamily="2" charset="-122"/>
                <a:cs typeface="Arial" panose="020B0604020202020204" pitchFamily="34" charset="0"/>
              </a:rPr>
              <a:t>listed in the Total Family Members section, because you round UP if there is a half number of family members.</a:t>
            </a:r>
            <a:endParaRPr lang="en-US" altLang="zh-CN" sz="2000" kern="0" dirty="0">
              <a:solidFill>
                <a:srgbClr val="C00000"/>
              </a:solidFill>
              <a:latin typeface="Book Antiqua" panose="02040602050305030304" pitchFamily="18" charset="0"/>
              <a:ea typeface="宋体" pitchFamily="2" charset="-122"/>
              <a:cs typeface="Arial" panose="020B0604020202020204" pitchFamily="34" charset="0"/>
            </a:endParaRPr>
          </a:p>
        </p:txBody>
      </p:sp>
      <p:sp>
        <p:nvSpPr>
          <p:cNvPr id="3" name="Slide Number Placeholder 2">
            <a:extLst>
              <a:ext uri="{FF2B5EF4-FFF2-40B4-BE49-F238E27FC236}">
                <a16:creationId xmlns:a16="http://schemas.microsoft.com/office/drawing/2014/main" id="{4F323583-9E4D-6361-EB5C-DC8E5B6E7561}"/>
              </a:ext>
            </a:extLst>
          </p:cNvPr>
          <p:cNvSpPr>
            <a:spLocks noGrp="1"/>
          </p:cNvSpPr>
          <p:nvPr>
            <p:ph type="sldNum" sz="quarter" idx="4"/>
          </p:nvPr>
        </p:nvSpPr>
        <p:spPr/>
        <p:txBody>
          <a:bodyPr/>
          <a:lstStyle/>
          <a:p>
            <a:pPr defTabSz="685800" fontAlgn="auto">
              <a:spcBef>
                <a:spcPts val="0"/>
              </a:spcBef>
              <a:spcAft>
                <a:spcPts val="0"/>
              </a:spcAft>
              <a:defRPr/>
            </a:pPr>
            <a:fld id="{C3DB2ADC-AF19-4574-8C10-79B5B04FCA27}" type="slidenum">
              <a:rPr lang="en-US">
                <a:solidFill>
                  <a:srgbClr val="000000"/>
                </a:solidFill>
                <a:effectLst/>
                <a:latin typeface="Calisto MT"/>
                <a:ea typeface="+mn-ea"/>
              </a:rPr>
              <a:pPr defTabSz="685800" fontAlgn="auto">
                <a:spcBef>
                  <a:spcPts val="0"/>
                </a:spcBef>
                <a:spcAft>
                  <a:spcPts val="0"/>
                </a:spcAft>
                <a:defRPr/>
              </a:pPr>
              <a:t>26</a:t>
            </a:fld>
            <a:endParaRPr lang="en-US" dirty="0">
              <a:solidFill>
                <a:srgbClr val="000000"/>
              </a:solidFill>
              <a:effectLst/>
              <a:latin typeface="Calisto MT"/>
              <a:ea typeface="+mn-ea"/>
            </a:endParaRPr>
          </a:p>
        </p:txBody>
      </p:sp>
    </p:spTree>
    <p:extLst>
      <p:ext uri="{BB962C8B-B14F-4D97-AF65-F5344CB8AC3E}">
        <p14:creationId xmlns:p14="http://schemas.microsoft.com/office/powerpoint/2010/main" val="1978455874"/>
      </p:ext>
    </p:extLst>
  </p:cSld>
  <p:clrMapOvr>
    <a:masterClrMapping/>
  </p:clrMapOvr>
  <p:transition spd="slow">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90D791-308D-3B0F-B315-2C40372F357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5E6206B-F983-04AA-5797-A1A6E5BD1E05}"/>
              </a:ext>
            </a:extLst>
          </p:cNvPr>
          <p:cNvSpPr>
            <a:spLocks noGrp="1"/>
          </p:cNvSpPr>
          <p:nvPr>
            <p:ph type="title"/>
          </p:nvPr>
        </p:nvSpPr>
        <p:spPr>
          <a:xfrm>
            <a:off x="550943" y="1004370"/>
            <a:ext cx="8276035" cy="891170"/>
          </a:xfrm>
        </p:spPr>
        <p:txBody>
          <a:bodyPr/>
          <a:lstStyle/>
          <a:p>
            <a:pPr algn="ctr"/>
            <a:r>
              <a:rPr lang="en-US" dirty="0"/>
              <a:t>Example of dual custody </a:t>
            </a:r>
          </a:p>
        </p:txBody>
      </p:sp>
      <p:sp>
        <p:nvSpPr>
          <p:cNvPr id="4" name="Content Placeholder 3">
            <a:extLst>
              <a:ext uri="{FF2B5EF4-FFF2-40B4-BE49-F238E27FC236}">
                <a16:creationId xmlns:a16="http://schemas.microsoft.com/office/drawing/2014/main" id="{04DC0B38-AA4D-E324-7B11-4042B0BD6EDA}"/>
              </a:ext>
            </a:extLst>
          </p:cNvPr>
          <p:cNvSpPr>
            <a:spLocks noGrp="1"/>
          </p:cNvSpPr>
          <p:nvPr>
            <p:ph sz="quarter" idx="10"/>
          </p:nvPr>
        </p:nvSpPr>
        <p:spPr>
          <a:xfrm>
            <a:off x="573105" y="1683143"/>
            <a:ext cx="7997790" cy="3175285"/>
          </a:xfrm>
        </p:spPr>
        <p:txBody>
          <a:bodyPr>
            <a:noAutofit/>
          </a:bodyPr>
          <a:lstStyle/>
          <a:p>
            <a:pPr marL="0" indent="0">
              <a:buNone/>
              <a:defRPr/>
            </a:pPr>
            <a:r>
              <a:rPr lang="en-US" altLang="zh-CN" sz="2800" b="1" kern="0" dirty="0">
                <a:solidFill>
                  <a:srgbClr val="002164"/>
                </a:solidFill>
                <a:latin typeface="Book Antiqua" panose="02040602050305030304" pitchFamily="18" charset="0"/>
                <a:ea typeface="宋体" pitchFamily="2" charset="-122"/>
                <a:cs typeface="Arial" panose="020B0604020202020204" pitchFamily="34" charset="0"/>
              </a:rPr>
              <a:t>We’re still </a:t>
            </a:r>
            <a:r>
              <a:rPr lang="en-US" altLang="zh-CN" sz="2800" b="1" kern="0" dirty="0" err="1">
                <a:solidFill>
                  <a:srgbClr val="002164"/>
                </a:solidFill>
                <a:latin typeface="Book Antiqua" panose="02040602050305030304" pitchFamily="18" charset="0"/>
                <a:ea typeface="宋体" pitchFamily="2" charset="-122"/>
                <a:cs typeface="Arial" panose="020B0604020202020204" pitchFamily="34" charset="0"/>
              </a:rPr>
              <a:t>gonna</a:t>
            </a:r>
            <a:r>
              <a:rPr lang="en-US" altLang="zh-CN" sz="2800" b="1" kern="0" dirty="0">
                <a:solidFill>
                  <a:srgbClr val="002164"/>
                </a:solidFill>
                <a:latin typeface="Book Antiqua" panose="02040602050305030304" pitchFamily="18" charset="0"/>
                <a:ea typeface="宋体" pitchFamily="2" charset="-122"/>
                <a:cs typeface="Arial" panose="020B0604020202020204" pitchFamily="34" charset="0"/>
              </a:rPr>
              <a:t> use Layla’s family in the next scenario.  Now that we have the correct number in the family, we need to decide how to obtain income.</a:t>
            </a:r>
            <a:endParaRPr lang="en-US" altLang="zh-CN" sz="2800" kern="0" dirty="0">
              <a:solidFill>
                <a:srgbClr val="C00000"/>
              </a:solidFill>
              <a:latin typeface="Book Antiqua" panose="02040602050305030304" pitchFamily="18" charset="0"/>
              <a:ea typeface="宋体" pitchFamily="2" charset="-122"/>
              <a:cs typeface="Arial" panose="020B0604020202020204" pitchFamily="34" charset="0"/>
            </a:endParaRPr>
          </a:p>
        </p:txBody>
      </p:sp>
      <p:sp>
        <p:nvSpPr>
          <p:cNvPr id="3" name="Slide Number Placeholder 2">
            <a:extLst>
              <a:ext uri="{FF2B5EF4-FFF2-40B4-BE49-F238E27FC236}">
                <a16:creationId xmlns:a16="http://schemas.microsoft.com/office/drawing/2014/main" id="{FD15B79A-F0B8-371C-549F-43E9C6CE5B20}"/>
              </a:ext>
            </a:extLst>
          </p:cNvPr>
          <p:cNvSpPr>
            <a:spLocks noGrp="1"/>
          </p:cNvSpPr>
          <p:nvPr>
            <p:ph type="sldNum" sz="quarter" idx="4"/>
          </p:nvPr>
        </p:nvSpPr>
        <p:spPr/>
        <p:txBody>
          <a:bodyPr/>
          <a:lstStyle/>
          <a:p>
            <a:pPr defTabSz="685800" fontAlgn="auto">
              <a:spcBef>
                <a:spcPts val="0"/>
              </a:spcBef>
              <a:spcAft>
                <a:spcPts val="0"/>
              </a:spcAft>
              <a:defRPr/>
            </a:pPr>
            <a:fld id="{C3DB2ADC-AF19-4574-8C10-79B5B04FCA27}" type="slidenum">
              <a:rPr lang="en-US">
                <a:solidFill>
                  <a:srgbClr val="000000"/>
                </a:solidFill>
                <a:effectLst/>
                <a:latin typeface="Calisto MT"/>
                <a:ea typeface="+mn-ea"/>
              </a:rPr>
              <a:pPr defTabSz="685800" fontAlgn="auto">
                <a:spcBef>
                  <a:spcPts val="0"/>
                </a:spcBef>
                <a:spcAft>
                  <a:spcPts val="0"/>
                </a:spcAft>
                <a:defRPr/>
              </a:pPr>
              <a:t>27</a:t>
            </a:fld>
            <a:endParaRPr lang="en-US" dirty="0">
              <a:solidFill>
                <a:srgbClr val="000000"/>
              </a:solidFill>
              <a:effectLst/>
              <a:latin typeface="Calisto MT"/>
              <a:ea typeface="+mn-ea"/>
            </a:endParaRPr>
          </a:p>
        </p:txBody>
      </p:sp>
    </p:spTree>
    <p:extLst>
      <p:ext uri="{BB962C8B-B14F-4D97-AF65-F5344CB8AC3E}">
        <p14:creationId xmlns:p14="http://schemas.microsoft.com/office/powerpoint/2010/main" val="396113972"/>
      </p:ext>
    </p:extLst>
  </p:cSld>
  <p:clrMapOvr>
    <a:masterClrMapping/>
  </p:clrMapOvr>
  <p:transition spd="slow">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80196F-F415-0B76-53DD-F4860B52359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73FCD3D-16E7-61B8-5BCE-32721754E5BB}"/>
              </a:ext>
            </a:extLst>
          </p:cNvPr>
          <p:cNvSpPr>
            <a:spLocks noGrp="1"/>
          </p:cNvSpPr>
          <p:nvPr>
            <p:ph type="title"/>
          </p:nvPr>
        </p:nvSpPr>
        <p:spPr>
          <a:xfrm>
            <a:off x="550943" y="1004370"/>
            <a:ext cx="8276035" cy="891170"/>
          </a:xfrm>
        </p:spPr>
        <p:txBody>
          <a:bodyPr/>
          <a:lstStyle/>
          <a:p>
            <a:pPr algn="ctr"/>
            <a:r>
              <a:rPr lang="en-US" dirty="0"/>
              <a:t>Example of dual custody </a:t>
            </a:r>
          </a:p>
        </p:txBody>
      </p:sp>
      <p:sp>
        <p:nvSpPr>
          <p:cNvPr id="4" name="Content Placeholder 3">
            <a:extLst>
              <a:ext uri="{FF2B5EF4-FFF2-40B4-BE49-F238E27FC236}">
                <a16:creationId xmlns:a16="http://schemas.microsoft.com/office/drawing/2014/main" id="{9B77356D-BCB9-0C0A-0D45-3C56A28FE93C}"/>
              </a:ext>
            </a:extLst>
          </p:cNvPr>
          <p:cNvSpPr>
            <a:spLocks noGrp="1"/>
          </p:cNvSpPr>
          <p:nvPr>
            <p:ph sz="quarter" idx="10"/>
          </p:nvPr>
        </p:nvSpPr>
        <p:spPr>
          <a:xfrm>
            <a:off x="573105" y="1683143"/>
            <a:ext cx="7997790" cy="3175285"/>
          </a:xfrm>
        </p:spPr>
        <p:txBody>
          <a:bodyPr>
            <a:noAutofit/>
          </a:bodyPr>
          <a:lstStyle/>
          <a:p>
            <a:pPr marL="0" indent="0">
              <a:buNone/>
              <a:defRPr/>
            </a:pPr>
            <a:r>
              <a:rPr lang="en-US" altLang="zh-CN" sz="1600" b="1" kern="0" dirty="0">
                <a:solidFill>
                  <a:srgbClr val="002164"/>
                </a:solidFill>
                <a:latin typeface="Book Antiqua" panose="02040602050305030304" pitchFamily="18" charset="0"/>
                <a:ea typeface="宋体" pitchFamily="2" charset="-122"/>
                <a:cs typeface="Arial" panose="020B0604020202020204" pitchFamily="34" charset="0"/>
              </a:rPr>
              <a:t>Layla is a 4 year old child.  Her parents share 50/50 custody.  They have no other children together.  Here is her situation:</a:t>
            </a:r>
          </a:p>
          <a:p>
            <a:pPr>
              <a:defRPr/>
            </a:pPr>
            <a:r>
              <a:rPr lang="en-US" altLang="zh-CN" sz="1600" b="1" kern="0" dirty="0">
                <a:solidFill>
                  <a:srgbClr val="002164"/>
                </a:solidFill>
                <a:latin typeface="Book Antiqua" panose="02040602050305030304" pitchFamily="18" charset="0"/>
                <a:ea typeface="宋体" pitchFamily="2" charset="-122"/>
                <a:cs typeface="Arial" panose="020B0604020202020204" pitchFamily="34" charset="0"/>
              </a:rPr>
              <a:t>Mom is remarried.  Her new husband has no children.</a:t>
            </a:r>
          </a:p>
          <a:p>
            <a:pPr>
              <a:defRPr/>
            </a:pPr>
            <a:r>
              <a:rPr lang="en-US" altLang="zh-CN" sz="1600" b="1" kern="0" dirty="0">
                <a:solidFill>
                  <a:srgbClr val="002164"/>
                </a:solidFill>
                <a:latin typeface="Book Antiqua" panose="02040602050305030304" pitchFamily="18" charset="0"/>
                <a:ea typeface="宋体" pitchFamily="2" charset="-122"/>
                <a:cs typeface="Arial" panose="020B0604020202020204" pitchFamily="34" charset="0"/>
              </a:rPr>
              <a:t>Dad is remarried.  He and his new wife have adopted a baby together.  His wife also has an 18 year old son that lives with them.</a:t>
            </a:r>
          </a:p>
          <a:p>
            <a:pPr marL="0" indent="0">
              <a:buNone/>
              <a:defRPr/>
            </a:pPr>
            <a:r>
              <a:rPr lang="en-US" altLang="zh-CN" sz="1600" b="1" kern="0" dirty="0">
                <a:solidFill>
                  <a:srgbClr val="002164"/>
                </a:solidFill>
                <a:latin typeface="Book Antiqua" panose="02040602050305030304" pitchFamily="18" charset="0"/>
                <a:ea typeface="宋体" pitchFamily="2" charset="-122"/>
                <a:cs typeface="Arial" panose="020B0604020202020204" pitchFamily="34" charset="0"/>
              </a:rPr>
              <a:t>Whose income should count? </a:t>
            </a:r>
          </a:p>
          <a:p>
            <a:pPr marL="0" indent="0">
              <a:buNone/>
              <a:defRPr/>
            </a:pPr>
            <a:endParaRPr lang="en-US" altLang="zh-CN" sz="1600" b="1" kern="0" dirty="0">
              <a:solidFill>
                <a:srgbClr val="002164"/>
              </a:solidFill>
              <a:latin typeface="Book Antiqua" panose="02040602050305030304" pitchFamily="18" charset="0"/>
              <a:ea typeface="宋体" pitchFamily="2" charset="-122"/>
              <a:cs typeface="Arial" panose="020B0604020202020204" pitchFamily="34" charset="0"/>
            </a:endParaRPr>
          </a:p>
          <a:p>
            <a:pPr marL="0" indent="0">
              <a:buNone/>
              <a:defRPr/>
            </a:pPr>
            <a:r>
              <a:rPr lang="en-US" altLang="zh-CN" sz="2000" b="1" kern="0" dirty="0">
                <a:solidFill>
                  <a:srgbClr val="C00000"/>
                </a:solidFill>
                <a:latin typeface="Book Antiqua" panose="02040602050305030304" pitchFamily="18" charset="0"/>
                <a:ea typeface="宋体" pitchFamily="2" charset="-122"/>
                <a:cs typeface="Arial" panose="020B0604020202020204" pitchFamily="34" charset="0"/>
              </a:rPr>
              <a:t>You would need income from mom, her husband, dad, and his wife.</a:t>
            </a:r>
            <a:endParaRPr lang="en-US" altLang="zh-CN" sz="2000" kern="0" dirty="0">
              <a:solidFill>
                <a:srgbClr val="C00000"/>
              </a:solidFill>
              <a:latin typeface="Book Antiqua" panose="02040602050305030304" pitchFamily="18" charset="0"/>
              <a:ea typeface="宋体" pitchFamily="2" charset="-122"/>
              <a:cs typeface="Arial" panose="020B0604020202020204" pitchFamily="34" charset="0"/>
            </a:endParaRPr>
          </a:p>
        </p:txBody>
      </p:sp>
      <p:sp>
        <p:nvSpPr>
          <p:cNvPr id="3" name="Slide Number Placeholder 2">
            <a:extLst>
              <a:ext uri="{FF2B5EF4-FFF2-40B4-BE49-F238E27FC236}">
                <a16:creationId xmlns:a16="http://schemas.microsoft.com/office/drawing/2014/main" id="{C5602412-7CD6-F1D0-77A5-188A59309ACF}"/>
              </a:ext>
            </a:extLst>
          </p:cNvPr>
          <p:cNvSpPr>
            <a:spLocks noGrp="1"/>
          </p:cNvSpPr>
          <p:nvPr>
            <p:ph type="sldNum" sz="quarter" idx="4"/>
          </p:nvPr>
        </p:nvSpPr>
        <p:spPr/>
        <p:txBody>
          <a:bodyPr/>
          <a:lstStyle/>
          <a:p>
            <a:pPr defTabSz="685800" fontAlgn="auto">
              <a:spcBef>
                <a:spcPts val="0"/>
              </a:spcBef>
              <a:spcAft>
                <a:spcPts val="0"/>
              </a:spcAft>
              <a:defRPr/>
            </a:pPr>
            <a:fld id="{C3DB2ADC-AF19-4574-8C10-79B5B04FCA27}" type="slidenum">
              <a:rPr lang="en-US">
                <a:solidFill>
                  <a:srgbClr val="000000"/>
                </a:solidFill>
                <a:effectLst/>
                <a:latin typeface="Calisto MT"/>
                <a:ea typeface="+mn-ea"/>
              </a:rPr>
              <a:pPr defTabSz="685800" fontAlgn="auto">
                <a:spcBef>
                  <a:spcPts val="0"/>
                </a:spcBef>
                <a:spcAft>
                  <a:spcPts val="0"/>
                </a:spcAft>
                <a:defRPr/>
              </a:pPr>
              <a:t>28</a:t>
            </a:fld>
            <a:endParaRPr lang="en-US" dirty="0">
              <a:solidFill>
                <a:srgbClr val="000000"/>
              </a:solidFill>
              <a:effectLst/>
              <a:latin typeface="Calisto MT"/>
              <a:ea typeface="+mn-ea"/>
            </a:endParaRPr>
          </a:p>
        </p:txBody>
      </p:sp>
    </p:spTree>
    <p:extLst>
      <p:ext uri="{BB962C8B-B14F-4D97-AF65-F5344CB8AC3E}">
        <p14:creationId xmlns:p14="http://schemas.microsoft.com/office/powerpoint/2010/main" val="72640066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5" end="5"/>
                                            </p:txEl>
                                          </p:spTgt>
                                        </p:tgtEl>
                                        <p:attrNameLst>
                                          <p:attrName>style.visibility</p:attrName>
                                        </p:attrNameLst>
                                      </p:cBhvr>
                                      <p:to>
                                        <p:strVal val="visible"/>
                                      </p:to>
                                    </p:set>
                                    <p:animEffect transition="in" filter="wipe(down)">
                                      <p:cBhvr>
                                        <p:cTn id="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BB88A3-313C-BA9B-20BD-BE47CB4BBE9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C283C97-4B96-1EDC-0DD2-BCE2A9897CC4}"/>
              </a:ext>
            </a:extLst>
          </p:cNvPr>
          <p:cNvSpPr>
            <a:spLocks noGrp="1"/>
          </p:cNvSpPr>
          <p:nvPr>
            <p:ph type="title"/>
          </p:nvPr>
        </p:nvSpPr>
        <p:spPr>
          <a:xfrm>
            <a:off x="550943" y="1004370"/>
            <a:ext cx="8276035" cy="891170"/>
          </a:xfrm>
        </p:spPr>
        <p:txBody>
          <a:bodyPr/>
          <a:lstStyle/>
          <a:p>
            <a:pPr algn="ctr"/>
            <a:r>
              <a:rPr lang="en-US" dirty="0"/>
              <a:t>Example of dual custody </a:t>
            </a:r>
          </a:p>
        </p:txBody>
      </p:sp>
      <p:sp>
        <p:nvSpPr>
          <p:cNvPr id="4" name="Content Placeholder 3">
            <a:extLst>
              <a:ext uri="{FF2B5EF4-FFF2-40B4-BE49-F238E27FC236}">
                <a16:creationId xmlns:a16="http://schemas.microsoft.com/office/drawing/2014/main" id="{D03DC629-188C-2475-3008-5D3F3A711A8A}"/>
              </a:ext>
            </a:extLst>
          </p:cNvPr>
          <p:cNvSpPr>
            <a:spLocks noGrp="1"/>
          </p:cNvSpPr>
          <p:nvPr>
            <p:ph sz="quarter" idx="10"/>
          </p:nvPr>
        </p:nvSpPr>
        <p:spPr>
          <a:xfrm>
            <a:off x="573105" y="1683143"/>
            <a:ext cx="7997790" cy="1402957"/>
          </a:xfrm>
        </p:spPr>
        <p:txBody>
          <a:bodyPr>
            <a:noAutofit/>
          </a:bodyPr>
          <a:lstStyle/>
          <a:p>
            <a:pPr marL="0" indent="0">
              <a:buNone/>
              <a:defRPr/>
            </a:pPr>
            <a:r>
              <a:rPr lang="en-US" altLang="zh-CN" sz="2800" b="1" kern="0" dirty="0">
                <a:solidFill>
                  <a:srgbClr val="002164"/>
                </a:solidFill>
                <a:latin typeface="Book Antiqua" panose="02040602050305030304" pitchFamily="18" charset="0"/>
                <a:ea typeface="宋体" pitchFamily="2" charset="-122"/>
                <a:cs typeface="Arial" panose="020B0604020202020204" pitchFamily="34" charset="0"/>
              </a:rPr>
              <a:t>Now that we know who to obtain income from in Layla’s family, how do we count it?  </a:t>
            </a:r>
          </a:p>
          <a:p>
            <a:pPr marL="0" indent="0">
              <a:buNone/>
              <a:defRPr/>
            </a:pPr>
            <a:endParaRPr lang="en-US" altLang="zh-CN" sz="2800" b="1" kern="0" dirty="0">
              <a:solidFill>
                <a:srgbClr val="002164"/>
              </a:solidFill>
              <a:latin typeface="Book Antiqua" panose="02040602050305030304" pitchFamily="18" charset="0"/>
              <a:ea typeface="宋体" pitchFamily="2" charset="-122"/>
              <a:cs typeface="Arial" panose="020B0604020202020204" pitchFamily="34" charset="0"/>
            </a:endParaRPr>
          </a:p>
        </p:txBody>
      </p:sp>
      <p:sp>
        <p:nvSpPr>
          <p:cNvPr id="3" name="Slide Number Placeholder 2">
            <a:extLst>
              <a:ext uri="{FF2B5EF4-FFF2-40B4-BE49-F238E27FC236}">
                <a16:creationId xmlns:a16="http://schemas.microsoft.com/office/drawing/2014/main" id="{BD543F61-7830-18BF-7519-01B4A71FED18}"/>
              </a:ext>
            </a:extLst>
          </p:cNvPr>
          <p:cNvSpPr>
            <a:spLocks noGrp="1"/>
          </p:cNvSpPr>
          <p:nvPr>
            <p:ph type="sldNum" sz="quarter" idx="4"/>
          </p:nvPr>
        </p:nvSpPr>
        <p:spPr/>
        <p:txBody>
          <a:bodyPr/>
          <a:lstStyle/>
          <a:p>
            <a:pPr defTabSz="685800" fontAlgn="auto">
              <a:spcBef>
                <a:spcPts val="0"/>
              </a:spcBef>
              <a:spcAft>
                <a:spcPts val="0"/>
              </a:spcAft>
              <a:defRPr/>
            </a:pPr>
            <a:fld id="{C3DB2ADC-AF19-4574-8C10-79B5B04FCA27}" type="slidenum">
              <a:rPr lang="en-US">
                <a:solidFill>
                  <a:srgbClr val="000000"/>
                </a:solidFill>
                <a:effectLst/>
                <a:latin typeface="Calisto MT"/>
                <a:ea typeface="+mn-ea"/>
              </a:rPr>
              <a:pPr defTabSz="685800" fontAlgn="auto">
                <a:spcBef>
                  <a:spcPts val="0"/>
                </a:spcBef>
                <a:spcAft>
                  <a:spcPts val="0"/>
                </a:spcAft>
                <a:defRPr/>
              </a:pPr>
              <a:t>29</a:t>
            </a:fld>
            <a:endParaRPr lang="en-US" dirty="0">
              <a:solidFill>
                <a:srgbClr val="000000"/>
              </a:solidFill>
              <a:effectLst/>
              <a:latin typeface="Calisto MT"/>
              <a:ea typeface="+mn-ea"/>
            </a:endParaRPr>
          </a:p>
        </p:txBody>
      </p:sp>
      <p:sp>
        <p:nvSpPr>
          <p:cNvPr id="5" name="Content Placeholder 3">
            <a:extLst>
              <a:ext uri="{FF2B5EF4-FFF2-40B4-BE49-F238E27FC236}">
                <a16:creationId xmlns:a16="http://schemas.microsoft.com/office/drawing/2014/main" id="{757156B6-15BB-4C43-1A7E-BEF678B56541}"/>
              </a:ext>
            </a:extLst>
          </p:cNvPr>
          <p:cNvSpPr txBox="1">
            <a:spLocks/>
          </p:cNvSpPr>
          <p:nvPr/>
        </p:nvSpPr>
        <p:spPr>
          <a:xfrm>
            <a:off x="573105" y="3318268"/>
            <a:ext cx="7997790" cy="1402957"/>
          </a:xfrm>
          <a:prstGeom prst="rect">
            <a:avLst/>
          </a:prstGeom>
        </p:spPr>
        <p:txBody>
          <a:bodyPr vert="horz" lIns="91440" tIns="45720" rIns="91440" bIns="45720" rtlCol="0">
            <a:noAutofit/>
          </a:bodyPr>
          <a:lstStyle>
            <a:lvl1pPr marL="171450" indent="-171450" algn="l" defTabSz="685800" rtl="0" eaLnBrk="1" latinLnBrk="0" hangingPunct="1">
              <a:lnSpc>
                <a:spcPct val="110000"/>
              </a:lnSpc>
              <a:spcBef>
                <a:spcPts val="0"/>
              </a:spcBef>
              <a:spcAft>
                <a:spcPts val="900"/>
              </a:spcAft>
              <a:buFont typeface="Arial" panose="020B0604020202020204" pitchFamily="34" charset="0"/>
              <a:buChar char="•"/>
              <a:defRPr sz="1350" kern="1200">
                <a:solidFill>
                  <a:schemeClr val="tx1"/>
                </a:solidFill>
                <a:latin typeface="+mn-lt"/>
                <a:ea typeface="+mn-ea"/>
                <a:cs typeface="+mn-cs"/>
              </a:defRPr>
            </a:lvl1pPr>
            <a:lvl2pPr marL="514350" indent="-171450" algn="l" defTabSz="685800" rtl="0" eaLnBrk="1" latinLnBrk="0" hangingPunct="1">
              <a:lnSpc>
                <a:spcPct val="110000"/>
              </a:lnSpc>
              <a:spcBef>
                <a:spcPts val="0"/>
              </a:spcBef>
              <a:spcAft>
                <a:spcPts val="900"/>
              </a:spcAft>
              <a:buFont typeface="Arial" panose="020B0604020202020204" pitchFamily="34" charset="0"/>
              <a:buChar char="•"/>
              <a:defRPr sz="1200" kern="1200">
                <a:solidFill>
                  <a:schemeClr val="tx1"/>
                </a:solidFill>
                <a:latin typeface="+mn-lt"/>
                <a:ea typeface="+mn-ea"/>
                <a:cs typeface="+mn-cs"/>
              </a:defRPr>
            </a:lvl2pPr>
            <a:lvl3pPr marL="857250" indent="-171450" algn="l" defTabSz="685800" rtl="0" eaLnBrk="1" latinLnBrk="0" hangingPunct="1">
              <a:lnSpc>
                <a:spcPct val="110000"/>
              </a:lnSpc>
              <a:spcBef>
                <a:spcPts val="0"/>
              </a:spcBef>
              <a:spcAft>
                <a:spcPts val="900"/>
              </a:spcAft>
              <a:buFont typeface="Arial" panose="020B0604020202020204" pitchFamily="34" charset="0"/>
              <a:buChar char="•"/>
              <a:defRPr sz="1050" kern="1200">
                <a:solidFill>
                  <a:schemeClr val="tx1"/>
                </a:solidFill>
                <a:latin typeface="+mn-lt"/>
                <a:ea typeface="+mn-ea"/>
                <a:cs typeface="+mn-cs"/>
              </a:defRPr>
            </a:lvl3pPr>
            <a:lvl4pPr marL="1200150" indent="-171450" algn="l" defTabSz="685800" rtl="0" eaLnBrk="1" latinLnBrk="0" hangingPunct="1">
              <a:lnSpc>
                <a:spcPct val="110000"/>
              </a:lnSpc>
              <a:spcBef>
                <a:spcPts val="0"/>
              </a:spcBef>
              <a:spcAft>
                <a:spcPts val="900"/>
              </a:spcAft>
              <a:buFont typeface="Arial" panose="020B0604020202020204" pitchFamily="34" charset="0"/>
              <a:buChar char="•"/>
              <a:defRPr sz="900" kern="1200">
                <a:solidFill>
                  <a:schemeClr val="tx1"/>
                </a:solidFill>
                <a:latin typeface="+mn-lt"/>
                <a:ea typeface="+mn-ea"/>
                <a:cs typeface="+mn-cs"/>
              </a:defRPr>
            </a:lvl4pPr>
            <a:lvl5pPr marL="1543050" indent="-171450" algn="l" defTabSz="685800" rtl="0" eaLnBrk="1" latinLnBrk="0" hangingPunct="1">
              <a:lnSpc>
                <a:spcPct val="110000"/>
              </a:lnSpc>
              <a:spcBef>
                <a:spcPts val="0"/>
              </a:spcBef>
              <a:spcAft>
                <a:spcPts val="900"/>
              </a:spcAft>
              <a:buFont typeface="Arial" panose="020B0604020202020204" pitchFamily="34" charset="0"/>
              <a:buChar char="•"/>
              <a:defRPr sz="9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fontAlgn="auto">
              <a:buFont typeface="Arial" panose="020B0604020202020204" pitchFamily="34" charset="0"/>
              <a:buNone/>
              <a:defRPr/>
            </a:pPr>
            <a:r>
              <a:rPr lang="en-US" altLang="zh-CN" sz="2800" b="1" kern="0" dirty="0">
                <a:solidFill>
                  <a:srgbClr val="002164"/>
                </a:solidFill>
                <a:effectLst/>
                <a:latin typeface="Book Antiqua" panose="02040602050305030304" pitchFamily="18" charset="0"/>
                <a:ea typeface="宋体" pitchFamily="2" charset="-122"/>
                <a:cs typeface="Arial" panose="020B0604020202020204" pitchFamily="34" charset="0"/>
              </a:rPr>
              <a:t>Let’s take a look at what her family income will be……………</a:t>
            </a:r>
          </a:p>
          <a:p>
            <a:pPr marL="0" indent="0" fontAlgn="auto">
              <a:buFont typeface="Arial" panose="020B0604020202020204" pitchFamily="34" charset="0"/>
              <a:buNone/>
              <a:defRPr/>
            </a:pPr>
            <a:endParaRPr lang="en-US" altLang="zh-CN" sz="2800" b="1" kern="0" dirty="0">
              <a:solidFill>
                <a:srgbClr val="002164"/>
              </a:solidFill>
              <a:effectLst/>
              <a:latin typeface="Book Antiqua" panose="02040602050305030304" pitchFamily="18" charset="0"/>
              <a:ea typeface="宋体" pitchFamily="2" charset="-122"/>
              <a:cs typeface="Arial" panose="020B0604020202020204" pitchFamily="34" charset="0"/>
            </a:endParaRPr>
          </a:p>
        </p:txBody>
      </p:sp>
    </p:spTree>
    <p:extLst>
      <p:ext uri="{BB962C8B-B14F-4D97-AF65-F5344CB8AC3E}">
        <p14:creationId xmlns:p14="http://schemas.microsoft.com/office/powerpoint/2010/main" val="807356023"/>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3" name="Shape 623"/>
          <p:cNvSpPr/>
          <p:nvPr/>
        </p:nvSpPr>
        <p:spPr>
          <a:xfrm>
            <a:off x="4692650" y="1423988"/>
            <a:ext cx="1887538" cy="4473575"/>
          </a:xfrm>
          <a:prstGeom prst="rect">
            <a:avLst/>
          </a:prstGeom>
          <a:noFill/>
          <a:ln>
            <a:noFill/>
          </a:ln>
        </p:spPr>
        <p:txBody>
          <a:bodyPr lIns="91425" tIns="91425" rIns="91425" bIns="91425" anchor="ctr"/>
          <a:lstStyle/>
          <a:p>
            <a:pPr fontAlgn="auto">
              <a:spcBef>
                <a:spcPts val="0"/>
              </a:spcBef>
              <a:spcAft>
                <a:spcPts val="0"/>
              </a:spcAft>
              <a:defRPr/>
            </a:pPr>
            <a:endParaRPr sz="1000" kern="0" dirty="0">
              <a:solidFill>
                <a:srgbClr val="3E4A63"/>
              </a:solidFill>
              <a:effectLst/>
              <a:latin typeface="Didact Gothic"/>
              <a:ea typeface="Didact Gothic"/>
              <a:cs typeface="Didact Gothic"/>
              <a:sym typeface="Didact Gothic"/>
            </a:endParaRPr>
          </a:p>
        </p:txBody>
      </p:sp>
      <p:sp>
        <p:nvSpPr>
          <p:cNvPr id="7" name="Shape 630"/>
          <p:cNvSpPr txBox="1">
            <a:spLocks/>
          </p:cNvSpPr>
          <p:nvPr/>
        </p:nvSpPr>
        <p:spPr>
          <a:xfrm>
            <a:off x="468630" y="3204527"/>
            <a:ext cx="3565525" cy="2144713"/>
          </a:xfrm>
          <a:prstGeom prst="rect">
            <a:avLst/>
          </a:prstGeom>
          <a:noFill/>
          <a:ln>
            <a:noFill/>
          </a:ln>
        </p:spPr>
        <p:txBody>
          <a:bodyPr lIns="91425" tIns="91425" rIns="91425" bIns="91425" anchor="b"/>
          <a:lstStyle>
            <a:defPPr marR="0" lvl="0" algn="l" rtl="0">
              <a:lnSpc>
                <a:spcPct val="100000"/>
              </a:lnSpc>
              <a:spcBef>
                <a:spcPts val="0"/>
              </a:spcBef>
              <a:spcAft>
                <a:spcPts val="0"/>
              </a:spcAft>
            </a:defPPr>
            <a:lvl1pPr marL="457200" marR="0" lvl="0" indent="-419100" algn="l" rtl="0">
              <a:lnSpc>
                <a:spcPct val="100000"/>
              </a:lnSpc>
              <a:spcBef>
                <a:spcPts val="600"/>
              </a:spcBef>
              <a:spcAft>
                <a:spcPts val="0"/>
              </a:spcAft>
              <a:buClr>
                <a:srgbClr val="B1CDF4"/>
              </a:buClr>
              <a:buSzPts val="3000"/>
              <a:buFont typeface="Didact Gothic"/>
              <a:buChar char="●"/>
              <a:defRPr sz="3000" b="0" i="0" u="none" strike="noStrike" cap="none">
                <a:solidFill>
                  <a:srgbClr val="3E4A63"/>
                </a:solidFill>
                <a:latin typeface="Didact Gothic"/>
                <a:ea typeface="Didact Gothic"/>
                <a:cs typeface="Didact Gothic"/>
                <a:sym typeface="Didact Gothic"/>
              </a:defRPr>
            </a:lvl1pPr>
            <a:lvl2pPr marL="914400" marR="0" lvl="1" indent="-381000" algn="l" rtl="0">
              <a:lnSpc>
                <a:spcPct val="100000"/>
              </a:lnSpc>
              <a:spcBef>
                <a:spcPts val="0"/>
              </a:spcBef>
              <a:spcAft>
                <a:spcPts val="0"/>
              </a:spcAft>
              <a:buClr>
                <a:srgbClr val="B1CDF4"/>
              </a:buClr>
              <a:buSzPts val="2400"/>
              <a:buFont typeface="Didact Gothic"/>
              <a:buChar char="○"/>
              <a:defRPr sz="2400" b="0" i="0" u="none" strike="noStrike" cap="none">
                <a:solidFill>
                  <a:srgbClr val="3E4A63"/>
                </a:solidFill>
                <a:latin typeface="Didact Gothic"/>
                <a:ea typeface="Didact Gothic"/>
                <a:cs typeface="Didact Gothic"/>
                <a:sym typeface="Didact Gothic"/>
              </a:defRPr>
            </a:lvl2pPr>
            <a:lvl3pPr marL="1371600" marR="0" lvl="2" indent="-381000" algn="l" rtl="0">
              <a:lnSpc>
                <a:spcPct val="100000"/>
              </a:lnSpc>
              <a:spcBef>
                <a:spcPts val="0"/>
              </a:spcBef>
              <a:spcAft>
                <a:spcPts val="0"/>
              </a:spcAft>
              <a:buClr>
                <a:srgbClr val="B1CDF4"/>
              </a:buClr>
              <a:buSzPts val="2400"/>
              <a:buFont typeface="Didact Gothic"/>
              <a:buChar char="■"/>
              <a:defRPr sz="2400" b="0" i="0" u="none" strike="noStrike" cap="none">
                <a:solidFill>
                  <a:srgbClr val="3E4A63"/>
                </a:solidFill>
                <a:latin typeface="Didact Gothic"/>
                <a:ea typeface="Didact Gothic"/>
                <a:cs typeface="Didact Gothic"/>
                <a:sym typeface="Didact Gothic"/>
              </a:defRPr>
            </a:lvl3pPr>
            <a:lvl4pPr marL="1828800" marR="0" lvl="3" indent="-342900" algn="l" rtl="0">
              <a:lnSpc>
                <a:spcPct val="100000"/>
              </a:lnSpc>
              <a:spcBef>
                <a:spcPts val="0"/>
              </a:spcBef>
              <a:spcAft>
                <a:spcPts val="0"/>
              </a:spcAft>
              <a:buClr>
                <a:srgbClr val="3E4A63"/>
              </a:buClr>
              <a:buSzPts val="1800"/>
              <a:buFont typeface="Didact Gothic"/>
              <a:buChar char="●"/>
              <a:defRPr sz="1800" b="0" i="0" u="none" strike="noStrike" cap="none">
                <a:solidFill>
                  <a:srgbClr val="3E4A63"/>
                </a:solidFill>
                <a:latin typeface="Didact Gothic"/>
                <a:ea typeface="Didact Gothic"/>
                <a:cs typeface="Didact Gothic"/>
                <a:sym typeface="Didact Gothic"/>
              </a:defRPr>
            </a:lvl4pPr>
            <a:lvl5pPr marL="2286000" marR="0" lvl="4" indent="-342900" algn="l" rtl="0">
              <a:lnSpc>
                <a:spcPct val="100000"/>
              </a:lnSpc>
              <a:spcBef>
                <a:spcPts val="0"/>
              </a:spcBef>
              <a:spcAft>
                <a:spcPts val="0"/>
              </a:spcAft>
              <a:buClr>
                <a:srgbClr val="3E4A63"/>
              </a:buClr>
              <a:buSzPts val="1800"/>
              <a:buFont typeface="Didact Gothic"/>
              <a:buChar char="○"/>
              <a:defRPr sz="1800" b="0" i="0" u="none" strike="noStrike" cap="none">
                <a:solidFill>
                  <a:srgbClr val="3E4A63"/>
                </a:solidFill>
                <a:latin typeface="Didact Gothic"/>
                <a:ea typeface="Didact Gothic"/>
                <a:cs typeface="Didact Gothic"/>
                <a:sym typeface="Didact Gothic"/>
              </a:defRPr>
            </a:lvl5pPr>
            <a:lvl6pPr marL="2743200" marR="0" lvl="5" indent="-342900" algn="l" rtl="0">
              <a:lnSpc>
                <a:spcPct val="100000"/>
              </a:lnSpc>
              <a:spcBef>
                <a:spcPts val="0"/>
              </a:spcBef>
              <a:spcAft>
                <a:spcPts val="0"/>
              </a:spcAft>
              <a:buClr>
                <a:srgbClr val="3E4A63"/>
              </a:buClr>
              <a:buSzPts val="1800"/>
              <a:buFont typeface="Didact Gothic"/>
              <a:buChar char="■"/>
              <a:defRPr sz="1800" b="0" i="0" u="none" strike="noStrike" cap="none">
                <a:solidFill>
                  <a:srgbClr val="3E4A63"/>
                </a:solidFill>
                <a:latin typeface="Didact Gothic"/>
                <a:ea typeface="Didact Gothic"/>
                <a:cs typeface="Didact Gothic"/>
                <a:sym typeface="Didact Gothic"/>
              </a:defRPr>
            </a:lvl6pPr>
            <a:lvl7pPr marL="3200400" marR="0" lvl="6" indent="-342900" algn="l" rtl="0">
              <a:lnSpc>
                <a:spcPct val="100000"/>
              </a:lnSpc>
              <a:spcBef>
                <a:spcPts val="0"/>
              </a:spcBef>
              <a:spcAft>
                <a:spcPts val="0"/>
              </a:spcAft>
              <a:buClr>
                <a:srgbClr val="3E4A63"/>
              </a:buClr>
              <a:buSzPts val="1800"/>
              <a:buFont typeface="Didact Gothic"/>
              <a:buChar char="●"/>
              <a:defRPr sz="1800" b="0" i="0" u="none" strike="noStrike" cap="none">
                <a:solidFill>
                  <a:srgbClr val="3E4A63"/>
                </a:solidFill>
                <a:latin typeface="Didact Gothic"/>
                <a:ea typeface="Didact Gothic"/>
                <a:cs typeface="Didact Gothic"/>
                <a:sym typeface="Didact Gothic"/>
              </a:defRPr>
            </a:lvl7pPr>
            <a:lvl8pPr marL="3657600" marR="0" lvl="7" indent="-342900" algn="l" rtl="0">
              <a:lnSpc>
                <a:spcPct val="100000"/>
              </a:lnSpc>
              <a:spcBef>
                <a:spcPts val="0"/>
              </a:spcBef>
              <a:spcAft>
                <a:spcPts val="0"/>
              </a:spcAft>
              <a:buClr>
                <a:srgbClr val="3E4A63"/>
              </a:buClr>
              <a:buSzPts val="1800"/>
              <a:buFont typeface="Didact Gothic"/>
              <a:buChar char="○"/>
              <a:defRPr sz="1800" b="0" i="0" u="none" strike="noStrike" cap="none">
                <a:solidFill>
                  <a:srgbClr val="3E4A63"/>
                </a:solidFill>
                <a:latin typeface="Didact Gothic"/>
                <a:ea typeface="Didact Gothic"/>
                <a:cs typeface="Didact Gothic"/>
                <a:sym typeface="Didact Gothic"/>
              </a:defRPr>
            </a:lvl8pPr>
            <a:lvl9pPr marL="4114800" marR="0" lvl="8" indent="-342900" algn="l" rtl="0">
              <a:lnSpc>
                <a:spcPct val="100000"/>
              </a:lnSpc>
              <a:spcBef>
                <a:spcPts val="0"/>
              </a:spcBef>
              <a:spcAft>
                <a:spcPts val="0"/>
              </a:spcAft>
              <a:buClr>
                <a:srgbClr val="3E4A63"/>
              </a:buClr>
              <a:buSzPts val="1800"/>
              <a:buFont typeface="Didact Gothic"/>
              <a:buChar char="■"/>
              <a:defRPr sz="1800" b="0" i="0" u="none" strike="noStrike" cap="none">
                <a:solidFill>
                  <a:srgbClr val="3E4A63"/>
                </a:solidFill>
                <a:latin typeface="Didact Gothic"/>
                <a:ea typeface="Didact Gothic"/>
                <a:cs typeface="Didact Gothic"/>
                <a:sym typeface="Didact Gothic"/>
              </a:defRPr>
            </a:lvl9pPr>
          </a:lstStyle>
          <a:p>
            <a:pPr marL="0" indent="0" algn="ctr" fontAlgn="auto">
              <a:buFont typeface="Didact Gothic"/>
              <a:buNone/>
              <a:defRPr/>
            </a:pPr>
            <a:r>
              <a:rPr lang="en-US" b="1" kern="0" dirty="0">
                <a:solidFill>
                  <a:srgbClr val="FFFFFF"/>
                </a:solidFill>
                <a:effectLst/>
                <a:latin typeface="Varela Round"/>
                <a:ea typeface="Varela Round"/>
                <a:cs typeface="Varela Round"/>
                <a:sym typeface="Varela Round"/>
              </a:rPr>
              <a:t>Please </a:t>
            </a:r>
          </a:p>
          <a:p>
            <a:pPr marL="0" indent="0" algn="ctr" fontAlgn="auto">
              <a:buFont typeface="Didact Gothic"/>
              <a:buNone/>
              <a:defRPr/>
            </a:pPr>
            <a:endParaRPr lang="en-US" b="1" kern="0" dirty="0">
              <a:solidFill>
                <a:srgbClr val="FFFFFF"/>
              </a:solidFill>
              <a:effectLst/>
              <a:latin typeface="Varela Round"/>
              <a:ea typeface="Varela Round"/>
              <a:cs typeface="Varela Round"/>
              <a:sym typeface="Varela Round"/>
            </a:endParaRPr>
          </a:p>
          <a:p>
            <a:pPr marL="0" indent="0" algn="ctr" fontAlgn="auto">
              <a:buFont typeface="Didact Gothic"/>
              <a:buNone/>
              <a:defRPr/>
            </a:pPr>
            <a:r>
              <a:rPr lang="en-US" sz="4800" b="1" kern="0" dirty="0">
                <a:solidFill>
                  <a:srgbClr val="FFFFFF"/>
                </a:solidFill>
                <a:effectLst/>
                <a:latin typeface="Varela Round"/>
                <a:sym typeface="Varela Round"/>
              </a:rPr>
              <a:t>Get your cell phones and let’s play</a:t>
            </a:r>
            <a:endParaRPr lang="en-US" sz="4800" kern="0" dirty="0">
              <a:effectLst/>
            </a:endParaRPr>
          </a:p>
        </p:txBody>
      </p:sp>
      <p:pic>
        <p:nvPicPr>
          <p:cNvPr id="2" name="Picture 1">
            <a:extLst>
              <a:ext uri="{FF2B5EF4-FFF2-40B4-BE49-F238E27FC236}">
                <a16:creationId xmlns:a16="http://schemas.microsoft.com/office/drawing/2014/main" id="{5F28D439-543E-B3EB-A498-54C38B33A6B7}"/>
              </a:ext>
            </a:extLst>
          </p:cNvPr>
          <p:cNvPicPr>
            <a:picLocks noChangeAspect="1"/>
          </p:cNvPicPr>
          <p:nvPr/>
        </p:nvPicPr>
        <p:blipFill>
          <a:blip r:embed="rId3"/>
          <a:srcRect t="6902" b="3988"/>
          <a:stretch>
            <a:fillRect/>
          </a:stretch>
        </p:blipFill>
        <p:spPr>
          <a:xfrm>
            <a:off x="4443896" y="1676399"/>
            <a:ext cx="2400610" cy="359664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31E531-9D40-DA16-F562-6B1FBDD559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AE7D18C-8C65-2824-24B4-2D45EEE0DC39}"/>
              </a:ext>
            </a:extLst>
          </p:cNvPr>
          <p:cNvSpPr>
            <a:spLocks noGrp="1"/>
          </p:cNvSpPr>
          <p:nvPr>
            <p:ph type="title"/>
          </p:nvPr>
        </p:nvSpPr>
        <p:spPr>
          <a:xfrm>
            <a:off x="550943" y="1004370"/>
            <a:ext cx="8276035" cy="891170"/>
          </a:xfrm>
        </p:spPr>
        <p:txBody>
          <a:bodyPr/>
          <a:lstStyle/>
          <a:p>
            <a:pPr algn="ctr"/>
            <a:r>
              <a:rPr lang="en-US" dirty="0"/>
              <a:t>Example of dual custody </a:t>
            </a:r>
          </a:p>
        </p:txBody>
      </p:sp>
      <p:sp>
        <p:nvSpPr>
          <p:cNvPr id="4" name="Content Placeholder 3">
            <a:extLst>
              <a:ext uri="{FF2B5EF4-FFF2-40B4-BE49-F238E27FC236}">
                <a16:creationId xmlns:a16="http://schemas.microsoft.com/office/drawing/2014/main" id="{B48AE714-3867-D50C-5845-AED5D57E2A9E}"/>
              </a:ext>
            </a:extLst>
          </p:cNvPr>
          <p:cNvSpPr>
            <a:spLocks noGrp="1"/>
          </p:cNvSpPr>
          <p:nvPr>
            <p:ph sz="quarter" idx="10"/>
          </p:nvPr>
        </p:nvSpPr>
        <p:spPr>
          <a:xfrm>
            <a:off x="573105" y="1683143"/>
            <a:ext cx="7997790" cy="1402957"/>
          </a:xfrm>
        </p:spPr>
        <p:txBody>
          <a:bodyPr>
            <a:noAutofit/>
          </a:bodyPr>
          <a:lstStyle/>
          <a:p>
            <a:pPr marL="0" indent="0">
              <a:buNone/>
              <a:defRPr/>
            </a:pPr>
            <a:r>
              <a:rPr lang="en-US" altLang="zh-CN" sz="2000" b="1" kern="0" dirty="0">
                <a:solidFill>
                  <a:srgbClr val="002164"/>
                </a:solidFill>
                <a:latin typeface="Book Antiqua" panose="02040602050305030304" pitchFamily="18" charset="0"/>
                <a:ea typeface="宋体" pitchFamily="2" charset="-122"/>
                <a:cs typeface="Arial" panose="020B0604020202020204" pitchFamily="34" charset="0"/>
              </a:rPr>
              <a:t>Dad makes $800 per month (Unemployment)</a:t>
            </a:r>
          </a:p>
          <a:p>
            <a:pPr marL="0" indent="0">
              <a:buNone/>
              <a:defRPr/>
            </a:pPr>
            <a:r>
              <a:rPr lang="en-US" altLang="zh-CN" sz="2000" b="1" kern="0" dirty="0">
                <a:solidFill>
                  <a:srgbClr val="002164"/>
                </a:solidFill>
                <a:latin typeface="Book Antiqua" panose="02040602050305030304" pitchFamily="18" charset="0"/>
                <a:ea typeface="宋体" pitchFamily="2" charset="-122"/>
                <a:cs typeface="Arial" panose="020B0604020202020204" pitchFamily="34" charset="0"/>
              </a:rPr>
              <a:t>Stepmom makes $250 per week (Wages)</a:t>
            </a:r>
          </a:p>
          <a:p>
            <a:pPr marL="0" indent="0">
              <a:buNone/>
              <a:defRPr/>
            </a:pPr>
            <a:r>
              <a:rPr lang="en-US" altLang="zh-CN" sz="2000" b="1" kern="0" dirty="0">
                <a:solidFill>
                  <a:srgbClr val="002164"/>
                </a:solidFill>
                <a:latin typeface="Book Antiqua" panose="02040602050305030304" pitchFamily="18" charset="0"/>
                <a:ea typeface="宋体" pitchFamily="2" charset="-122"/>
                <a:cs typeface="Arial" panose="020B0604020202020204" pitchFamily="34" charset="0"/>
              </a:rPr>
              <a:t>Mom doesn’t have income</a:t>
            </a:r>
          </a:p>
          <a:p>
            <a:pPr marL="0" indent="0">
              <a:buNone/>
              <a:defRPr/>
            </a:pPr>
            <a:r>
              <a:rPr lang="en-US" altLang="zh-CN" sz="2000" b="1" kern="0" dirty="0">
                <a:solidFill>
                  <a:srgbClr val="002164"/>
                </a:solidFill>
                <a:latin typeface="Book Antiqua" panose="02040602050305030304" pitchFamily="18" charset="0"/>
                <a:ea typeface="宋体" pitchFamily="2" charset="-122"/>
                <a:cs typeface="Arial" panose="020B0604020202020204" pitchFamily="34" charset="0"/>
              </a:rPr>
              <a:t>Stepdad made $42,500 last year (Tax Form)</a:t>
            </a:r>
          </a:p>
          <a:p>
            <a:pPr marL="0" indent="0">
              <a:buNone/>
              <a:defRPr/>
            </a:pPr>
            <a:endParaRPr lang="en-US" altLang="zh-CN" sz="2000" b="1" kern="0" dirty="0">
              <a:solidFill>
                <a:srgbClr val="002164"/>
              </a:solidFill>
              <a:latin typeface="Book Antiqua" panose="02040602050305030304" pitchFamily="18" charset="0"/>
              <a:ea typeface="宋体" pitchFamily="2" charset="-122"/>
              <a:cs typeface="Arial" panose="020B0604020202020204" pitchFamily="34" charset="0"/>
            </a:endParaRPr>
          </a:p>
          <a:p>
            <a:pPr marL="0" indent="0">
              <a:buNone/>
              <a:defRPr/>
            </a:pPr>
            <a:r>
              <a:rPr lang="en-US" altLang="zh-CN" sz="2000" b="1" kern="0" dirty="0">
                <a:solidFill>
                  <a:srgbClr val="002164"/>
                </a:solidFill>
                <a:latin typeface="Book Antiqua" panose="02040602050305030304" pitchFamily="18" charset="0"/>
                <a:ea typeface="宋体" pitchFamily="2" charset="-122"/>
                <a:cs typeface="Arial" panose="020B0604020202020204" pitchFamily="34" charset="0"/>
              </a:rPr>
              <a:t>Their total annual income is $65,100.  However, because this is a Dual Custody family, we must divide by 2 so the family income would be </a:t>
            </a:r>
            <a:r>
              <a:rPr lang="en-US" altLang="zh-CN" sz="2800" b="1" kern="0" dirty="0">
                <a:solidFill>
                  <a:srgbClr val="C00000"/>
                </a:solidFill>
                <a:latin typeface="Book Antiqua" panose="02040602050305030304" pitchFamily="18" charset="0"/>
                <a:ea typeface="宋体" pitchFamily="2" charset="-122"/>
                <a:cs typeface="Arial" panose="020B0604020202020204" pitchFamily="34" charset="0"/>
              </a:rPr>
              <a:t>$32,550</a:t>
            </a:r>
          </a:p>
          <a:p>
            <a:pPr marL="0" indent="0">
              <a:buNone/>
              <a:defRPr/>
            </a:pPr>
            <a:r>
              <a:rPr lang="en-US" altLang="zh-CN" sz="2000" b="1" i="1" kern="0" dirty="0">
                <a:solidFill>
                  <a:srgbClr val="328F03"/>
                </a:solidFill>
                <a:latin typeface="Book Antiqua" panose="02040602050305030304" pitchFamily="18" charset="0"/>
                <a:ea typeface="宋体" pitchFamily="2" charset="-122"/>
                <a:cs typeface="Arial" panose="020B0604020202020204" pitchFamily="34" charset="0"/>
              </a:rPr>
              <a:t>(Relax teachers, only office staff have to </a:t>
            </a:r>
            <a:r>
              <a:rPr lang="en-US" altLang="zh-CN" sz="2000" b="1" i="1" u="sng" kern="0" dirty="0">
                <a:solidFill>
                  <a:srgbClr val="328F03"/>
                </a:solidFill>
                <a:latin typeface="Book Antiqua" panose="02040602050305030304" pitchFamily="18" charset="0"/>
                <a:ea typeface="宋体" pitchFamily="2" charset="-122"/>
                <a:cs typeface="Arial" panose="020B0604020202020204" pitchFamily="34" charset="0"/>
              </a:rPr>
              <a:t>calculate</a:t>
            </a:r>
            <a:r>
              <a:rPr lang="en-US" altLang="zh-CN" sz="2000" b="1" i="1" kern="0" dirty="0">
                <a:solidFill>
                  <a:srgbClr val="328F03"/>
                </a:solidFill>
                <a:latin typeface="Book Antiqua" panose="02040602050305030304" pitchFamily="18" charset="0"/>
                <a:ea typeface="宋体" pitchFamily="2" charset="-122"/>
                <a:cs typeface="Arial" panose="020B0604020202020204" pitchFamily="34" charset="0"/>
              </a:rPr>
              <a:t> income LOL)</a:t>
            </a:r>
          </a:p>
        </p:txBody>
      </p:sp>
      <p:sp>
        <p:nvSpPr>
          <p:cNvPr id="3" name="Slide Number Placeholder 2">
            <a:extLst>
              <a:ext uri="{FF2B5EF4-FFF2-40B4-BE49-F238E27FC236}">
                <a16:creationId xmlns:a16="http://schemas.microsoft.com/office/drawing/2014/main" id="{3CBF7DA4-4BC5-59EB-C042-918949CDF7EB}"/>
              </a:ext>
            </a:extLst>
          </p:cNvPr>
          <p:cNvSpPr>
            <a:spLocks noGrp="1"/>
          </p:cNvSpPr>
          <p:nvPr>
            <p:ph type="sldNum" sz="quarter" idx="4"/>
          </p:nvPr>
        </p:nvSpPr>
        <p:spPr/>
        <p:txBody>
          <a:bodyPr/>
          <a:lstStyle/>
          <a:p>
            <a:pPr defTabSz="685800" fontAlgn="auto">
              <a:spcBef>
                <a:spcPts val="0"/>
              </a:spcBef>
              <a:spcAft>
                <a:spcPts val="0"/>
              </a:spcAft>
              <a:defRPr/>
            </a:pPr>
            <a:fld id="{C3DB2ADC-AF19-4574-8C10-79B5B04FCA27}" type="slidenum">
              <a:rPr lang="en-US">
                <a:solidFill>
                  <a:srgbClr val="000000"/>
                </a:solidFill>
                <a:effectLst/>
                <a:latin typeface="Calisto MT"/>
                <a:ea typeface="+mn-ea"/>
              </a:rPr>
              <a:pPr defTabSz="685800" fontAlgn="auto">
                <a:spcBef>
                  <a:spcPts val="0"/>
                </a:spcBef>
                <a:spcAft>
                  <a:spcPts val="0"/>
                </a:spcAft>
                <a:defRPr/>
              </a:pPr>
              <a:t>30</a:t>
            </a:fld>
            <a:endParaRPr lang="en-US" dirty="0">
              <a:solidFill>
                <a:srgbClr val="000000"/>
              </a:solidFill>
              <a:effectLst/>
              <a:latin typeface="Calisto MT"/>
              <a:ea typeface="+mn-ea"/>
            </a:endParaRPr>
          </a:p>
        </p:txBody>
      </p:sp>
    </p:spTree>
    <p:extLst>
      <p:ext uri="{BB962C8B-B14F-4D97-AF65-F5344CB8AC3E}">
        <p14:creationId xmlns:p14="http://schemas.microsoft.com/office/powerpoint/2010/main" val="148461807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xEl>
                                              <p:pRg st="5" end="5"/>
                                            </p:txEl>
                                          </p:spTgt>
                                        </p:tgtEl>
                                        <p:attrNameLst>
                                          <p:attrName>style.visibility</p:attrName>
                                        </p:attrNameLst>
                                      </p:cBhvr>
                                      <p:to>
                                        <p:strVal val="visible"/>
                                      </p:to>
                                    </p:set>
                                    <p:animEffect transition="in" filter="randombar(horizontal)">
                                      <p:cBhvr>
                                        <p:cTn id="7" dur="500"/>
                                        <p:tgtEl>
                                          <p:spTgt spid="4">
                                            <p:txEl>
                                              <p:pRg st="5" end="5"/>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4">
                                            <p:txEl>
                                              <p:pRg st="6" end="6"/>
                                            </p:txEl>
                                          </p:spTgt>
                                        </p:tgtEl>
                                        <p:attrNameLst>
                                          <p:attrName>style.visibility</p:attrName>
                                        </p:attrNameLst>
                                      </p:cBhvr>
                                      <p:to>
                                        <p:strVal val="visible"/>
                                      </p:to>
                                    </p:set>
                                    <p:animEffect transition="in" filter="randombar(horizontal)">
                                      <p:cBhvr>
                                        <p:cTn id="10"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239ABD-3831-E686-AD22-107B31144BD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880D019-9236-530D-D773-45BDC0839A17}"/>
              </a:ext>
            </a:extLst>
          </p:cNvPr>
          <p:cNvSpPr>
            <a:spLocks noGrp="1"/>
          </p:cNvSpPr>
          <p:nvPr>
            <p:ph type="title"/>
          </p:nvPr>
        </p:nvSpPr>
        <p:spPr>
          <a:xfrm>
            <a:off x="550943" y="1004370"/>
            <a:ext cx="8276035" cy="891170"/>
          </a:xfrm>
        </p:spPr>
        <p:txBody>
          <a:bodyPr/>
          <a:lstStyle/>
          <a:p>
            <a:pPr algn="ctr"/>
            <a:r>
              <a:rPr lang="en-US" dirty="0"/>
              <a:t>Example of dual custody </a:t>
            </a:r>
          </a:p>
        </p:txBody>
      </p:sp>
      <p:sp>
        <p:nvSpPr>
          <p:cNvPr id="4" name="Content Placeholder 3">
            <a:extLst>
              <a:ext uri="{FF2B5EF4-FFF2-40B4-BE49-F238E27FC236}">
                <a16:creationId xmlns:a16="http://schemas.microsoft.com/office/drawing/2014/main" id="{A9A2B899-A68F-DDD8-F7F6-A96B9BD97D38}"/>
              </a:ext>
            </a:extLst>
          </p:cNvPr>
          <p:cNvSpPr>
            <a:spLocks noGrp="1"/>
          </p:cNvSpPr>
          <p:nvPr>
            <p:ph sz="quarter" idx="10"/>
          </p:nvPr>
        </p:nvSpPr>
        <p:spPr>
          <a:xfrm>
            <a:off x="573105" y="1683143"/>
            <a:ext cx="7997790" cy="1402957"/>
          </a:xfrm>
        </p:spPr>
        <p:txBody>
          <a:bodyPr>
            <a:noAutofit/>
          </a:bodyPr>
          <a:lstStyle/>
          <a:p>
            <a:pPr marL="0" indent="0" algn="ctr">
              <a:buNone/>
              <a:defRPr/>
            </a:pPr>
            <a:r>
              <a:rPr lang="en-US" altLang="zh-CN" sz="3600" b="1" kern="0" dirty="0">
                <a:solidFill>
                  <a:srgbClr val="002164"/>
                </a:solidFill>
                <a:latin typeface="Book Antiqua" panose="02040602050305030304" pitchFamily="18" charset="0"/>
                <a:ea typeface="宋体" pitchFamily="2" charset="-122"/>
                <a:cs typeface="Arial" panose="020B0604020202020204" pitchFamily="34" charset="0"/>
              </a:rPr>
              <a:t>Ready for some more headaches related to Dual Custody?</a:t>
            </a:r>
            <a:endParaRPr lang="en-US" altLang="zh-CN" sz="3600" b="1" i="1" kern="0" dirty="0">
              <a:solidFill>
                <a:srgbClr val="328F03"/>
              </a:solidFill>
              <a:latin typeface="Book Antiqua" panose="02040602050305030304" pitchFamily="18" charset="0"/>
              <a:ea typeface="宋体" pitchFamily="2" charset="-122"/>
              <a:cs typeface="Arial" panose="020B0604020202020204" pitchFamily="34" charset="0"/>
            </a:endParaRPr>
          </a:p>
        </p:txBody>
      </p:sp>
      <p:sp>
        <p:nvSpPr>
          <p:cNvPr id="3" name="Slide Number Placeholder 2">
            <a:extLst>
              <a:ext uri="{FF2B5EF4-FFF2-40B4-BE49-F238E27FC236}">
                <a16:creationId xmlns:a16="http://schemas.microsoft.com/office/drawing/2014/main" id="{812FBA76-06B9-3230-98C2-67B781DAD55B}"/>
              </a:ext>
            </a:extLst>
          </p:cNvPr>
          <p:cNvSpPr>
            <a:spLocks noGrp="1"/>
          </p:cNvSpPr>
          <p:nvPr>
            <p:ph type="sldNum" sz="quarter" idx="4"/>
          </p:nvPr>
        </p:nvSpPr>
        <p:spPr/>
        <p:txBody>
          <a:bodyPr/>
          <a:lstStyle/>
          <a:p>
            <a:pPr defTabSz="685800" fontAlgn="auto">
              <a:spcBef>
                <a:spcPts val="0"/>
              </a:spcBef>
              <a:spcAft>
                <a:spcPts val="0"/>
              </a:spcAft>
              <a:defRPr/>
            </a:pPr>
            <a:fld id="{C3DB2ADC-AF19-4574-8C10-79B5B04FCA27}" type="slidenum">
              <a:rPr lang="en-US">
                <a:solidFill>
                  <a:srgbClr val="000000"/>
                </a:solidFill>
                <a:effectLst/>
                <a:latin typeface="Calisto MT"/>
                <a:ea typeface="+mn-ea"/>
              </a:rPr>
              <a:pPr defTabSz="685800" fontAlgn="auto">
                <a:spcBef>
                  <a:spcPts val="0"/>
                </a:spcBef>
                <a:spcAft>
                  <a:spcPts val="0"/>
                </a:spcAft>
                <a:defRPr/>
              </a:pPr>
              <a:t>31</a:t>
            </a:fld>
            <a:endParaRPr lang="en-US" dirty="0">
              <a:solidFill>
                <a:srgbClr val="000000"/>
              </a:solidFill>
              <a:effectLst/>
              <a:latin typeface="Calisto MT"/>
              <a:ea typeface="+mn-ea"/>
            </a:endParaRPr>
          </a:p>
        </p:txBody>
      </p:sp>
      <p:pic>
        <p:nvPicPr>
          <p:cNvPr id="6" name="Picture 5">
            <a:extLst>
              <a:ext uri="{FF2B5EF4-FFF2-40B4-BE49-F238E27FC236}">
                <a16:creationId xmlns:a16="http://schemas.microsoft.com/office/drawing/2014/main" id="{DA8110CC-C4CC-CEBC-0C4B-9E7A0943E702}"/>
              </a:ext>
            </a:extLst>
          </p:cNvPr>
          <p:cNvPicPr>
            <a:picLocks noChangeAspect="1"/>
          </p:cNvPicPr>
          <p:nvPr/>
        </p:nvPicPr>
        <p:blipFill>
          <a:blip r:embed="rId3"/>
          <a:stretch>
            <a:fillRect/>
          </a:stretch>
        </p:blipFill>
        <p:spPr>
          <a:xfrm>
            <a:off x="2286000" y="3281880"/>
            <a:ext cx="4572000" cy="2571750"/>
          </a:xfrm>
          <a:prstGeom prst="rect">
            <a:avLst/>
          </a:prstGeom>
        </p:spPr>
      </p:pic>
    </p:spTree>
    <p:extLst>
      <p:ext uri="{BB962C8B-B14F-4D97-AF65-F5344CB8AC3E}">
        <p14:creationId xmlns:p14="http://schemas.microsoft.com/office/powerpoint/2010/main" val="2256740253"/>
      </p:ext>
    </p:extLst>
  </p:cSld>
  <p:clrMapOvr>
    <a:masterClrMapping/>
  </p:clrMapOvr>
  <p:transition spd="slow">
    <p:wip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17C5B1-B170-1238-671D-B3F32A45F4A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56E8EFB-8D0A-8A91-5898-0EB3F400C837}"/>
              </a:ext>
            </a:extLst>
          </p:cNvPr>
          <p:cNvSpPr>
            <a:spLocks noGrp="1"/>
          </p:cNvSpPr>
          <p:nvPr>
            <p:ph type="title"/>
          </p:nvPr>
        </p:nvSpPr>
        <p:spPr>
          <a:xfrm>
            <a:off x="550943" y="1004370"/>
            <a:ext cx="8276035" cy="891170"/>
          </a:xfrm>
        </p:spPr>
        <p:txBody>
          <a:bodyPr/>
          <a:lstStyle/>
          <a:p>
            <a:pPr algn="ctr"/>
            <a:r>
              <a:rPr lang="en-US" dirty="0"/>
              <a:t>Example of dual custody </a:t>
            </a:r>
          </a:p>
        </p:txBody>
      </p:sp>
      <p:sp>
        <p:nvSpPr>
          <p:cNvPr id="4" name="Content Placeholder 3">
            <a:extLst>
              <a:ext uri="{FF2B5EF4-FFF2-40B4-BE49-F238E27FC236}">
                <a16:creationId xmlns:a16="http://schemas.microsoft.com/office/drawing/2014/main" id="{26E268F8-7CD2-9844-F30C-FD16BA6AF754}"/>
              </a:ext>
            </a:extLst>
          </p:cNvPr>
          <p:cNvSpPr>
            <a:spLocks noGrp="1"/>
          </p:cNvSpPr>
          <p:nvPr>
            <p:ph sz="quarter" idx="10"/>
          </p:nvPr>
        </p:nvSpPr>
        <p:spPr>
          <a:xfrm>
            <a:off x="573105" y="1683143"/>
            <a:ext cx="7997790" cy="1402957"/>
          </a:xfrm>
        </p:spPr>
        <p:txBody>
          <a:bodyPr>
            <a:noAutofit/>
          </a:bodyPr>
          <a:lstStyle/>
          <a:p>
            <a:pPr marL="0" indent="0">
              <a:buNone/>
              <a:defRPr/>
            </a:pPr>
            <a:r>
              <a:rPr lang="en-US" altLang="zh-CN" sz="2000" b="1" kern="0" dirty="0">
                <a:solidFill>
                  <a:srgbClr val="002164"/>
                </a:solidFill>
                <a:latin typeface="Book Antiqua" panose="02040602050305030304" pitchFamily="18" charset="0"/>
                <a:ea typeface="宋体" pitchFamily="2" charset="-122"/>
                <a:cs typeface="Arial" panose="020B0604020202020204" pitchFamily="34" charset="0"/>
              </a:rPr>
              <a:t>We have now determined the income and family members for Layla.  However, there are some things that could affect whether we need to gather income from everyone.  For example, what do we do if Layla’s step brother draws SSI?</a:t>
            </a:r>
            <a:r>
              <a:rPr lang="en-US" altLang="zh-CN" sz="2000" b="1" i="1" kern="0" dirty="0">
                <a:solidFill>
                  <a:srgbClr val="002164"/>
                </a:solidFill>
                <a:latin typeface="Book Antiqua" panose="02040602050305030304" pitchFamily="18" charset="0"/>
                <a:ea typeface="宋体" pitchFamily="2" charset="-122"/>
                <a:cs typeface="Arial" panose="020B0604020202020204" pitchFamily="34" charset="0"/>
              </a:rPr>
              <a:t>  </a:t>
            </a:r>
          </a:p>
          <a:p>
            <a:pPr marL="0" indent="0">
              <a:buNone/>
              <a:defRPr/>
            </a:pPr>
            <a:endParaRPr lang="en-US" altLang="zh-CN" sz="2000" b="1" i="1" kern="0" dirty="0">
              <a:solidFill>
                <a:srgbClr val="002164"/>
              </a:solidFill>
              <a:latin typeface="Book Antiqua" panose="02040602050305030304" pitchFamily="18" charset="0"/>
              <a:ea typeface="宋体" pitchFamily="2" charset="-122"/>
              <a:cs typeface="Arial" panose="020B0604020202020204" pitchFamily="34" charset="0"/>
            </a:endParaRPr>
          </a:p>
          <a:p>
            <a:pPr marL="0" indent="0">
              <a:buNone/>
              <a:defRPr/>
            </a:pPr>
            <a:r>
              <a:rPr lang="en-US" altLang="zh-CN" sz="2000" b="1" i="1" kern="0" dirty="0">
                <a:solidFill>
                  <a:srgbClr val="002164"/>
                </a:solidFill>
                <a:latin typeface="Book Antiqua" panose="02040602050305030304" pitchFamily="18" charset="0"/>
                <a:ea typeface="宋体" pitchFamily="2" charset="-122"/>
                <a:cs typeface="Arial" panose="020B0604020202020204" pitchFamily="34" charset="0"/>
              </a:rPr>
              <a:t>So let’s look at situations that affect what income documents we need to obtain……</a:t>
            </a:r>
            <a:endParaRPr lang="en-US" altLang="zh-CN" sz="2000" b="1" kern="0" dirty="0">
              <a:solidFill>
                <a:srgbClr val="002164"/>
              </a:solidFill>
              <a:latin typeface="Book Antiqua" panose="02040602050305030304" pitchFamily="18" charset="0"/>
              <a:ea typeface="宋体" pitchFamily="2" charset="-122"/>
              <a:cs typeface="Arial" panose="020B0604020202020204" pitchFamily="34" charset="0"/>
            </a:endParaRPr>
          </a:p>
        </p:txBody>
      </p:sp>
      <p:sp>
        <p:nvSpPr>
          <p:cNvPr id="3" name="Slide Number Placeholder 2">
            <a:extLst>
              <a:ext uri="{FF2B5EF4-FFF2-40B4-BE49-F238E27FC236}">
                <a16:creationId xmlns:a16="http://schemas.microsoft.com/office/drawing/2014/main" id="{E2128286-BAF6-AAB0-5492-9F03568EA62C}"/>
              </a:ext>
            </a:extLst>
          </p:cNvPr>
          <p:cNvSpPr>
            <a:spLocks noGrp="1"/>
          </p:cNvSpPr>
          <p:nvPr>
            <p:ph type="sldNum" sz="quarter" idx="4"/>
          </p:nvPr>
        </p:nvSpPr>
        <p:spPr/>
        <p:txBody>
          <a:bodyPr/>
          <a:lstStyle/>
          <a:p>
            <a:pPr defTabSz="685800" fontAlgn="auto">
              <a:spcBef>
                <a:spcPts val="0"/>
              </a:spcBef>
              <a:spcAft>
                <a:spcPts val="0"/>
              </a:spcAft>
              <a:defRPr/>
            </a:pPr>
            <a:fld id="{C3DB2ADC-AF19-4574-8C10-79B5B04FCA27}" type="slidenum">
              <a:rPr lang="en-US">
                <a:solidFill>
                  <a:srgbClr val="000000"/>
                </a:solidFill>
                <a:effectLst/>
                <a:latin typeface="Calisto MT"/>
                <a:ea typeface="+mn-ea"/>
              </a:rPr>
              <a:pPr defTabSz="685800" fontAlgn="auto">
                <a:spcBef>
                  <a:spcPts val="0"/>
                </a:spcBef>
                <a:spcAft>
                  <a:spcPts val="0"/>
                </a:spcAft>
                <a:defRPr/>
              </a:pPr>
              <a:t>32</a:t>
            </a:fld>
            <a:endParaRPr lang="en-US" dirty="0">
              <a:solidFill>
                <a:srgbClr val="000000"/>
              </a:solidFill>
              <a:effectLst/>
              <a:latin typeface="Calisto MT"/>
              <a:ea typeface="+mn-ea"/>
            </a:endParaRPr>
          </a:p>
        </p:txBody>
      </p:sp>
    </p:spTree>
    <p:extLst>
      <p:ext uri="{BB962C8B-B14F-4D97-AF65-F5344CB8AC3E}">
        <p14:creationId xmlns:p14="http://schemas.microsoft.com/office/powerpoint/2010/main" val="1077838227"/>
      </p:ext>
    </p:extLst>
  </p:cSld>
  <p:clrMapOvr>
    <a:masterClrMapping/>
  </p:clrMapOvr>
  <p:transition spd="slow">
    <p:wip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0"/>
        <p:cNvGrpSpPr/>
        <p:nvPr/>
      </p:nvGrpSpPr>
      <p:grpSpPr>
        <a:xfrm>
          <a:off x="0" y="0"/>
          <a:ext cx="0" cy="0"/>
          <a:chOff x="0" y="0"/>
          <a:chExt cx="0" cy="0"/>
        </a:xfrm>
      </p:grpSpPr>
      <p:sp>
        <p:nvSpPr>
          <p:cNvPr id="55" name="Google Shape;55;p12"/>
          <p:cNvSpPr txBox="1">
            <a:spLocks noGrp="1"/>
          </p:cNvSpPr>
          <p:nvPr>
            <p:ph type="sldNum" idx="12"/>
          </p:nvPr>
        </p:nvSpPr>
        <p:spPr>
          <a:xfrm>
            <a:off x="8404384" y="1111301"/>
            <a:ext cx="548700" cy="393600"/>
          </a:xfrm>
          <a:prstGeom prst="rect">
            <a:avLst/>
          </a:prstGeom>
        </p:spPr>
        <p:txBody>
          <a:bodyPr spcFirstLastPara="1" vert="horz" wrap="square" lIns="0" tIns="0" rIns="0" bIns="0" rtlCol="0" anchor="ctr" anchorCtr="0">
            <a:noAutofit/>
          </a:bodyPr>
          <a:lstStyle/>
          <a:p>
            <a:pPr defTabSz="914378">
              <a:buClr>
                <a:srgbClr val="000000"/>
              </a:buClr>
              <a:buSzPts val="1100"/>
            </a:pPr>
            <a:fld id="{00000000-1234-1234-1234-123412341234}" type="slidenum">
              <a:rPr lang="en" sz="1400" kern="0"/>
              <a:pPr defTabSz="914378">
                <a:buClr>
                  <a:srgbClr val="000000"/>
                </a:buClr>
                <a:buSzPts val="1100"/>
              </a:pPr>
              <a:t>33</a:t>
            </a:fld>
            <a:endParaRPr sz="1400" kern="0"/>
          </a:p>
        </p:txBody>
      </p:sp>
      <p:sp>
        <p:nvSpPr>
          <p:cNvPr id="3" name="TextBox 2">
            <a:extLst>
              <a:ext uri="{FF2B5EF4-FFF2-40B4-BE49-F238E27FC236}">
                <a16:creationId xmlns:a16="http://schemas.microsoft.com/office/drawing/2014/main" id="{4862892D-BAF4-0D0E-CF38-7C7EFFC8B284}"/>
              </a:ext>
            </a:extLst>
          </p:cNvPr>
          <p:cNvSpPr txBox="1"/>
          <p:nvPr/>
        </p:nvSpPr>
        <p:spPr>
          <a:xfrm>
            <a:off x="1295400" y="942976"/>
            <a:ext cx="6553200" cy="954107"/>
          </a:xfrm>
          <a:prstGeom prst="rect">
            <a:avLst/>
          </a:prstGeom>
          <a:noFill/>
        </p:spPr>
        <p:txBody>
          <a:bodyPr wrap="square" rtlCol="0">
            <a:spAutoFit/>
          </a:bodyPr>
          <a:lstStyle/>
          <a:p>
            <a:pPr defTabSz="914378">
              <a:buClr>
                <a:srgbClr val="000000"/>
              </a:buClr>
            </a:pPr>
            <a:r>
              <a:rPr lang="en-US" sz="2800" kern="0" dirty="0">
                <a:solidFill>
                  <a:srgbClr val="000099"/>
                </a:solidFill>
                <a:latin typeface="Caveat"/>
                <a:cs typeface="Arial"/>
                <a:sym typeface="Arial"/>
              </a:rPr>
              <a:t>Dual Custody</a:t>
            </a:r>
          </a:p>
          <a:p>
            <a:pPr defTabSz="914378">
              <a:buClr>
                <a:srgbClr val="000000"/>
              </a:buClr>
            </a:pPr>
            <a:endParaRPr lang="en-US" sz="2800" kern="0" dirty="0">
              <a:solidFill>
                <a:srgbClr val="000099"/>
              </a:solidFill>
              <a:latin typeface="Caveat"/>
              <a:cs typeface="Arial"/>
              <a:sym typeface="Arial"/>
            </a:endParaRPr>
          </a:p>
        </p:txBody>
      </p:sp>
      <p:sp>
        <p:nvSpPr>
          <p:cNvPr id="9" name="Google Shape;53;p12">
            <a:extLst>
              <a:ext uri="{FF2B5EF4-FFF2-40B4-BE49-F238E27FC236}">
                <a16:creationId xmlns:a16="http://schemas.microsoft.com/office/drawing/2014/main" id="{E4BCB05D-66E9-CC37-7DC7-02513939A6FA}"/>
              </a:ext>
            </a:extLst>
          </p:cNvPr>
          <p:cNvSpPr txBox="1">
            <a:spLocks noGrp="1"/>
          </p:cNvSpPr>
          <p:nvPr>
            <p:ph type="body" idx="1"/>
          </p:nvPr>
        </p:nvSpPr>
        <p:spPr>
          <a:xfrm>
            <a:off x="1066800" y="1743076"/>
            <a:ext cx="7010400" cy="3932721"/>
          </a:xfrm>
          <a:prstGeom prst="rect">
            <a:avLst/>
          </a:prstGeom>
        </p:spPr>
        <p:txBody>
          <a:bodyPr spcFirstLastPara="1" vert="horz" wrap="square" lIns="0" tIns="0" rIns="0" bIns="0" rtlCol="0" anchor="t" anchorCtr="0">
            <a:noAutofit/>
          </a:bodyPr>
          <a:lstStyle/>
          <a:p>
            <a:pPr marL="0" indent="0">
              <a:lnSpc>
                <a:spcPct val="120000"/>
              </a:lnSpc>
              <a:buClr>
                <a:schemeClr val="dk1"/>
              </a:buClr>
              <a:buSzPts val="1100"/>
              <a:buNone/>
            </a:pPr>
            <a:r>
              <a:rPr lang="en-US" sz="2400" dirty="0">
                <a:solidFill>
                  <a:srgbClr val="000099"/>
                </a:solidFill>
              </a:rPr>
              <a:t>If it is a true Dual Custody situation, there are a few things that the interviewer must understand to fill out the application correctly.  You must determine if any of the following situations are true:</a:t>
            </a:r>
          </a:p>
          <a:p>
            <a:pPr marL="0" indent="0">
              <a:lnSpc>
                <a:spcPct val="120000"/>
              </a:lnSpc>
              <a:buClr>
                <a:schemeClr val="dk1"/>
              </a:buClr>
              <a:buSzPts val="1100"/>
              <a:buNone/>
            </a:pPr>
            <a:endParaRPr lang="en-US" sz="2400" dirty="0">
              <a:solidFill>
                <a:srgbClr val="000099"/>
              </a:solidFill>
            </a:endParaRPr>
          </a:p>
          <a:p>
            <a:pPr marL="285743" indent="-285743">
              <a:lnSpc>
                <a:spcPct val="120000"/>
              </a:lnSpc>
              <a:buClr>
                <a:schemeClr val="dk1"/>
              </a:buClr>
              <a:buSzPts val="1100"/>
            </a:pPr>
            <a:r>
              <a:rPr lang="en-US" sz="2400" dirty="0">
                <a:solidFill>
                  <a:srgbClr val="000099"/>
                </a:solidFill>
              </a:rPr>
              <a:t>Either parent receives TANF, SSI or SNAP benefits</a:t>
            </a:r>
          </a:p>
          <a:p>
            <a:pPr marL="285743" indent="-285743">
              <a:lnSpc>
                <a:spcPct val="120000"/>
              </a:lnSpc>
              <a:buClr>
                <a:schemeClr val="dk1"/>
              </a:buClr>
              <a:buSzPts val="1100"/>
            </a:pPr>
            <a:r>
              <a:rPr lang="en-US" sz="2400" dirty="0">
                <a:solidFill>
                  <a:srgbClr val="000099"/>
                </a:solidFill>
              </a:rPr>
              <a:t>Either parent could be determined as Homeless</a:t>
            </a:r>
          </a:p>
          <a:p>
            <a:pPr marL="285743" indent="-285743">
              <a:lnSpc>
                <a:spcPct val="120000"/>
              </a:lnSpc>
              <a:buClr>
                <a:schemeClr val="dk1"/>
              </a:buClr>
              <a:buSzPts val="1100"/>
            </a:pPr>
            <a:endParaRPr lang="en-US" sz="2400" dirty="0">
              <a:solidFill>
                <a:srgbClr val="000099"/>
              </a:solidFill>
            </a:endParaRPr>
          </a:p>
          <a:p>
            <a:pPr marL="0" indent="0">
              <a:lnSpc>
                <a:spcPct val="120000"/>
              </a:lnSpc>
              <a:buClr>
                <a:schemeClr val="dk1"/>
              </a:buClr>
              <a:buSzPts val="1100"/>
              <a:buNone/>
            </a:pPr>
            <a:endParaRPr lang="en-US" sz="2400" dirty="0">
              <a:solidFill>
                <a:srgbClr val="000099"/>
              </a:solidFill>
            </a:endParaRPr>
          </a:p>
          <a:p>
            <a:pPr marL="0" indent="0">
              <a:lnSpc>
                <a:spcPct val="120000"/>
              </a:lnSpc>
              <a:buClr>
                <a:schemeClr val="dk1"/>
              </a:buClr>
              <a:buSzPts val="1100"/>
              <a:buNone/>
            </a:pPr>
            <a:endParaRPr lang="en-US" sz="2400" dirty="0">
              <a:solidFill>
                <a:srgbClr val="000099"/>
              </a:solidFill>
            </a:endParaRPr>
          </a:p>
        </p:txBody>
      </p:sp>
    </p:spTree>
    <p:extLst>
      <p:ext uri="{BB962C8B-B14F-4D97-AF65-F5344CB8AC3E}">
        <p14:creationId xmlns:p14="http://schemas.microsoft.com/office/powerpoint/2010/main" val="194298098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animEffect transition="in" filter="fade">
                                      <p:cBhvr>
                                        <p:cTn id="11" dur="500"/>
                                        <p:tgtEl>
                                          <p:spTgt spid="9">
                                            <p:txEl>
                                              <p:pRg st="2" end="2"/>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animEffect transition="in" filter="fade">
                                      <p:cBhvr>
                                        <p:cTn id="15"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0"/>
        <p:cNvGrpSpPr/>
        <p:nvPr/>
      </p:nvGrpSpPr>
      <p:grpSpPr>
        <a:xfrm>
          <a:off x="0" y="0"/>
          <a:ext cx="0" cy="0"/>
          <a:chOff x="0" y="0"/>
          <a:chExt cx="0" cy="0"/>
        </a:xfrm>
      </p:grpSpPr>
      <p:sp>
        <p:nvSpPr>
          <p:cNvPr id="55" name="Google Shape;55;p12"/>
          <p:cNvSpPr txBox="1">
            <a:spLocks noGrp="1"/>
          </p:cNvSpPr>
          <p:nvPr>
            <p:ph type="sldNum" idx="12"/>
          </p:nvPr>
        </p:nvSpPr>
        <p:spPr>
          <a:xfrm>
            <a:off x="8404384" y="1111301"/>
            <a:ext cx="548700" cy="393600"/>
          </a:xfrm>
          <a:prstGeom prst="rect">
            <a:avLst/>
          </a:prstGeom>
        </p:spPr>
        <p:txBody>
          <a:bodyPr spcFirstLastPara="1" vert="horz" wrap="square" lIns="0" tIns="0" rIns="0" bIns="0" rtlCol="0" anchor="ctr" anchorCtr="0">
            <a:noAutofit/>
          </a:bodyPr>
          <a:lstStyle/>
          <a:p>
            <a:pPr defTabSz="914378">
              <a:buClr>
                <a:srgbClr val="000000"/>
              </a:buClr>
              <a:buSzPts val="1100"/>
            </a:pPr>
            <a:fld id="{00000000-1234-1234-1234-123412341234}" type="slidenum">
              <a:rPr lang="en" sz="1400" kern="0"/>
              <a:pPr defTabSz="914378">
                <a:buClr>
                  <a:srgbClr val="000000"/>
                </a:buClr>
                <a:buSzPts val="1100"/>
              </a:pPr>
              <a:t>34</a:t>
            </a:fld>
            <a:endParaRPr sz="1400" kern="0"/>
          </a:p>
        </p:txBody>
      </p:sp>
      <p:sp>
        <p:nvSpPr>
          <p:cNvPr id="3" name="TextBox 2">
            <a:extLst>
              <a:ext uri="{FF2B5EF4-FFF2-40B4-BE49-F238E27FC236}">
                <a16:creationId xmlns:a16="http://schemas.microsoft.com/office/drawing/2014/main" id="{4862892D-BAF4-0D0E-CF38-7C7EFFC8B284}"/>
              </a:ext>
            </a:extLst>
          </p:cNvPr>
          <p:cNvSpPr txBox="1"/>
          <p:nvPr/>
        </p:nvSpPr>
        <p:spPr>
          <a:xfrm>
            <a:off x="1295400" y="1066801"/>
            <a:ext cx="6553200" cy="954107"/>
          </a:xfrm>
          <a:prstGeom prst="rect">
            <a:avLst/>
          </a:prstGeom>
          <a:noFill/>
        </p:spPr>
        <p:txBody>
          <a:bodyPr wrap="square" rtlCol="0">
            <a:spAutoFit/>
          </a:bodyPr>
          <a:lstStyle/>
          <a:p>
            <a:pPr defTabSz="914378">
              <a:buClr>
                <a:srgbClr val="000000"/>
              </a:buClr>
            </a:pPr>
            <a:r>
              <a:rPr lang="en-US" sz="2800" kern="0" dirty="0">
                <a:solidFill>
                  <a:srgbClr val="000099"/>
                </a:solidFill>
                <a:latin typeface="Caveat"/>
                <a:cs typeface="Arial"/>
                <a:sym typeface="Arial"/>
              </a:rPr>
              <a:t>Dual Custody</a:t>
            </a:r>
          </a:p>
          <a:p>
            <a:pPr defTabSz="914378">
              <a:buClr>
                <a:srgbClr val="000000"/>
              </a:buClr>
            </a:pPr>
            <a:endParaRPr lang="en-US" sz="2800" kern="0" dirty="0">
              <a:solidFill>
                <a:srgbClr val="000099"/>
              </a:solidFill>
              <a:latin typeface="Caveat"/>
              <a:cs typeface="Arial"/>
              <a:sym typeface="Arial"/>
            </a:endParaRPr>
          </a:p>
        </p:txBody>
      </p:sp>
      <p:sp>
        <p:nvSpPr>
          <p:cNvPr id="9" name="Google Shape;53;p12">
            <a:extLst>
              <a:ext uri="{FF2B5EF4-FFF2-40B4-BE49-F238E27FC236}">
                <a16:creationId xmlns:a16="http://schemas.microsoft.com/office/drawing/2014/main" id="{E4BCB05D-66E9-CC37-7DC7-02513939A6FA}"/>
              </a:ext>
            </a:extLst>
          </p:cNvPr>
          <p:cNvSpPr txBox="1">
            <a:spLocks noGrp="1"/>
          </p:cNvSpPr>
          <p:nvPr>
            <p:ph type="body" idx="1"/>
          </p:nvPr>
        </p:nvSpPr>
        <p:spPr>
          <a:xfrm>
            <a:off x="1066800" y="2020908"/>
            <a:ext cx="7010400" cy="3932721"/>
          </a:xfrm>
          <a:prstGeom prst="rect">
            <a:avLst/>
          </a:prstGeom>
        </p:spPr>
        <p:txBody>
          <a:bodyPr spcFirstLastPara="1" vert="horz" wrap="square" lIns="0" tIns="0" rIns="0" bIns="0" rtlCol="0" anchor="t" anchorCtr="0">
            <a:noAutofit/>
          </a:bodyPr>
          <a:lstStyle/>
          <a:p>
            <a:pPr marL="0" indent="0">
              <a:lnSpc>
                <a:spcPct val="120000"/>
              </a:lnSpc>
              <a:buClr>
                <a:schemeClr val="dk1"/>
              </a:buClr>
              <a:buSzPts val="1100"/>
              <a:buNone/>
            </a:pPr>
            <a:r>
              <a:rPr lang="en-US" sz="2000" dirty="0">
                <a:solidFill>
                  <a:srgbClr val="000099"/>
                </a:solidFill>
              </a:rPr>
              <a:t>If </a:t>
            </a:r>
            <a:r>
              <a:rPr lang="en-US" sz="2000" u="sng" dirty="0">
                <a:solidFill>
                  <a:srgbClr val="000099"/>
                </a:solidFill>
                <a:effectLst>
                  <a:outerShdw blurRad="38100" dist="38100" dir="2700000" algn="tl">
                    <a:srgbClr val="000000">
                      <a:alpha val="43137"/>
                    </a:srgbClr>
                  </a:outerShdw>
                </a:effectLst>
              </a:rPr>
              <a:t>any</a:t>
            </a:r>
            <a:r>
              <a:rPr lang="en-US" sz="2000" dirty="0">
                <a:solidFill>
                  <a:srgbClr val="000099"/>
                </a:solidFill>
              </a:rPr>
              <a:t> of those situations </a:t>
            </a:r>
            <a:r>
              <a:rPr lang="en-US" sz="2000" i="1" dirty="0">
                <a:solidFill>
                  <a:srgbClr val="000099"/>
                </a:solidFill>
              </a:rPr>
              <a:t>(TANF, SSI, SNAP, or homeless) </a:t>
            </a:r>
            <a:r>
              <a:rPr lang="en-US" sz="2000" dirty="0">
                <a:solidFill>
                  <a:srgbClr val="000099"/>
                </a:solidFill>
              </a:rPr>
              <a:t>are true for either parent in a Dual Custody situation, you would:</a:t>
            </a:r>
          </a:p>
          <a:p>
            <a:pPr marL="285743" indent="-285743">
              <a:lnSpc>
                <a:spcPct val="120000"/>
              </a:lnSpc>
              <a:buClr>
                <a:schemeClr val="dk1"/>
              </a:buClr>
              <a:buSzPts val="1100"/>
            </a:pPr>
            <a:r>
              <a:rPr lang="en-US" sz="2000" dirty="0">
                <a:solidFill>
                  <a:srgbClr val="000099"/>
                </a:solidFill>
              </a:rPr>
              <a:t>List the two biological parents as the PC and SC</a:t>
            </a:r>
          </a:p>
          <a:p>
            <a:pPr marL="285743" indent="-285743">
              <a:lnSpc>
                <a:spcPct val="120000"/>
              </a:lnSpc>
              <a:buClr>
                <a:schemeClr val="dk1"/>
              </a:buClr>
              <a:buSzPts val="1100"/>
            </a:pPr>
            <a:r>
              <a:rPr lang="en-US" sz="2000" dirty="0">
                <a:solidFill>
                  <a:srgbClr val="000099"/>
                </a:solidFill>
              </a:rPr>
              <a:t>List all the members of both parents’ families on the application in the Additional Family Members section</a:t>
            </a:r>
          </a:p>
          <a:p>
            <a:pPr marL="285743" indent="-285743">
              <a:lnSpc>
                <a:spcPct val="120000"/>
              </a:lnSpc>
              <a:buClr>
                <a:schemeClr val="dk1"/>
              </a:buClr>
              <a:buSzPts val="1100"/>
            </a:pPr>
            <a:r>
              <a:rPr lang="en-US" sz="2000" dirty="0">
                <a:solidFill>
                  <a:srgbClr val="000099"/>
                </a:solidFill>
              </a:rPr>
              <a:t>Divide the number of family members by 2 to determine the number you will list on the application in the “Total Family Members” section </a:t>
            </a:r>
          </a:p>
          <a:p>
            <a:pPr marL="285743" indent="-285743">
              <a:lnSpc>
                <a:spcPct val="120000"/>
              </a:lnSpc>
              <a:buClr>
                <a:schemeClr val="dk1"/>
              </a:buClr>
              <a:buSzPts val="1100"/>
            </a:pPr>
            <a:r>
              <a:rPr lang="en-US" sz="2400" i="1" dirty="0">
                <a:solidFill>
                  <a:schemeClr val="accent6">
                    <a:lumMod val="75000"/>
                  </a:schemeClr>
                </a:solidFill>
              </a:rPr>
              <a:t>Obtain the document that proves one of those situations mentioned above to serve as income verification.  </a:t>
            </a:r>
            <a:endParaRPr lang="en-US" sz="2400" dirty="0">
              <a:solidFill>
                <a:srgbClr val="000099"/>
              </a:solidFill>
            </a:endParaRPr>
          </a:p>
          <a:p>
            <a:pPr marL="0" indent="0">
              <a:lnSpc>
                <a:spcPct val="120000"/>
              </a:lnSpc>
              <a:buClr>
                <a:schemeClr val="dk1"/>
              </a:buClr>
              <a:buSzPts val="1100"/>
              <a:buNone/>
            </a:pPr>
            <a:endParaRPr lang="en-US" sz="2000" dirty="0">
              <a:solidFill>
                <a:srgbClr val="000099"/>
              </a:solidFill>
            </a:endParaRPr>
          </a:p>
        </p:txBody>
      </p:sp>
    </p:spTree>
    <p:extLst>
      <p:ext uri="{BB962C8B-B14F-4D97-AF65-F5344CB8AC3E}">
        <p14:creationId xmlns:p14="http://schemas.microsoft.com/office/powerpoint/2010/main" val="3875952367"/>
      </p:ext>
    </p:extLst>
  </p:cSld>
  <p:clrMapOvr>
    <a:masterClrMapping/>
  </p:clrMapOvr>
  <p:transition spd="slow">
    <p:wip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0"/>
        <p:cNvGrpSpPr/>
        <p:nvPr/>
      </p:nvGrpSpPr>
      <p:grpSpPr>
        <a:xfrm>
          <a:off x="0" y="0"/>
          <a:ext cx="0" cy="0"/>
          <a:chOff x="0" y="0"/>
          <a:chExt cx="0" cy="0"/>
        </a:xfrm>
      </p:grpSpPr>
      <p:sp>
        <p:nvSpPr>
          <p:cNvPr id="55" name="Google Shape;55;p12"/>
          <p:cNvSpPr txBox="1">
            <a:spLocks noGrp="1"/>
          </p:cNvSpPr>
          <p:nvPr>
            <p:ph type="sldNum" idx="12"/>
          </p:nvPr>
        </p:nvSpPr>
        <p:spPr>
          <a:xfrm>
            <a:off x="8404384" y="1111301"/>
            <a:ext cx="548700" cy="393600"/>
          </a:xfrm>
          <a:prstGeom prst="rect">
            <a:avLst/>
          </a:prstGeom>
        </p:spPr>
        <p:txBody>
          <a:bodyPr spcFirstLastPara="1" vert="horz" wrap="square" lIns="0" tIns="0" rIns="0" bIns="0" rtlCol="0" anchor="ctr" anchorCtr="0">
            <a:noAutofit/>
          </a:bodyPr>
          <a:lstStyle/>
          <a:p>
            <a:pPr defTabSz="914378">
              <a:buClr>
                <a:srgbClr val="000000"/>
              </a:buClr>
              <a:buSzPts val="1100"/>
            </a:pPr>
            <a:fld id="{00000000-1234-1234-1234-123412341234}" type="slidenum">
              <a:rPr lang="en" sz="1400" kern="0"/>
              <a:pPr defTabSz="914378">
                <a:buClr>
                  <a:srgbClr val="000000"/>
                </a:buClr>
                <a:buSzPts val="1100"/>
              </a:pPr>
              <a:t>35</a:t>
            </a:fld>
            <a:endParaRPr sz="1400" kern="0"/>
          </a:p>
        </p:txBody>
      </p:sp>
      <p:sp>
        <p:nvSpPr>
          <p:cNvPr id="3" name="TextBox 2">
            <a:extLst>
              <a:ext uri="{FF2B5EF4-FFF2-40B4-BE49-F238E27FC236}">
                <a16:creationId xmlns:a16="http://schemas.microsoft.com/office/drawing/2014/main" id="{4862892D-BAF4-0D0E-CF38-7C7EFFC8B284}"/>
              </a:ext>
            </a:extLst>
          </p:cNvPr>
          <p:cNvSpPr txBox="1"/>
          <p:nvPr/>
        </p:nvSpPr>
        <p:spPr>
          <a:xfrm>
            <a:off x="1295400" y="1111301"/>
            <a:ext cx="6553200" cy="954107"/>
          </a:xfrm>
          <a:prstGeom prst="rect">
            <a:avLst/>
          </a:prstGeom>
          <a:noFill/>
        </p:spPr>
        <p:txBody>
          <a:bodyPr wrap="square" rtlCol="0">
            <a:spAutoFit/>
          </a:bodyPr>
          <a:lstStyle/>
          <a:p>
            <a:pPr defTabSz="914378">
              <a:buClr>
                <a:srgbClr val="000000"/>
              </a:buClr>
            </a:pPr>
            <a:r>
              <a:rPr lang="en-US" sz="2800" kern="0" dirty="0">
                <a:solidFill>
                  <a:srgbClr val="000099"/>
                </a:solidFill>
                <a:latin typeface="Caveat"/>
                <a:cs typeface="Arial"/>
                <a:sym typeface="Arial"/>
              </a:rPr>
              <a:t>Dual Custody</a:t>
            </a:r>
          </a:p>
          <a:p>
            <a:pPr defTabSz="914378">
              <a:buClr>
                <a:srgbClr val="000000"/>
              </a:buClr>
            </a:pPr>
            <a:endParaRPr lang="en-US" sz="2800" kern="0" dirty="0">
              <a:solidFill>
                <a:srgbClr val="000099"/>
              </a:solidFill>
              <a:latin typeface="Caveat"/>
              <a:cs typeface="Arial"/>
              <a:sym typeface="Arial"/>
            </a:endParaRPr>
          </a:p>
        </p:txBody>
      </p:sp>
      <p:sp>
        <p:nvSpPr>
          <p:cNvPr id="9" name="Google Shape;53;p12">
            <a:extLst>
              <a:ext uri="{FF2B5EF4-FFF2-40B4-BE49-F238E27FC236}">
                <a16:creationId xmlns:a16="http://schemas.microsoft.com/office/drawing/2014/main" id="{E4BCB05D-66E9-CC37-7DC7-02513939A6FA}"/>
              </a:ext>
            </a:extLst>
          </p:cNvPr>
          <p:cNvSpPr txBox="1">
            <a:spLocks noGrp="1"/>
          </p:cNvSpPr>
          <p:nvPr>
            <p:ph type="body" idx="1"/>
          </p:nvPr>
        </p:nvSpPr>
        <p:spPr>
          <a:xfrm>
            <a:off x="1066800" y="1905001"/>
            <a:ext cx="7010400" cy="3932721"/>
          </a:xfrm>
          <a:prstGeom prst="rect">
            <a:avLst/>
          </a:prstGeom>
        </p:spPr>
        <p:txBody>
          <a:bodyPr spcFirstLastPara="1" vert="horz" wrap="square" lIns="0" tIns="0" rIns="0" bIns="0" rtlCol="0" anchor="t" anchorCtr="0">
            <a:noAutofit/>
          </a:bodyPr>
          <a:lstStyle/>
          <a:p>
            <a:pPr marL="0" indent="0">
              <a:lnSpc>
                <a:spcPct val="120000"/>
              </a:lnSpc>
              <a:buClr>
                <a:schemeClr val="dk1"/>
              </a:buClr>
              <a:buSzPts val="1100"/>
              <a:buNone/>
            </a:pPr>
            <a:r>
              <a:rPr lang="en-US" sz="2000" dirty="0">
                <a:solidFill>
                  <a:srgbClr val="000099"/>
                </a:solidFill>
              </a:rPr>
              <a:t>If </a:t>
            </a:r>
            <a:r>
              <a:rPr lang="en-US" sz="2000" u="sng" dirty="0">
                <a:solidFill>
                  <a:srgbClr val="000099"/>
                </a:solidFill>
                <a:effectLst>
                  <a:outerShdw blurRad="38100" dist="38100" dir="2700000" algn="tl">
                    <a:srgbClr val="000000">
                      <a:alpha val="43137"/>
                    </a:srgbClr>
                  </a:outerShdw>
                </a:effectLst>
              </a:rPr>
              <a:t>none</a:t>
            </a:r>
            <a:r>
              <a:rPr lang="en-US" sz="2000" dirty="0">
                <a:solidFill>
                  <a:srgbClr val="000099"/>
                </a:solidFill>
              </a:rPr>
              <a:t> of those situations </a:t>
            </a:r>
            <a:r>
              <a:rPr lang="en-US" sz="2000" i="1" dirty="0">
                <a:solidFill>
                  <a:srgbClr val="000099"/>
                </a:solidFill>
              </a:rPr>
              <a:t>(TANF, SSI, SNAP, homeless) </a:t>
            </a:r>
            <a:r>
              <a:rPr lang="en-US" sz="2000" dirty="0">
                <a:solidFill>
                  <a:srgbClr val="000099"/>
                </a:solidFill>
              </a:rPr>
              <a:t>are true for either parent in a Dual Custody situation, then you would need to do the following:</a:t>
            </a:r>
          </a:p>
          <a:p>
            <a:pPr marL="285743" indent="-285743">
              <a:lnSpc>
                <a:spcPct val="120000"/>
              </a:lnSpc>
              <a:buClr>
                <a:schemeClr val="dk1"/>
              </a:buClr>
              <a:buSzPts val="1100"/>
            </a:pPr>
            <a:r>
              <a:rPr lang="en-US" sz="2000" dirty="0">
                <a:solidFill>
                  <a:srgbClr val="000099"/>
                </a:solidFill>
              </a:rPr>
              <a:t>List the two biological parents as the PC and SC</a:t>
            </a:r>
          </a:p>
          <a:p>
            <a:pPr marL="285743" indent="-285743">
              <a:lnSpc>
                <a:spcPct val="120000"/>
              </a:lnSpc>
              <a:buClr>
                <a:schemeClr val="dk1"/>
              </a:buClr>
              <a:buSzPts val="1100"/>
            </a:pPr>
            <a:r>
              <a:rPr lang="en-US" sz="2000" dirty="0">
                <a:solidFill>
                  <a:srgbClr val="000099"/>
                </a:solidFill>
              </a:rPr>
              <a:t>List all the members of both parents’ families on the application in the Additional Family Members section</a:t>
            </a:r>
          </a:p>
          <a:p>
            <a:pPr marL="285743" indent="-285743">
              <a:lnSpc>
                <a:spcPct val="120000"/>
              </a:lnSpc>
              <a:buClr>
                <a:schemeClr val="dk1"/>
              </a:buClr>
              <a:buSzPts val="1100"/>
            </a:pPr>
            <a:r>
              <a:rPr lang="en-US" sz="2000" dirty="0">
                <a:solidFill>
                  <a:srgbClr val="000099"/>
                </a:solidFill>
              </a:rPr>
              <a:t>Divide the number of family members by 2 to determine the number you will list on the application in the “Total Family Members” section </a:t>
            </a:r>
          </a:p>
          <a:p>
            <a:pPr marL="285743" indent="-285743">
              <a:lnSpc>
                <a:spcPct val="120000"/>
              </a:lnSpc>
              <a:buClr>
                <a:schemeClr val="dk1"/>
              </a:buClr>
              <a:buSzPts val="1100"/>
            </a:pPr>
            <a:r>
              <a:rPr lang="en-US" sz="2400" i="1" dirty="0">
                <a:solidFill>
                  <a:schemeClr val="accent6">
                    <a:lumMod val="75000"/>
                  </a:schemeClr>
                </a:solidFill>
              </a:rPr>
              <a:t>Obtain income from both families (including spouses) and divide by 2 on the Eligibility Verification form</a:t>
            </a:r>
          </a:p>
          <a:p>
            <a:pPr marL="0" indent="0">
              <a:lnSpc>
                <a:spcPct val="120000"/>
              </a:lnSpc>
              <a:buClr>
                <a:schemeClr val="dk1"/>
              </a:buClr>
              <a:buSzPts val="1100"/>
              <a:buNone/>
            </a:pPr>
            <a:endParaRPr lang="en-US" sz="2000" dirty="0">
              <a:solidFill>
                <a:srgbClr val="000099"/>
              </a:solidFill>
            </a:endParaRPr>
          </a:p>
          <a:p>
            <a:pPr marL="0" indent="0">
              <a:lnSpc>
                <a:spcPct val="120000"/>
              </a:lnSpc>
              <a:buClr>
                <a:schemeClr val="dk1"/>
              </a:buClr>
              <a:buSzPts val="1100"/>
              <a:buNone/>
            </a:pPr>
            <a:endParaRPr lang="en-US" sz="2000" dirty="0">
              <a:solidFill>
                <a:srgbClr val="000099"/>
              </a:solidFill>
            </a:endParaRPr>
          </a:p>
        </p:txBody>
      </p:sp>
    </p:spTree>
    <p:extLst>
      <p:ext uri="{BB962C8B-B14F-4D97-AF65-F5344CB8AC3E}">
        <p14:creationId xmlns:p14="http://schemas.microsoft.com/office/powerpoint/2010/main" val="2361043755"/>
      </p:ext>
    </p:extLst>
  </p:cSld>
  <p:clrMapOvr>
    <a:masterClrMapping/>
  </p:clrMapOvr>
  <p:transition spd="slow">
    <p:wip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ACCD4B-BBD3-B210-BE37-1AF5C80409B1}"/>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6FFD49A-D297-A483-B786-604AB934D215}"/>
              </a:ext>
            </a:extLst>
          </p:cNvPr>
          <p:cNvSpPr>
            <a:spLocks noGrp="1"/>
          </p:cNvSpPr>
          <p:nvPr>
            <p:ph sz="quarter" idx="10"/>
          </p:nvPr>
        </p:nvSpPr>
        <p:spPr>
          <a:xfrm>
            <a:off x="573105" y="1683143"/>
            <a:ext cx="7997790" cy="1402957"/>
          </a:xfrm>
        </p:spPr>
        <p:txBody>
          <a:bodyPr>
            <a:noAutofit/>
          </a:bodyPr>
          <a:lstStyle/>
          <a:p>
            <a:pPr marL="0" indent="0" algn="ctr">
              <a:buNone/>
              <a:defRPr/>
            </a:pPr>
            <a:r>
              <a:rPr lang="en-US" altLang="zh-CN" sz="3200" b="1" kern="0" dirty="0">
                <a:solidFill>
                  <a:srgbClr val="002164"/>
                </a:solidFill>
                <a:latin typeface="Book Antiqua" panose="02040602050305030304" pitchFamily="18" charset="0"/>
                <a:ea typeface="宋体" pitchFamily="2" charset="-122"/>
                <a:cs typeface="Arial" panose="020B0604020202020204" pitchFamily="34" charset="0"/>
              </a:rPr>
              <a:t>Moving on, let’s stop thinking about Dual Custody for the following slides</a:t>
            </a:r>
            <a:endParaRPr lang="en-US" altLang="zh-CN" sz="3200" b="1" i="1" kern="0" dirty="0">
              <a:solidFill>
                <a:srgbClr val="328F03"/>
              </a:solidFill>
              <a:latin typeface="Book Antiqua" panose="02040602050305030304" pitchFamily="18" charset="0"/>
              <a:ea typeface="宋体" pitchFamily="2" charset="-122"/>
              <a:cs typeface="Arial" panose="020B0604020202020204" pitchFamily="34" charset="0"/>
            </a:endParaRPr>
          </a:p>
        </p:txBody>
      </p:sp>
      <p:sp>
        <p:nvSpPr>
          <p:cNvPr id="3" name="Slide Number Placeholder 2">
            <a:extLst>
              <a:ext uri="{FF2B5EF4-FFF2-40B4-BE49-F238E27FC236}">
                <a16:creationId xmlns:a16="http://schemas.microsoft.com/office/drawing/2014/main" id="{F6F058BC-3744-A025-F30F-464E8C92D050}"/>
              </a:ext>
            </a:extLst>
          </p:cNvPr>
          <p:cNvSpPr>
            <a:spLocks noGrp="1"/>
          </p:cNvSpPr>
          <p:nvPr>
            <p:ph type="sldNum" sz="quarter" idx="4"/>
          </p:nvPr>
        </p:nvSpPr>
        <p:spPr/>
        <p:txBody>
          <a:bodyPr/>
          <a:lstStyle/>
          <a:p>
            <a:pPr defTabSz="685800" fontAlgn="auto">
              <a:spcBef>
                <a:spcPts val="0"/>
              </a:spcBef>
              <a:spcAft>
                <a:spcPts val="0"/>
              </a:spcAft>
              <a:defRPr/>
            </a:pPr>
            <a:fld id="{C3DB2ADC-AF19-4574-8C10-79B5B04FCA27}" type="slidenum">
              <a:rPr lang="en-US">
                <a:solidFill>
                  <a:srgbClr val="000000"/>
                </a:solidFill>
                <a:effectLst/>
                <a:latin typeface="Calisto MT"/>
                <a:ea typeface="+mn-ea"/>
              </a:rPr>
              <a:pPr defTabSz="685800" fontAlgn="auto">
                <a:spcBef>
                  <a:spcPts val="0"/>
                </a:spcBef>
                <a:spcAft>
                  <a:spcPts val="0"/>
                </a:spcAft>
                <a:defRPr/>
              </a:pPr>
              <a:t>36</a:t>
            </a:fld>
            <a:endParaRPr lang="en-US" dirty="0">
              <a:solidFill>
                <a:srgbClr val="000000"/>
              </a:solidFill>
              <a:effectLst/>
              <a:latin typeface="Calisto MT"/>
              <a:ea typeface="+mn-ea"/>
            </a:endParaRPr>
          </a:p>
        </p:txBody>
      </p:sp>
      <p:pic>
        <p:nvPicPr>
          <p:cNvPr id="2" name="Picture 1">
            <a:extLst>
              <a:ext uri="{FF2B5EF4-FFF2-40B4-BE49-F238E27FC236}">
                <a16:creationId xmlns:a16="http://schemas.microsoft.com/office/drawing/2014/main" id="{FDADDFC3-5E70-E2E2-354E-0052D6B77758}"/>
              </a:ext>
            </a:extLst>
          </p:cNvPr>
          <p:cNvPicPr>
            <a:picLocks noChangeAspect="1"/>
          </p:cNvPicPr>
          <p:nvPr/>
        </p:nvPicPr>
        <p:blipFill>
          <a:blip r:embed="rId3"/>
          <a:stretch>
            <a:fillRect/>
          </a:stretch>
        </p:blipFill>
        <p:spPr>
          <a:xfrm>
            <a:off x="3274218" y="2941318"/>
            <a:ext cx="2595563" cy="2914651"/>
          </a:xfrm>
          <a:prstGeom prst="rect">
            <a:avLst/>
          </a:prstGeom>
        </p:spPr>
      </p:pic>
    </p:spTree>
    <p:extLst>
      <p:ext uri="{BB962C8B-B14F-4D97-AF65-F5344CB8AC3E}">
        <p14:creationId xmlns:p14="http://schemas.microsoft.com/office/powerpoint/2010/main" val="3334115510"/>
      </p:ext>
    </p:extLst>
  </p:cSld>
  <p:clrMapOvr>
    <a:masterClrMapping/>
  </p:clrMapOvr>
  <p:transition spd="slow">
    <p:wip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bwMode="auto">
          <a:xfrm>
            <a:off x="628650" y="120650"/>
            <a:ext cx="7848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2800" b="1">
                <a:solidFill>
                  <a:schemeClr val="accent2"/>
                </a:solidFill>
                <a:latin typeface="+mj-lt"/>
                <a:ea typeface="+mj-ea"/>
                <a:cs typeface="+mj-cs"/>
              </a:defRPr>
            </a:lvl1pPr>
            <a:lvl2pPr algn="l" rtl="0" eaLnBrk="0" fontAlgn="base" hangingPunct="0">
              <a:spcBef>
                <a:spcPct val="0"/>
              </a:spcBef>
              <a:spcAft>
                <a:spcPct val="0"/>
              </a:spcAft>
              <a:defRPr sz="2800" b="1">
                <a:solidFill>
                  <a:schemeClr val="accent2"/>
                </a:solidFill>
                <a:latin typeface="Verdana" pitchFamily="34" charset="0"/>
              </a:defRPr>
            </a:lvl2pPr>
            <a:lvl3pPr algn="l" rtl="0" eaLnBrk="0" fontAlgn="base" hangingPunct="0">
              <a:spcBef>
                <a:spcPct val="0"/>
              </a:spcBef>
              <a:spcAft>
                <a:spcPct val="0"/>
              </a:spcAft>
              <a:defRPr sz="2800" b="1">
                <a:solidFill>
                  <a:schemeClr val="accent2"/>
                </a:solidFill>
                <a:latin typeface="Verdana" pitchFamily="34" charset="0"/>
              </a:defRPr>
            </a:lvl3pPr>
            <a:lvl4pPr algn="l" rtl="0" eaLnBrk="0" fontAlgn="base" hangingPunct="0">
              <a:spcBef>
                <a:spcPct val="0"/>
              </a:spcBef>
              <a:spcAft>
                <a:spcPct val="0"/>
              </a:spcAft>
              <a:defRPr sz="2800" b="1">
                <a:solidFill>
                  <a:schemeClr val="accent2"/>
                </a:solidFill>
                <a:latin typeface="Verdana" pitchFamily="34" charset="0"/>
              </a:defRPr>
            </a:lvl4pPr>
            <a:lvl5pPr algn="l" rtl="0" eaLnBrk="0" fontAlgn="base" hangingPunct="0">
              <a:spcBef>
                <a:spcPct val="0"/>
              </a:spcBef>
              <a:spcAft>
                <a:spcPct val="0"/>
              </a:spcAft>
              <a:defRPr sz="2800" b="1">
                <a:solidFill>
                  <a:schemeClr val="accent2"/>
                </a:solidFill>
                <a:latin typeface="Verdana" pitchFamily="34" charset="0"/>
              </a:defRPr>
            </a:lvl5pPr>
            <a:lvl6pPr marL="457200" algn="l" rtl="0" eaLnBrk="0" fontAlgn="base" hangingPunct="0">
              <a:spcBef>
                <a:spcPct val="0"/>
              </a:spcBef>
              <a:spcAft>
                <a:spcPct val="0"/>
              </a:spcAft>
              <a:defRPr sz="2800" b="1">
                <a:solidFill>
                  <a:schemeClr val="accent2"/>
                </a:solidFill>
                <a:latin typeface="Verdana" pitchFamily="34" charset="0"/>
              </a:defRPr>
            </a:lvl6pPr>
            <a:lvl7pPr marL="914400" algn="l" rtl="0" eaLnBrk="0" fontAlgn="base" hangingPunct="0">
              <a:spcBef>
                <a:spcPct val="0"/>
              </a:spcBef>
              <a:spcAft>
                <a:spcPct val="0"/>
              </a:spcAft>
              <a:defRPr sz="2800" b="1">
                <a:solidFill>
                  <a:schemeClr val="accent2"/>
                </a:solidFill>
                <a:latin typeface="Verdana" pitchFamily="34" charset="0"/>
              </a:defRPr>
            </a:lvl7pPr>
            <a:lvl8pPr marL="1371600" algn="l" rtl="0" eaLnBrk="0" fontAlgn="base" hangingPunct="0">
              <a:spcBef>
                <a:spcPct val="0"/>
              </a:spcBef>
              <a:spcAft>
                <a:spcPct val="0"/>
              </a:spcAft>
              <a:defRPr sz="2800" b="1">
                <a:solidFill>
                  <a:schemeClr val="accent2"/>
                </a:solidFill>
                <a:latin typeface="Verdana" pitchFamily="34" charset="0"/>
              </a:defRPr>
            </a:lvl8pPr>
            <a:lvl9pPr marL="1828800" algn="l" rtl="0" eaLnBrk="0" fontAlgn="base" hangingPunct="0">
              <a:spcBef>
                <a:spcPct val="0"/>
              </a:spcBef>
              <a:spcAft>
                <a:spcPct val="0"/>
              </a:spcAft>
              <a:defRPr sz="2800" b="1">
                <a:solidFill>
                  <a:schemeClr val="accent2"/>
                </a:solidFill>
                <a:latin typeface="Verdana" pitchFamily="34" charset="0"/>
              </a:defRPr>
            </a:lvl9pPr>
          </a:lstStyle>
          <a:p>
            <a:pPr algn="ctr">
              <a:defRPr/>
            </a:pPr>
            <a:r>
              <a:rPr lang="en-US" altLang="zh-CN" kern="0" dirty="0">
                <a:effectLst/>
                <a:ea typeface="宋体" pitchFamily="2" charset="-122"/>
              </a:rPr>
              <a:t>Eligibility</a:t>
            </a:r>
            <a:endParaRPr lang="zh-CN" altLang="en-US" kern="0" dirty="0">
              <a:effectLst/>
              <a:ea typeface="宋体" pitchFamily="2" charset="-122"/>
            </a:endParaRPr>
          </a:p>
        </p:txBody>
      </p:sp>
      <p:sp>
        <p:nvSpPr>
          <p:cNvPr id="3" name="内容占位符 2"/>
          <p:cNvSpPr txBox="1">
            <a:spLocks/>
          </p:cNvSpPr>
          <p:nvPr/>
        </p:nvSpPr>
        <p:spPr bwMode="auto">
          <a:xfrm>
            <a:off x="1177925" y="1098550"/>
            <a:ext cx="7121525" cy="455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chemeClr val="folHlink"/>
              </a:buClr>
              <a:buFont typeface="Wingdings" pitchFamily="2" charset="2"/>
              <a:buChar char="u"/>
              <a:defRPr sz="2000" b="1">
                <a:solidFill>
                  <a:schemeClr val="folHlink"/>
                </a:solidFill>
                <a:latin typeface="+mn-lt"/>
                <a:ea typeface="+mn-ea"/>
                <a:cs typeface="+mn-cs"/>
              </a:defRPr>
            </a:lvl1pPr>
            <a:lvl2pPr marL="742950" indent="-285750" algn="l" rtl="0" eaLnBrk="0" fontAlgn="base" hangingPunct="0">
              <a:spcBef>
                <a:spcPct val="20000"/>
              </a:spcBef>
              <a:spcAft>
                <a:spcPct val="0"/>
              </a:spcAft>
              <a:buClr>
                <a:schemeClr val="accent1"/>
              </a:buClr>
              <a:buSzPct val="60000"/>
              <a:buFont typeface="Wingdings" pitchFamily="2" charset="2"/>
              <a:buChar char="n"/>
              <a:defRPr>
                <a:solidFill>
                  <a:schemeClr val="tx1"/>
                </a:solidFill>
                <a:latin typeface="+mn-lt"/>
              </a:defRPr>
            </a:lvl2pPr>
            <a:lvl3pPr marL="1143000" indent="-228600" algn="l" rtl="0" eaLnBrk="0" fontAlgn="base" hangingPunct="0">
              <a:spcBef>
                <a:spcPct val="20000"/>
              </a:spcBef>
              <a:spcAft>
                <a:spcPct val="0"/>
              </a:spcAft>
              <a:buClr>
                <a:schemeClr val="folHlink"/>
              </a:buClr>
              <a:buSzPct val="60000"/>
              <a:buFont typeface="Wingdings" pitchFamily="2" charset="2"/>
              <a:buChar char="n"/>
              <a:defRPr sz="1600">
                <a:solidFill>
                  <a:schemeClr val="tx1"/>
                </a:solidFill>
                <a:latin typeface="+mn-lt"/>
              </a:defRPr>
            </a:lvl3pPr>
            <a:lvl4pPr marL="1600200" indent="-228600" algn="l" rtl="0" eaLnBrk="0" fontAlgn="base" hangingPunct="0">
              <a:spcBef>
                <a:spcPct val="20000"/>
              </a:spcBef>
              <a:spcAft>
                <a:spcPct val="0"/>
              </a:spcAft>
              <a:buClr>
                <a:schemeClr val="tx1"/>
              </a:buClr>
              <a:buSzPct val="60000"/>
              <a:buFont typeface="Wingdings" pitchFamily="2" charset="2"/>
              <a:buChar char="n"/>
              <a:defRPr sz="1600">
                <a:solidFill>
                  <a:schemeClr val="tx1"/>
                </a:solidFill>
                <a:latin typeface="+mn-lt"/>
              </a:defRPr>
            </a:lvl4pPr>
            <a:lvl5pPr marL="20574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5pPr>
            <a:lvl6pPr marL="25146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6pPr>
            <a:lvl7pPr marL="29718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7pPr>
            <a:lvl8pPr marL="34290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8pPr>
            <a:lvl9pPr marL="38862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9pPr>
          </a:lstStyle>
          <a:p>
            <a:pPr marL="0" indent="0">
              <a:buFont typeface="Wingdings" pitchFamily="2" charset="2"/>
              <a:buNone/>
              <a:defRPr/>
            </a:pPr>
            <a:r>
              <a:rPr lang="en-US" altLang="zh-CN" sz="2800" kern="0" dirty="0">
                <a:effectLst/>
                <a:latin typeface="Book Antiqua" panose="02040602050305030304" pitchFamily="18" charset="0"/>
                <a:ea typeface="宋体" pitchFamily="2" charset="-122"/>
              </a:rPr>
              <a:t>Important Things to Remember:</a:t>
            </a:r>
          </a:p>
          <a:p>
            <a:pPr marL="0" indent="0">
              <a:buFont typeface="Wingdings" pitchFamily="2" charset="2"/>
              <a:buNone/>
              <a:defRPr/>
            </a:pPr>
            <a:endParaRPr lang="en-US" altLang="zh-CN" sz="1000" kern="0" dirty="0">
              <a:effectLst/>
              <a:latin typeface="Book Antiqua" panose="02040602050305030304" pitchFamily="18" charset="0"/>
              <a:ea typeface="宋体" pitchFamily="2" charset="-122"/>
            </a:endParaRPr>
          </a:p>
          <a:p>
            <a:pPr marL="0" indent="0">
              <a:buFont typeface="Wingdings" pitchFamily="2" charset="2"/>
              <a:buNone/>
              <a:defRPr/>
            </a:pPr>
            <a:r>
              <a:rPr lang="en-US" altLang="zh-CN" kern="0" dirty="0">
                <a:solidFill>
                  <a:srgbClr val="002164"/>
                </a:solidFill>
                <a:effectLst/>
                <a:latin typeface="Book Antiqua" panose="02040602050305030304" pitchFamily="18" charset="0"/>
                <a:ea typeface="宋体" pitchFamily="2" charset="-122"/>
                <a:cs typeface="Arial" panose="020B0604020202020204" pitchFamily="34" charset="0"/>
              </a:rPr>
              <a:t>If a biological parent has a live-in boyfriend/girlfriend, that person cannot be listed as the Secondary Caregiver on the application.  However, there is one exception to the rule.</a:t>
            </a:r>
          </a:p>
          <a:p>
            <a:pPr marL="0" indent="0">
              <a:buFont typeface="Wingdings" pitchFamily="2" charset="2"/>
              <a:buNone/>
              <a:defRPr/>
            </a:pPr>
            <a:endParaRPr lang="en-US" altLang="zh-CN" kern="0" dirty="0">
              <a:solidFill>
                <a:srgbClr val="002164"/>
              </a:solidFill>
              <a:effectLst/>
              <a:latin typeface="Book Antiqua" panose="02040602050305030304" pitchFamily="18" charset="0"/>
              <a:ea typeface="宋体" pitchFamily="2" charset="-122"/>
              <a:cs typeface="Arial" panose="020B0604020202020204" pitchFamily="34" charset="0"/>
            </a:endParaRPr>
          </a:p>
          <a:p>
            <a:pPr marL="0" indent="0">
              <a:buFont typeface="Wingdings" pitchFamily="2" charset="2"/>
              <a:buNone/>
              <a:defRPr/>
            </a:pPr>
            <a:r>
              <a:rPr lang="en-US" altLang="zh-CN" i="1" kern="0" dirty="0">
                <a:solidFill>
                  <a:srgbClr val="002164"/>
                </a:solidFill>
                <a:effectLst/>
                <a:latin typeface="Arial" panose="020B0604020202020204" pitchFamily="34" charset="0"/>
                <a:ea typeface="宋体" pitchFamily="2" charset="-122"/>
                <a:cs typeface="Arial" panose="020B0604020202020204" pitchFamily="34" charset="0"/>
              </a:rPr>
              <a:t>If both </a:t>
            </a:r>
            <a:r>
              <a:rPr lang="en-US" altLang="zh-CN" i="1" u="sng" kern="0" dirty="0">
                <a:solidFill>
                  <a:srgbClr val="002164"/>
                </a:solidFill>
                <a:effectLst/>
                <a:latin typeface="Arial" panose="020B0604020202020204" pitchFamily="34" charset="0"/>
                <a:ea typeface="宋体" pitchFamily="2" charset="-122"/>
                <a:cs typeface="Arial" panose="020B0604020202020204" pitchFamily="34" charset="0"/>
              </a:rPr>
              <a:t>biological </a:t>
            </a:r>
            <a:r>
              <a:rPr lang="en-US" altLang="zh-CN" i="1" kern="0" dirty="0">
                <a:solidFill>
                  <a:srgbClr val="002164"/>
                </a:solidFill>
                <a:effectLst/>
                <a:latin typeface="Arial" panose="020B0604020202020204" pitchFamily="34" charset="0"/>
                <a:ea typeface="宋体" pitchFamily="2" charset="-122"/>
                <a:cs typeface="Arial" panose="020B0604020202020204" pitchFamily="34" charset="0"/>
              </a:rPr>
              <a:t>parents live together with the child but are not married, they </a:t>
            </a:r>
            <a:r>
              <a:rPr lang="en-US" altLang="zh-CN" i="1" u="sng" kern="0" dirty="0">
                <a:solidFill>
                  <a:srgbClr val="002164"/>
                </a:solidFill>
                <a:effectLst/>
                <a:latin typeface="Arial" panose="020B0604020202020204" pitchFamily="34" charset="0"/>
                <a:ea typeface="宋体" pitchFamily="2" charset="-122"/>
                <a:cs typeface="Arial" panose="020B0604020202020204" pitchFamily="34" charset="0"/>
              </a:rPr>
              <a:t>MUST</a:t>
            </a:r>
            <a:r>
              <a:rPr lang="en-US" altLang="zh-CN" i="1" kern="0" dirty="0">
                <a:solidFill>
                  <a:srgbClr val="002164"/>
                </a:solidFill>
                <a:effectLst/>
                <a:latin typeface="Arial" panose="020B0604020202020204" pitchFamily="34" charset="0"/>
                <a:ea typeface="宋体" pitchFamily="2" charset="-122"/>
                <a:cs typeface="Arial" panose="020B0604020202020204" pitchFamily="34" charset="0"/>
              </a:rPr>
              <a:t> be listed as the primary and secondary caregiver.</a:t>
            </a:r>
          </a:p>
          <a:p>
            <a:pPr>
              <a:buFont typeface="Wingdings" pitchFamily="2" charset="2"/>
              <a:buChar char="q"/>
              <a:defRPr/>
            </a:pPr>
            <a:endParaRPr lang="en-US" altLang="zh-CN" kern="0" dirty="0">
              <a:solidFill>
                <a:srgbClr val="0070C0"/>
              </a:solidFill>
              <a:effectLst/>
              <a:latin typeface="Book Antiqua" panose="02040602050305030304" pitchFamily="18" charset="0"/>
              <a:ea typeface="宋体" pitchFamily="2" charset="-122"/>
              <a:cs typeface="Arial" panose="020B0604020202020204" pitchFamily="34" charset="0"/>
            </a:endParaRPr>
          </a:p>
          <a:p>
            <a:pPr marL="0" indent="0">
              <a:buFont typeface="Wingdings" pitchFamily="2" charset="2"/>
              <a:buNone/>
              <a:defRPr/>
            </a:pPr>
            <a:endParaRPr lang="en-US" altLang="zh-CN" kern="0" dirty="0">
              <a:solidFill>
                <a:srgbClr val="002164"/>
              </a:solidFill>
              <a:effectLst/>
              <a:latin typeface="Book Antiqua" panose="02040602050305030304" pitchFamily="18" charset="0"/>
              <a:ea typeface="宋体" pitchFamily="2" charset="-122"/>
              <a:cs typeface="Arial" panose="020B0604020202020204" pitchFamily="34" charset="0"/>
            </a:endParaRPr>
          </a:p>
          <a:p>
            <a:pPr>
              <a:buFont typeface="Wingdings" pitchFamily="2" charset="2"/>
              <a:buChar char="q"/>
              <a:defRPr/>
            </a:pPr>
            <a:endParaRPr lang="en-US" altLang="zh-CN" kern="0" dirty="0">
              <a:solidFill>
                <a:srgbClr val="002164"/>
              </a:solidFill>
              <a:effectLst/>
              <a:latin typeface="Book Antiqua" panose="02040602050305030304" pitchFamily="18" charset="0"/>
              <a:ea typeface="宋体" pitchFamily="2" charset="-122"/>
              <a:cs typeface="Arial" panose="020B0604020202020204" pitchFamily="34" charset="0"/>
            </a:endParaRPr>
          </a:p>
          <a:p>
            <a:pPr marL="0" indent="0">
              <a:buFont typeface="Wingdings" pitchFamily="2" charset="2"/>
              <a:buNone/>
              <a:defRPr/>
            </a:pPr>
            <a:endParaRPr lang="zh-CN" altLang="en-US" sz="2800" i="1" kern="0" dirty="0">
              <a:solidFill>
                <a:srgbClr val="002164"/>
              </a:solidFill>
              <a:effectLst/>
              <a:latin typeface="Arial" panose="020B0604020202020204" pitchFamily="34" charset="0"/>
              <a:ea typeface="宋体" pitchFamily="2" charset="-122"/>
              <a:cs typeface="Arial" panose="020B0604020202020204" pitchFamily="34" charset="0"/>
            </a:endParaRPr>
          </a:p>
        </p:txBody>
      </p:sp>
    </p:spTree>
  </p:cSld>
  <p:clrMapOvr>
    <a:masterClrMapping/>
  </p:clrMapOvr>
  <p:transition spd="slow">
    <p:wip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bwMode="auto">
          <a:xfrm>
            <a:off x="628650" y="120650"/>
            <a:ext cx="7848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2800" b="1">
                <a:solidFill>
                  <a:schemeClr val="accent2"/>
                </a:solidFill>
                <a:latin typeface="+mj-lt"/>
                <a:ea typeface="+mj-ea"/>
                <a:cs typeface="+mj-cs"/>
              </a:defRPr>
            </a:lvl1pPr>
            <a:lvl2pPr algn="l" rtl="0" eaLnBrk="0" fontAlgn="base" hangingPunct="0">
              <a:spcBef>
                <a:spcPct val="0"/>
              </a:spcBef>
              <a:spcAft>
                <a:spcPct val="0"/>
              </a:spcAft>
              <a:defRPr sz="2800" b="1">
                <a:solidFill>
                  <a:schemeClr val="accent2"/>
                </a:solidFill>
                <a:latin typeface="Verdana" pitchFamily="34" charset="0"/>
              </a:defRPr>
            </a:lvl2pPr>
            <a:lvl3pPr algn="l" rtl="0" eaLnBrk="0" fontAlgn="base" hangingPunct="0">
              <a:spcBef>
                <a:spcPct val="0"/>
              </a:spcBef>
              <a:spcAft>
                <a:spcPct val="0"/>
              </a:spcAft>
              <a:defRPr sz="2800" b="1">
                <a:solidFill>
                  <a:schemeClr val="accent2"/>
                </a:solidFill>
                <a:latin typeface="Verdana" pitchFamily="34" charset="0"/>
              </a:defRPr>
            </a:lvl3pPr>
            <a:lvl4pPr algn="l" rtl="0" eaLnBrk="0" fontAlgn="base" hangingPunct="0">
              <a:spcBef>
                <a:spcPct val="0"/>
              </a:spcBef>
              <a:spcAft>
                <a:spcPct val="0"/>
              </a:spcAft>
              <a:defRPr sz="2800" b="1">
                <a:solidFill>
                  <a:schemeClr val="accent2"/>
                </a:solidFill>
                <a:latin typeface="Verdana" pitchFamily="34" charset="0"/>
              </a:defRPr>
            </a:lvl4pPr>
            <a:lvl5pPr algn="l" rtl="0" eaLnBrk="0" fontAlgn="base" hangingPunct="0">
              <a:spcBef>
                <a:spcPct val="0"/>
              </a:spcBef>
              <a:spcAft>
                <a:spcPct val="0"/>
              </a:spcAft>
              <a:defRPr sz="2800" b="1">
                <a:solidFill>
                  <a:schemeClr val="accent2"/>
                </a:solidFill>
                <a:latin typeface="Verdana" pitchFamily="34" charset="0"/>
              </a:defRPr>
            </a:lvl5pPr>
            <a:lvl6pPr marL="457200" algn="l" rtl="0" eaLnBrk="0" fontAlgn="base" hangingPunct="0">
              <a:spcBef>
                <a:spcPct val="0"/>
              </a:spcBef>
              <a:spcAft>
                <a:spcPct val="0"/>
              </a:spcAft>
              <a:defRPr sz="2800" b="1">
                <a:solidFill>
                  <a:schemeClr val="accent2"/>
                </a:solidFill>
                <a:latin typeface="Verdana" pitchFamily="34" charset="0"/>
              </a:defRPr>
            </a:lvl6pPr>
            <a:lvl7pPr marL="914400" algn="l" rtl="0" eaLnBrk="0" fontAlgn="base" hangingPunct="0">
              <a:spcBef>
                <a:spcPct val="0"/>
              </a:spcBef>
              <a:spcAft>
                <a:spcPct val="0"/>
              </a:spcAft>
              <a:defRPr sz="2800" b="1">
                <a:solidFill>
                  <a:schemeClr val="accent2"/>
                </a:solidFill>
                <a:latin typeface="Verdana" pitchFamily="34" charset="0"/>
              </a:defRPr>
            </a:lvl7pPr>
            <a:lvl8pPr marL="1371600" algn="l" rtl="0" eaLnBrk="0" fontAlgn="base" hangingPunct="0">
              <a:spcBef>
                <a:spcPct val="0"/>
              </a:spcBef>
              <a:spcAft>
                <a:spcPct val="0"/>
              </a:spcAft>
              <a:defRPr sz="2800" b="1">
                <a:solidFill>
                  <a:schemeClr val="accent2"/>
                </a:solidFill>
                <a:latin typeface="Verdana" pitchFamily="34" charset="0"/>
              </a:defRPr>
            </a:lvl8pPr>
            <a:lvl9pPr marL="1828800" algn="l" rtl="0" eaLnBrk="0" fontAlgn="base" hangingPunct="0">
              <a:spcBef>
                <a:spcPct val="0"/>
              </a:spcBef>
              <a:spcAft>
                <a:spcPct val="0"/>
              </a:spcAft>
              <a:defRPr sz="2800" b="1">
                <a:solidFill>
                  <a:schemeClr val="accent2"/>
                </a:solidFill>
                <a:latin typeface="Verdana" pitchFamily="34" charset="0"/>
              </a:defRPr>
            </a:lvl9pPr>
          </a:lstStyle>
          <a:p>
            <a:pPr algn="ctr">
              <a:defRPr/>
            </a:pPr>
            <a:r>
              <a:rPr lang="en-US" altLang="zh-CN" kern="0" dirty="0">
                <a:effectLst/>
                <a:ea typeface="宋体" pitchFamily="2" charset="-122"/>
              </a:rPr>
              <a:t>Eligibility</a:t>
            </a:r>
            <a:endParaRPr lang="zh-CN" altLang="en-US" kern="0" dirty="0">
              <a:effectLst/>
              <a:ea typeface="宋体" pitchFamily="2" charset="-122"/>
            </a:endParaRPr>
          </a:p>
        </p:txBody>
      </p:sp>
      <p:sp>
        <p:nvSpPr>
          <p:cNvPr id="3" name="内容占位符 2"/>
          <p:cNvSpPr txBox="1">
            <a:spLocks/>
          </p:cNvSpPr>
          <p:nvPr/>
        </p:nvSpPr>
        <p:spPr bwMode="auto">
          <a:xfrm>
            <a:off x="1177925" y="1098550"/>
            <a:ext cx="7121525" cy="455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chemeClr val="folHlink"/>
              </a:buClr>
              <a:buFont typeface="Wingdings" pitchFamily="2" charset="2"/>
              <a:buChar char="u"/>
              <a:defRPr sz="2000" b="1">
                <a:solidFill>
                  <a:schemeClr val="folHlink"/>
                </a:solidFill>
                <a:latin typeface="+mn-lt"/>
                <a:ea typeface="+mn-ea"/>
                <a:cs typeface="+mn-cs"/>
              </a:defRPr>
            </a:lvl1pPr>
            <a:lvl2pPr marL="742950" indent="-285750" algn="l" rtl="0" eaLnBrk="0" fontAlgn="base" hangingPunct="0">
              <a:spcBef>
                <a:spcPct val="20000"/>
              </a:spcBef>
              <a:spcAft>
                <a:spcPct val="0"/>
              </a:spcAft>
              <a:buClr>
                <a:schemeClr val="accent1"/>
              </a:buClr>
              <a:buSzPct val="60000"/>
              <a:buFont typeface="Wingdings" pitchFamily="2" charset="2"/>
              <a:buChar char="n"/>
              <a:defRPr>
                <a:solidFill>
                  <a:schemeClr val="tx1"/>
                </a:solidFill>
                <a:latin typeface="+mn-lt"/>
              </a:defRPr>
            </a:lvl2pPr>
            <a:lvl3pPr marL="1143000" indent="-228600" algn="l" rtl="0" eaLnBrk="0" fontAlgn="base" hangingPunct="0">
              <a:spcBef>
                <a:spcPct val="20000"/>
              </a:spcBef>
              <a:spcAft>
                <a:spcPct val="0"/>
              </a:spcAft>
              <a:buClr>
                <a:schemeClr val="folHlink"/>
              </a:buClr>
              <a:buSzPct val="60000"/>
              <a:buFont typeface="Wingdings" pitchFamily="2" charset="2"/>
              <a:buChar char="n"/>
              <a:defRPr sz="1600">
                <a:solidFill>
                  <a:schemeClr val="tx1"/>
                </a:solidFill>
                <a:latin typeface="+mn-lt"/>
              </a:defRPr>
            </a:lvl3pPr>
            <a:lvl4pPr marL="1600200" indent="-228600" algn="l" rtl="0" eaLnBrk="0" fontAlgn="base" hangingPunct="0">
              <a:spcBef>
                <a:spcPct val="20000"/>
              </a:spcBef>
              <a:spcAft>
                <a:spcPct val="0"/>
              </a:spcAft>
              <a:buClr>
                <a:schemeClr val="tx1"/>
              </a:buClr>
              <a:buSzPct val="60000"/>
              <a:buFont typeface="Wingdings" pitchFamily="2" charset="2"/>
              <a:buChar char="n"/>
              <a:defRPr sz="1600">
                <a:solidFill>
                  <a:schemeClr val="tx1"/>
                </a:solidFill>
                <a:latin typeface="+mn-lt"/>
              </a:defRPr>
            </a:lvl4pPr>
            <a:lvl5pPr marL="20574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5pPr>
            <a:lvl6pPr marL="25146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6pPr>
            <a:lvl7pPr marL="29718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7pPr>
            <a:lvl8pPr marL="34290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8pPr>
            <a:lvl9pPr marL="38862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9pPr>
          </a:lstStyle>
          <a:p>
            <a:pPr marL="0" indent="0">
              <a:buFont typeface="Wingdings" pitchFamily="2" charset="2"/>
              <a:buNone/>
              <a:defRPr/>
            </a:pPr>
            <a:r>
              <a:rPr lang="en-US" altLang="zh-CN" sz="2800" kern="0" dirty="0">
                <a:effectLst/>
                <a:latin typeface="Book Antiqua" panose="02040602050305030304" pitchFamily="18" charset="0"/>
                <a:ea typeface="宋体" pitchFamily="2" charset="-122"/>
              </a:rPr>
              <a:t>Important Things to Remember:</a:t>
            </a:r>
          </a:p>
          <a:p>
            <a:pPr marL="0" indent="0">
              <a:buFont typeface="Wingdings" pitchFamily="2" charset="2"/>
              <a:buNone/>
              <a:defRPr/>
            </a:pPr>
            <a:endParaRPr lang="en-US" altLang="zh-CN" sz="1000" kern="0" dirty="0">
              <a:effectLst/>
              <a:latin typeface="Book Antiqua" panose="02040602050305030304" pitchFamily="18" charset="0"/>
              <a:ea typeface="宋体" pitchFamily="2" charset="-122"/>
            </a:endParaRPr>
          </a:p>
          <a:p>
            <a:pPr marL="0" indent="0">
              <a:buFont typeface="Wingdings" pitchFamily="2" charset="2"/>
              <a:buNone/>
              <a:defRPr/>
            </a:pPr>
            <a:r>
              <a:rPr lang="en-US" altLang="zh-CN" kern="0" dirty="0">
                <a:solidFill>
                  <a:srgbClr val="002164"/>
                </a:solidFill>
                <a:effectLst/>
                <a:latin typeface="Book Antiqua" panose="02040602050305030304" pitchFamily="18" charset="0"/>
                <a:ea typeface="宋体" pitchFamily="2" charset="-122"/>
                <a:cs typeface="Arial" panose="020B0604020202020204" pitchFamily="34" charset="0"/>
              </a:rPr>
              <a:t>Is it required that the parent filling out the application be listed as the primary caregiver?  </a:t>
            </a:r>
          </a:p>
          <a:p>
            <a:pPr marL="0" indent="0">
              <a:buFont typeface="Wingdings" pitchFamily="2" charset="2"/>
              <a:buNone/>
              <a:defRPr/>
            </a:pPr>
            <a:endParaRPr lang="en-US" altLang="zh-CN" kern="0" dirty="0">
              <a:solidFill>
                <a:srgbClr val="002164"/>
              </a:solidFill>
              <a:effectLst/>
              <a:latin typeface="Book Antiqua" panose="02040602050305030304" pitchFamily="18" charset="0"/>
              <a:ea typeface="宋体" pitchFamily="2" charset="-122"/>
              <a:cs typeface="Arial" panose="020B0604020202020204" pitchFamily="34" charset="0"/>
            </a:endParaRPr>
          </a:p>
          <a:p>
            <a:pPr marL="0" indent="0">
              <a:buFont typeface="Wingdings" pitchFamily="2" charset="2"/>
              <a:buNone/>
              <a:defRPr/>
            </a:pPr>
            <a:r>
              <a:rPr lang="en-US" altLang="zh-CN" kern="0" dirty="0">
                <a:solidFill>
                  <a:srgbClr val="002164"/>
                </a:solidFill>
                <a:effectLst/>
                <a:latin typeface="Book Antiqua" panose="02040602050305030304" pitchFamily="18" charset="0"/>
                <a:ea typeface="宋体" pitchFamily="2" charset="-122"/>
                <a:cs typeface="Arial" panose="020B0604020202020204" pitchFamily="34" charset="0"/>
              </a:rPr>
              <a:t>No.  It really doesn’t matter which parent is listed as the PC or SC because they both can make decisions for the child.  If the parent that is filling out the application has a preference, then list the PC and SC the way she wants them.  </a:t>
            </a:r>
            <a:endParaRPr lang="en-US" altLang="zh-CN" i="1" kern="0" dirty="0">
              <a:solidFill>
                <a:srgbClr val="002164"/>
              </a:solidFill>
              <a:effectLst/>
              <a:latin typeface="Book Antiqua" panose="02040602050305030304" pitchFamily="18" charset="0"/>
              <a:ea typeface="宋体" pitchFamily="2" charset="-122"/>
              <a:cs typeface="Arial" panose="020B0604020202020204" pitchFamily="34" charset="0"/>
            </a:endParaRPr>
          </a:p>
          <a:p>
            <a:pPr marL="0" indent="0">
              <a:buFont typeface="Wingdings" pitchFamily="2" charset="2"/>
              <a:buNone/>
              <a:defRPr/>
            </a:pPr>
            <a:endParaRPr lang="en-US" altLang="zh-CN" i="1" kern="0" dirty="0">
              <a:solidFill>
                <a:srgbClr val="002164"/>
              </a:solidFill>
              <a:effectLst/>
              <a:latin typeface="Arial" panose="020B0604020202020204" pitchFamily="34" charset="0"/>
              <a:ea typeface="宋体" pitchFamily="2" charset="-122"/>
              <a:cs typeface="Arial" panose="020B0604020202020204" pitchFamily="34" charset="0"/>
            </a:endParaRPr>
          </a:p>
          <a:p>
            <a:pPr>
              <a:buFont typeface="Wingdings" pitchFamily="2" charset="2"/>
              <a:buChar char="q"/>
              <a:defRPr/>
            </a:pPr>
            <a:endParaRPr lang="en-US" altLang="zh-CN" kern="0" dirty="0">
              <a:solidFill>
                <a:srgbClr val="0070C0"/>
              </a:solidFill>
              <a:effectLst/>
              <a:latin typeface="Book Antiqua" panose="02040602050305030304" pitchFamily="18" charset="0"/>
              <a:ea typeface="宋体" pitchFamily="2" charset="-122"/>
              <a:cs typeface="Arial" panose="020B0604020202020204" pitchFamily="34" charset="0"/>
            </a:endParaRPr>
          </a:p>
          <a:p>
            <a:pPr marL="0" indent="0">
              <a:buFont typeface="Wingdings" pitchFamily="2" charset="2"/>
              <a:buNone/>
              <a:defRPr/>
            </a:pPr>
            <a:endParaRPr lang="en-US" altLang="zh-CN" kern="0" dirty="0">
              <a:solidFill>
                <a:srgbClr val="002164"/>
              </a:solidFill>
              <a:effectLst/>
              <a:latin typeface="Book Antiqua" panose="02040602050305030304" pitchFamily="18" charset="0"/>
              <a:ea typeface="宋体" pitchFamily="2" charset="-122"/>
              <a:cs typeface="Arial" panose="020B0604020202020204" pitchFamily="34" charset="0"/>
            </a:endParaRPr>
          </a:p>
          <a:p>
            <a:pPr>
              <a:buFont typeface="Wingdings" pitchFamily="2" charset="2"/>
              <a:buChar char="q"/>
              <a:defRPr/>
            </a:pPr>
            <a:endParaRPr lang="en-US" altLang="zh-CN" kern="0" dirty="0">
              <a:solidFill>
                <a:srgbClr val="002164"/>
              </a:solidFill>
              <a:effectLst/>
              <a:latin typeface="Book Antiqua" panose="02040602050305030304" pitchFamily="18" charset="0"/>
              <a:ea typeface="宋体" pitchFamily="2" charset="-122"/>
              <a:cs typeface="Arial" panose="020B0604020202020204" pitchFamily="34" charset="0"/>
            </a:endParaRPr>
          </a:p>
          <a:p>
            <a:pPr marL="0" indent="0">
              <a:buFont typeface="Wingdings" pitchFamily="2" charset="2"/>
              <a:buNone/>
              <a:defRPr/>
            </a:pPr>
            <a:endParaRPr lang="zh-CN" altLang="en-US" sz="2800" i="1" kern="0" dirty="0">
              <a:solidFill>
                <a:srgbClr val="002164"/>
              </a:solidFill>
              <a:effectLst/>
              <a:latin typeface="Arial" panose="020B0604020202020204" pitchFamily="34" charset="0"/>
              <a:ea typeface="宋体" pitchFamily="2" charset="-122"/>
              <a:cs typeface="Arial" panose="020B0604020202020204" pitchFamily="34" charset="0"/>
            </a:endParaRPr>
          </a:p>
        </p:txBody>
      </p:sp>
    </p:spTree>
  </p:cSld>
  <p:clrMapOvr>
    <a:masterClrMapping/>
  </p:clrMapOvr>
  <p:transition spd="slow">
    <p:wip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bwMode="auto">
          <a:xfrm>
            <a:off x="628650" y="120650"/>
            <a:ext cx="7848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2800" b="1">
                <a:solidFill>
                  <a:schemeClr val="accent2"/>
                </a:solidFill>
                <a:latin typeface="+mj-lt"/>
                <a:ea typeface="+mj-ea"/>
                <a:cs typeface="+mj-cs"/>
              </a:defRPr>
            </a:lvl1pPr>
            <a:lvl2pPr algn="l" rtl="0" eaLnBrk="0" fontAlgn="base" hangingPunct="0">
              <a:spcBef>
                <a:spcPct val="0"/>
              </a:spcBef>
              <a:spcAft>
                <a:spcPct val="0"/>
              </a:spcAft>
              <a:defRPr sz="2800" b="1">
                <a:solidFill>
                  <a:schemeClr val="accent2"/>
                </a:solidFill>
                <a:latin typeface="Verdana" pitchFamily="34" charset="0"/>
              </a:defRPr>
            </a:lvl2pPr>
            <a:lvl3pPr algn="l" rtl="0" eaLnBrk="0" fontAlgn="base" hangingPunct="0">
              <a:spcBef>
                <a:spcPct val="0"/>
              </a:spcBef>
              <a:spcAft>
                <a:spcPct val="0"/>
              </a:spcAft>
              <a:defRPr sz="2800" b="1">
                <a:solidFill>
                  <a:schemeClr val="accent2"/>
                </a:solidFill>
                <a:latin typeface="Verdana" pitchFamily="34" charset="0"/>
              </a:defRPr>
            </a:lvl3pPr>
            <a:lvl4pPr algn="l" rtl="0" eaLnBrk="0" fontAlgn="base" hangingPunct="0">
              <a:spcBef>
                <a:spcPct val="0"/>
              </a:spcBef>
              <a:spcAft>
                <a:spcPct val="0"/>
              </a:spcAft>
              <a:defRPr sz="2800" b="1">
                <a:solidFill>
                  <a:schemeClr val="accent2"/>
                </a:solidFill>
                <a:latin typeface="Verdana" pitchFamily="34" charset="0"/>
              </a:defRPr>
            </a:lvl4pPr>
            <a:lvl5pPr algn="l" rtl="0" eaLnBrk="0" fontAlgn="base" hangingPunct="0">
              <a:spcBef>
                <a:spcPct val="0"/>
              </a:spcBef>
              <a:spcAft>
                <a:spcPct val="0"/>
              </a:spcAft>
              <a:defRPr sz="2800" b="1">
                <a:solidFill>
                  <a:schemeClr val="accent2"/>
                </a:solidFill>
                <a:latin typeface="Verdana" pitchFamily="34" charset="0"/>
              </a:defRPr>
            </a:lvl5pPr>
            <a:lvl6pPr marL="457200" algn="l" rtl="0" eaLnBrk="0" fontAlgn="base" hangingPunct="0">
              <a:spcBef>
                <a:spcPct val="0"/>
              </a:spcBef>
              <a:spcAft>
                <a:spcPct val="0"/>
              </a:spcAft>
              <a:defRPr sz="2800" b="1">
                <a:solidFill>
                  <a:schemeClr val="accent2"/>
                </a:solidFill>
                <a:latin typeface="Verdana" pitchFamily="34" charset="0"/>
              </a:defRPr>
            </a:lvl6pPr>
            <a:lvl7pPr marL="914400" algn="l" rtl="0" eaLnBrk="0" fontAlgn="base" hangingPunct="0">
              <a:spcBef>
                <a:spcPct val="0"/>
              </a:spcBef>
              <a:spcAft>
                <a:spcPct val="0"/>
              </a:spcAft>
              <a:defRPr sz="2800" b="1">
                <a:solidFill>
                  <a:schemeClr val="accent2"/>
                </a:solidFill>
                <a:latin typeface="Verdana" pitchFamily="34" charset="0"/>
              </a:defRPr>
            </a:lvl7pPr>
            <a:lvl8pPr marL="1371600" algn="l" rtl="0" eaLnBrk="0" fontAlgn="base" hangingPunct="0">
              <a:spcBef>
                <a:spcPct val="0"/>
              </a:spcBef>
              <a:spcAft>
                <a:spcPct val="0"/>
              </a:spcAft>
              <a:defRPr sz="2800" b="1">
                <a:solidFill>
                  <a:schemeClr val="accent2"/>
                </a:solidFill>
                <a:latin typeface="Verdana" pitchFamily="34" charset="0"/>
              </a:defRPr>
            </a:lvl8pPr>
            <a:lvl9pPr marL="1828800" algn="l" rtl="0" eaLnBrk="0" fontAlgn="base" hangingPunct="0">
              <a:spcBef>
                <a:spcPct val="0"/>
              </a:spcBef>
              <a:spcAft>
                <a:spcPct val="0"/>
              </a:spcAft>
              <a:defRPr sz="2800" b="1">
                <a:solidFill>
                  <a:schemeClr val="accent2"/>
                </a:solidFill>
                <a:latin typeface="Verdana" pitchFamily="34" charset="0"/>
              </a:defRPr>
            </a:lvl9pPr>
          </a:lstStyle>
          <a:p>
            <a:pPr algn="ctr">
              <a:defRPr/>
            </a:pPr>
            <a:r>
              <a:rPr lang="en-US" altLang="zh-CN" kern="0" dirty="0">
                <a:effectLst/>
                <a:ea typeface="宋体" pitchFamily="2" charset="-122"/>
              </a:rPr>
              <a:t>Eligibility</a:t>
            </a:r>
            <a:endParaRPr lang="zh-CN" altLang="en-US" kern="0" dirty="0">
              <a:effectLst/>
              <a:ea typeface="宋体" pitchFamily="2" charset="-122"/>
            </a:endParaRPr>
          </a:p>
        </p:txBody>
      </p:sp>
      <p:sp>
        <p:nvSpPr>
          <p:cNvPr id="3" name="内容占位符 2"/>
          <p:cNvSpPr txBox="1">
            <a:spLocks/>
          </p:cNvSpPr>
          <p:nvPr/>
        </p:nvSpPr>
        <p:spPr bwMode="auto">
          <a:xfrm>
            <a:off x="1177925" y="1098550"/>
            <a:ext cx="7121525" cy="455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chemeClr val="folHlink"/>
              </a:buClr>
              <a:buFont typeface="Wingdings" pitchFamily="2" charset="2"/>
              <a:buChar char="u"/>
              <a:defRPr sz="2000" b="1">
                <a:solidFill>
                  <a:schemeClr val="folHlink"/>
                </a:solidFill>
                <a:latin typeface="+mn-lt"/>
                <a:ea typeface="+mn-ea"/>
                <a:cs typeface="+mn-cs"/>
              </a:defRPr>
            </a:lvl1pPr>
            <a:lvl2pPr marL="742950" indent="-285750" algn="l" rtl="0" eaLnBrk="0" fontAlgn="base" hangingPunct="0">
              <a:spcBef>
                <a:spcPct val="20000"/>
              </a:spcBef>
              <a:spcAft>
                <a:spcPct val="0"/>
              </a:spcAft>
              <a:buClr>
                <a:schemeClr val="accent1"/>
              </a:buClr>
              <a:buSzPct val="60000"/>
              <a:buFont typeface="Wingdings" pitchFamily="2" charset="2"/>
              <a:buChar char="n"/>
              <a:defRPr>
                <a:solidFill>
                  <a:schemeClr val="tx1"/>
                </a:solidFill>
                <a:latin typeface="+mn-lt"/>
              </a:defRPr>
            </a:lvl2pPr>
            <a:lvl3pPr marL="1143000" indent="-228600" algn="l" rtl="0" eaLnBrk="0" fontAlgn="base" hangingPunct="0">
              <a:spcBef>
                <a:spcPct val="20000"/>
              </a:spcBef>
              <a:spcAft>
                <a:spcPct val="0"/>
              </a:spcAft>
              <a:buClr>
                <a:schemeClr val="folHlink"/>
              </a:buClr>
              <a:buSzPct val="60000"/>
              <a:buFont typeface="Wingdings" pitchFamily="2" charset="2"/>
              <a:buChar char="n"/>
              <a:defRPr sz="1600">
                <a:solidFill>
                  <a:schemeClr val="tx1"/>
                </a:solidFill>
                <a:latin typeface="+mn-lt"/>
              </a:defRPr>
            </a:lvl3pPr>
            <a:lvl4pPr marL="1600200" indent="-228600" algn="l" rtl="0" eaLnBrk="0" fontAlgn="base" hangingPunct="0">
              <a:spcBef>
                <a:spcPct val="20000"/>
              </a:spcBef>
              <a:spcAft>
                <a:spcPct val="0"/>
              </a:spcAft>
              <a:buClr>
                <a:schemeClr val="tx1"/>
              </a:buClr>
              <a:buSzPct val="60000"/>
              <a:buFont typeface="Wingdings" pitchFamily="2" charset="2"/>
              <a:buChar char="n"/>
              <a:defRPr sz="1600">
                <a:solidFill>
                  <a:schemeClr val="tx1"/>
                </a:solidFill>
                <a:latin typeface="+mn-lt"/>
              </a:defRPr>
            </a:lvl4pPr>
            <a:lvl5pPr marL="20574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5pPr>
            <a:lvl6pPr marL="25146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6pPr>
            <a:lvl7pPr marL="29718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7pPr>
            <a:lvl8pPr marL="34290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8pPr>
            <a:lvl9pPr marL="38862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9pPr>
          </a:lstStyle>
          <a:p>
            <a:pPr marL="0" indent="0">
              <a:buFont typeface="Wingdings" pitchFamily="2" charset="2"/>
              <a:buNone/>
              <a:defRPr/>
            </a:pPr>
            <a:r>
              <a:rPr lang="en-US" altLang="zh-CN" sz="2800" kern="0" dirty="0">
                <a:effectLst/>
                <a:latin typeface="Book Antiqua" panose="02040602050305030304" pitchFamily="18" charset="0"/>
                <a:ea typeface="宋体" pitchFamily="2" charset="-122"/>
              </a:rPr>
              <a:t>Important Things to Remember:</a:t>
            </a:r>
          </a:p>
          <a:p>
            <a:pPr marL="0" indent="0">
              <a:buFont typeface="Wingdings" pitchFamily="2" charset="2"/>
              <a:buNone/>
              <a:defRPr/>
            </a:pPr>
            <a:endParaRPr lang="en-US" altLang="zh-CN" sz="1000" kern="0" dirty="0">
              <a:effectLst/>
              <a:latin typeface="Book Antiqua" panose="02040602050305030304" pitchFamily="18" charset="0"/>
              <a:ea typeface="宋体" pitchFamily="2" charset="-122"/>
            </a:endParaRPr>
          </a:p>
          <a:p>
            <a:pPr marL="0" indent="0">
              <a:buFont typeface="Wingdings" pitchFamily="2" charset="2"/>
              <a:buNone/>
              <a:defRPr/>
            </a:pPr>
            <a:r>
              <a:rPr lang="en-US" altLang="zh-CN" kern="0" dirty="0">
                <a:solidFill>
                  <a:srgbClr val="002164"/>
                </a:solidFill>
                <a:effectLst/>
                <a:latin typeface="Book Antiqua" panose="02040602050305030304" pitchFamily="18" charset="0"/>
                <a:ea typeface="宋体" pitchFamily="2" charset="-122"/>
                <a:cs typeface="Arial" panose="020B0604020202020204" pitchFamily="34" charset="0"/>
              </a:rPr>
              <a:t>Let’s say the biological parents are divorced and living separately.  The mom has primary custody and the dad has the child every other weekend.  When filling out the application, the mom tells you she wants the dad to be listed as the secondary caregiver.  Is that allowable?</a:t>
            </a:r>
          </a:p>
          <a:p>
            <a:pPr marL="0" indent="0">
              <a:buFont typeface="Wingdings" pitchFamily="2" charset="2"/>
              <a:buNone/>
              <a:defRPr/>
            </a:pPr>
            <a:endParaRPr lang="en-US" altLang="zh-CN" kern="0" dirty="0">
              <a:solidFill>
                <a:srgbClr val="002164"/>
              </a:solidFill>
              <a:effectLst/>
              <a:latin typeface="Book Antiqua" panose="02040602050305030304" pitchFamily="18" charset="0"/>
              <a:ea typeface="宋体" pitchFamily="2" charset="-122"/>
              <a:cs typeface="Arial" panose="020B0604020202020204" pitchFamily="34" charset="0"/>
            </a:endParaRPr>
          </a:p>
          <a:p>
            <a:pPr marL="0" indent="0">
              <a:buFont typeface="Wingdings" pitchFamily="2" charset="2"/>
              <a:buNone/>
              <a:defRPr/>
            </a:pPr>
            <a:r>
              <a:rPr lang="en-US" altLang="zh-CN" kern="0" dirty="0">
                <a:solidFill>
                  <a:srgbClr val="002164"/>
                </a:solidFill>
                <a:effectLst/>
                <a:latin typeface="Book Antiqua" panose="02040602050305030304" pitchFamily="18" charset="0"/>
                <a:ea typeface="宋体" pitchFamily="2" charset="-122"/>
                <a:cs typeface="Arial" panose="020B0604020202020204" pitchFamily="34" charset="0"/>
              </a:rPr>
              <a:t>No.  If the dad is not living with the custodial parent (mom), then he cannot be listed as the secondary caregiver on the application.  Remember, we are talking about a situation that is </a:t>
            </a:r>
            <a:r>
              <a:rPr lang="en-US" altLang="zh-CN" u="sng" kern="0" dirty="0">
                <a:solidFill>
                  <a:srgbClr val="002164"/>
                </a:solidFill>
                <a:effectLst/>
                <a:latin typeface="Book Antiqua" panose="02040602050305030304" pitchFamily="18" charset="0"/>
                <a:ea typeface="宋体" pitchFamily="2" charset="-122"/>
                <a:cs typeface="Arial" panose="020B0604020202020204" pitchFamily="34" charset="0"/>
              </a:rPr>
              <a:t>NOT</a:t>
            </a:r>
            <a:r>
              <a:rPr lang="en-US" altLang="zh-CN" kern="0" dirty="0">
                <a:solidFill>
                  <a:srgbClr val="002164"/>
                </a:solidFill>
                <a:effectLst/>
                <a:latin typeface="Book Antiqua" panose="02040602050305030304" pitchFamily="18" charset="0"/>
                <a:ea typeface="宋体" pitchFamily="2" charset="-122"/>
                <a:cs typeface="Arial" panose="020B0604020202020204" pitchFamily="34" charset="0"/>
              </a:rPr>
              <a:t> Dual Custody.  </a:t>
            </a:r>
          </a:p>
          <a:p>
            <a:pPr marL="0" indent="0">
              <a:buFont typeface="Wingdings" pitchFamily="2" charset="2"/>
              <a:buNone/>
              <a:defRPr/>
            </a:pPr>
            <a:endParaRPr lang="en-US" altLang="zh-CN" i="1" kern="0" dirty="0">
              <a:solidFill>
                <a:srgbClr val="002164"/>
              </a:solidFill>
              <a:effectLst/>
              <a:latin typeface="Book Antiqua" panose="02040602050305030304" pitchFamily="18" charset="0"/>
              <a:ea typeface="宋体" pitchFamily="2" charset="-122"/>
              <a:cs typeface="Arial" panose="020B0604020202020204" pitchFamily="34" charset="0"/>
            </a:endParaRPr>
          </a:p>
          <a:p>
            <a:pPr marL="0" indent="0">
              <a:buFont typeface="Wingdings" pitchFamily="2" charset="2"/>
              <a:buNone/>
              <a:defRPr/>
            </a:pPr>
            <a:endParaRPr lang="en-US" altLang="zh-CN" i="1" kern="0" dirty="0">
              <a:solidFill>
                <a:srgbClr val="002164"/>
              </a:solidFill>
              <a:effectLst/>
              <a:latin typeface="Arial" panose="020B0604020202020204" pitchFamily="34" charset="0"/>
              <a:ea typeface="宋体" pitchFamily="2" charset="-122"/>
              <a:cs typeface="Arial" panose="020B0604020202020204" pitchFamily="34" charset="0"/>
            </a:endParaRPr>
          </a:p>
          <a:p>
            <a:pPr>
              <a:buFont typeface="Wingdings" pitchFamily="2" charset="2"/>
              <a:buChar char="q"/>
              <a:defRPr/>
            </a:pPr>
            <a:endParaRPr lang="en-US" altLang="zh-CN" kern="0" dirty="0">
              <a:solidFill>
                <a:srgbClr val="0070C0"/>
              </a:solidFill>
              <a:effectLst/>
              <a:latin typeface="Book Antiqua" panose="02040602050305030304" pitchFamily="18" charset="0"/>
              <a:ea typeface="宋体" pitchFamily="2" charset="-122"/>
              <a:cs typeface="Arial" panose="020B0604020202020204" pitchFamily="34" charset="0"/>
            </a:endParaRPr>
          </a:p>
          <a:p>
            <a:pPr marL="0" indent="0">
              <a:buFont typeface="Wingdings" pitchFamily="2" charset="2"/>
              <a:buNone/>
              <a:defRPr/>
            </a:pPr>
            <a:endParaRPr lang="en-US" altLang="zh-CN" kern="0" dirty="0">
              <a:solidFill>
                <a:srgbClr val="002164"/>
              </a:solidFill>
              <a:effectLst/>
              <a:latin typeface="Book Antiqua" panose="02040602050305030304" pitchFamily="18" charset="0"/>
              <a:ea typeface="宋体" pitchFamily="2" charset="-122"/>
              <a:cs typeface="Arial" panose="020B0604020202020204" pitchFamily="34" charset="0"/>
            </a:endParaRPr>
          </a:p>
          <a:p>
            <a:pPr>
              <a:buFont typeface="Wingdings" pitchFamily="2" charset="2"/>
              <a:buChar char="q"/>
              <a:defRPr/>
            </a:pPr>
            <a:endParaRPr lang="en-US" altLang="zh-CN" kern="0" dirty="0">
              <a:solidFill>
                <a:srgbClr val="002164"/>
              </a:solidFill>
              <a:effectLst/>
              <a:latin typeface="Book Antiqua" panose="02040602050305030304" pitchFamily="18" charset="0"/>
              <a:ea typeface="宋体" pitchFamily="2" charset="-122"/>
              <a:cs typeface="Arial" panose="020B0604020202020204" pitchFamily="34" charset="0"/>
            </a:endParaRPr>
          </a:p>
          <a:p>
            <a:pPr marL="0" indent="0">
              <a:buFont typeface="Wingdings" pitchFamily="2" charset="2"/>
              <a:buNone/>
              <a:defRPr/>
            </a:pPr>
            <a:endParaRPr lang="zh-CN" altLang="en-US" sz="2800" i="1" kern="0" dirty="0">
              <a:solidFill>
                <a:srgbClr val="002164"/>
              </a:solidFill>
              <a:effectLst/>
              <a:latin typeface="Arial" panose="020B0604020202020204" pitchFamily="34" charset="0"/>
              <a:ea typeface="宋体" pitchFamily="2" charset="-122"/>
              <a:cs typeface="Arial" panose="020B0604020202020204" pitchFamily="34"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CD3575-14C0-03A0-50C6-E18AFECDD4A7}"/>
            </a:ext>
          </a:extLst>
        </p:cNvPr>
        <p:cNvGrpSpPr/>
        <p:nvPr/>
      </p:nvGrpSpPr>
      <p:grpSpPr>
        <a:xfrm>
          <a:off x="0" y="0"/>
          <a:ext cx="0" cy="0"/>
          <a:chOff x="0" y="0"/>
          <a:chExt cx="0" cy="0"/>
        </a:xfrm>
      </p:grpSpPr>
      <p:sp>
        <p:nvSpPr>
          <p:cNvPr id="623" name="Shape 623">
            <a:extLst>
              <a:ext uri="{FF2B5EF4-FFF2-40B4-BE49-F238E27FC236}">
                <a16:creationId xmlns:a16="http://schemas.microsoft.com/office/drawing/2014/main" id="{3078A41C-D584-8C9B-6E4B-92F270C6731E}"/>
              </a:ext>
            </a:extLst>
          </p:cNvPr>
          <p:cNvSpPr/>
          <p:nvPr/>
        </p:nvSpPr>
        <p:spPr>
          <a:xfrm>
            <a:off x="4692650" y="1423988"/>
            <a:ext cx="1887538" cy="4473575"/>
          </a:xfrm>
          <a:prstGeom prst="rect">
            <a:avLst/>
          </a:prstGeom>
          <a:noFill/>
          <a:ln>
            <a:noFill/>
          </a:ln>
        </p:spPr>
        <p:txBody>
          <a:bodyPr lIns="91425" tIns="91425" rIns="91425" bIns="91425" anchor="ctr"/>
          <a:lstStyle/>
          <a:p>
            <a:pPr fontAlgn="auto">
              <a:spcBef>
                <a:spcPts val="0"/>
              </a:spcBef>
              <a:spcAft>
                <a:spcPts val="0"/>
              </a:spcAft>
              <a:defRPr/>
            </a:pPr>
            <a:endParaRPr sz="1000" kern="0" dirty="0">
              <a:solidFill>
                <a:srgbClr val="3E4A63"/>
              </a:solidFill>
              <a:effectLst/>
              <a:latin typeface="Didact Gothic"/>
              <a:ea typeface="Didact Gothic"/>
              <a:cs typeface="Didact Gothic"/>
              <a:sym typeface="Didact Gothic"/>
            </a:endParaRPr>
          </a:p>
        </p:txBody>
      </p:sp>
      <p:sp>
        <p:nvSpPr>
          <p:cNvPr id="7" name="Shape 630">
            <a:extLst>
              <a:ext uri="{FF2B5EF4-FFF2-40B4-BE49-F238E27FC236}">
                <a16:creationId xmlns:a16="http://schemas.microsoft.com/office/drawing/2014/main" id="{BB518EF7-BE97-A7C8-5A75-6AE8E9928236}"/>
              </a:ext>
            </a:extLst>
          </p:cNvPr>
          <p:cNvSpPr txBox="1">
            <a:spLocks/>
          </p:cNvSpPr>
          <p:nvPr/>
        </p:nvSpPr>
        <p:spPr>
          <a:xfrm>
            <a:off x="522613" y="1284287"/>
            <a:ext cx="3565525" cy="2144713"/>
          </a:xfrm>
          <a:prstGeom prst="rect">
            <a:avLst/>
          </a:prstGeom>
          <a:noFill/>
          <a:ln>
            <a:noFill/>
          </a:ln>
        </p:spPr>
        <p:txBody>
          <a:bodyPr lIns="91425" tIns="91425" rIns="91425" bIns="91425" anchor="b"/>
          <a:lstStyle>
            <a:defPPr marR="0" lvl="0" algn="l" rtl="0">
              <a:lnSpc>
                <a:spcPct val="100000"/>
              </a:lnSpc>
              <a:spcBef>
                <a:spcPts val="0"/>
              </a:spcBef>
              <a:spcAft>
                <a:spcPts val="0"/>
              </a:spcAft>
            </a:defPPr>
            <a:lvl1pPr marL="457200" marR="0" lvl="0" indent="-419100" algn="l" rtl="0">
              <a:lnSpc>
                <a:spcPct val="100000"/>
              </a:lnSpc>
              <a:spcBef>
                <a:spcPts val="600"/>
              </a:spcBef>
              <a:spcAft>
                <a:spcPts val="0"/>
              </a:spcAft>
              <a:buClr>
                <a:srgbClr val="B1CDF4"/>
              </a:buClr>
              <a:buSzPts val="3000"/>
              <a:buFont typeface="Didact Gothic"/>
              <a:buChar char="●"/>
              <a:defRPr sz="3000" b="0" i="0" u="none" strike="noStrike" cap="none">
                <a:solidFill>
                  <a:srgbClr val="3E4A63"/>
                </a:solidFill>
                <a:latin typeface="Didact Gothic"/>
                <a:ea typeface="Didact Gothic"/>
                <a:cs typeface="Didact Gothic"/>
                <a:sym typeface="Didact Gothic"/>
              </a:defRPr>
            </a:lvl1pPr>
            <a:lvl2pPr marL="914400" marR="0" lvl="1" indent="-381000" algn="l" rtl="0">
              <a:lnSpc>
                <a:spcPct val="100000"/>
              </a:lnSpc>
              <a:spcBef>
                <a:spcPts val="0"/>
              </a:spcBef>
              <a:spcAft>
                <a:spcPts val="0"/>
              </a:spcAft>
              <a:buClr>
                <a:srgbClr val="B1CDF4"/>
              </a:buClr>
              <a:buSzPts val="2400"/>
              <a:buFont typeface="Didact Gothic"/>
              <a:buChar char="○"/>
              <a:defRPr sz="2400" b="0" i="0" u="none" strike="noStrike" cap="none">
                <a:solidFill>
                  <a:srgbClr val="3E4A63"/>
                </a:solidFill>
                <a:latin typeface="Didact Gothic"/>
                <a:ea typeface="Didact Gothic"/>
                <a:cs typeface="Didact Gothic"/>
                <a:sym typeface="Didact Gothic"/>
              </a:defRPr>
            </a:lvl2pPr>
            <a:lvl3pPr marL="1371600" marR="0" lvl="2" indent="-381000" algn="l" rtl="0">
              <a:lnSpc>
                <a:spcPct val="100000"/>
              </a:lnSpc>
              <a:spcBef>
                <a:spcPts val="0"/>
              </a:spcBef>
              <a:spcAft>
                <a:spcPts val="0"/>
              </a:spcAft>
              <a:buClr>
                <a:srgbClr val="B1CDF4"/>
              </a:buClr>
              <a:buSzPts val="2400"/>
              <a:buFont typeface="Didact Gothic"/>
              <a:buChar char="■"/>
              <a:defRPr sz="2400" b="0" i="0" u="none" strike="noStrike" cap="none">
                <a:solidFill>
                  <a:srgbClr val="3E4A63"/>
                </a:solidFill>
                <a:latin typeface="Didact Gothic"/>
                <a:ea typeface="Didact Gothic"/>
                <a:cs typeface="Didact Gothic"/>
                <a:sym typeface="Didact Gothic"/>
              </a:defRPr>
            </a:lvl3pPr>
            <a:lvl4pPr marL="1828800" marR="0" lvl="3" indent="-342900" algn="l" rtl="0">
              <a:lnSpc>
                <a:spcPct val="100000"/>
              </a:lnSpc>
              <a:spcBef>
                <a:spcPts val="0"/>
              </a:spcBef>
              <a:spcAft>
                <a:spcPts val="0"/>
              </a:spcAft>
              <a:buClr>
                <a:srgbClr val="3E4A63"/>
              </a:buClr>
              <a:buSzPts val="1800"/>
              <a:buFont typeface="Didact Gothic"/>
              <a:buChar char="●"/>
              <a:defRPr sz="1800" b="0" i="0" u="none" strike="noStrike" cap="none">
                <a:solidFill>
                  <a:srgbClr val="3E4A63"/>
                </a:solidFill>
                <a:latin typeface="Didact Gothic"/>
                <a:ea typeface="Didact Gothic"/>
                <a:cs typeface="Didact Gothic"/>
                <a:sym typeface="Didact Gothic"/>
              </a:defRPr>
            </a:lvl4pPr>
            <a:lvl5pPr marL="2286000" marR="0" lvl="4" indent="-342900" algn="l" rtl="0">
              <a:lnSpc>
                <a:spcPct val="100000"/>
              </a:lnSpc>
              <a:spcBef>
                <a:spcPts val="0"/>
              </a:spcBef>
              <a:spcAft>
                <a:spcPts val="0"/>
              </a:spcAft>
              <a:buClr>
                <a:srgbClr val="3E4A63"/>
              </a:buClr>
              <a:buSzPts val="1800"/>
              <a:buFont typeface="Didact Gothic"/>
              <a:buChar char="○"/>
              <a:defRPr sz="1800" b="0" i="0" u="none" strike="noStrike" cap="none">
                <a:solidFill>
                  <a:srgbClr val="3E4A63"/>
                </a:solidFill>
                <a:latin typeface="Didact Gothic"/>
                <a:ea typeface="Didact Gothic"/>
                <a:cs typeface="Didact Gothic"/>
                <a:sym typeface="Didact Gothic"/>
              </a:defRPr>
            </a:lvl5pPr>
            <a:lvl6pPr marL="2743200" marR="0" lvl="5" indent="-342900" algn="l" rtl="0">
              <a:lnSpc>
                <a:spcPct val="100000"/>
              </a:lnSpc>
              <a:spcBef>
                <a:spcPts val="0"/>
              </a:spcBef>
              <a:spcAft>
                <a:spcPts val="0"/>
              </a:spcAft>
              <a:buClr>
                <a:srgbClr val="3E4A63"/>
              </a:buClr>
              <a:buSzPts val="1800"/>
              <a:buFont typeface="Didact Gothic"/>
              <a:buChar char="■"/>
              <a:defRPr sz="1800" b="0" i="0" u="none" strike="noStrike" cap="none">
                <a:solidFill>
                  <a:srgbClr val="3E4A63"/>
                </a:solidFill>
                <a:latin typeface="Didact Gothic"/>
                <a:ea typeface="Didact Gothic"/>
                <a:cs typeface="Didact Gothic"/>
                <a:sym typeface="Didact Gothic"/>
              </a:defRPr>
            </a:lvl6pPr>
            <a:lvl7pPr marL="3200400" marR="0" lvl="6" indent="-342900" algn="l" rtl="0">
              <a:lnSpc>
                <a:spcPct val="100000"/>
              </a:lnSpc>
              <a:spcBef>
                <a:spcPts val="0"/>
              </a:spcBef>
              <a:spcAft>
                <a:spcPts val="0"/>
              </a:spcAft>
              <a:buClr>
                <a:srgbClr val="3E4A63"/>
              </a:buClr>
              <a:buSzPts val="1800"/>
              <a:buFont typeface="Didact Gothic"/>
              <a:buChar char="●"/>
              <a:defRPr sz="1800" b="0" i="0" u="none" strike="noStrike" cap="none">
                <a:solidFill>
                  <a:srgbClr val="3E4A63"/>
                </a:solidFill>
                <a:latin typeface="Didact Gothic"/>
                <a:ea typeface="Didact Gothic"/>
                <a:cs typeface="Didact Gothic"/>
                <a:sym typeface="Didact Gothic"/>
              </a:defRPr>
            </a:lvl7pPr>
            <a:lvl8pPr marL="3657600" marR="0" lvl="7" indent="-342900" algn="l" rtl="0">
              <a:lnSpc>
                <a:spcPct val="100000"/>
              </a:lnSpc>
              <a:spcBef>
                <a:spcPts val="0"/>
              </a:spcBef>
              <a:spcAft>
                <a:spcPts val="0"/>
              </a:spcAft>
              <a:buClr>
                <a:srgbClr val="3E4A63"/>
              </a:buClr>
              <a:buSzPts val="1800"/>
              <a:buFont typeface="Didact Gothic"/>
              <a:buChar char="○"/>
              <a:defRPr sz="1800" b="0" i="0" u="none" strike="noStrike" cap="none">
                <a:solidFill>
                  <a:srgbClr val="3E4A63"/>
                </a:solidFill>
                <a:latin typeface="Didact Gothic"/>
                <a:ea typeface="Didact Gothic"/>
                <a:cs typeface="Didact Gothic"/>
                <a:sym typeface="Didact Gothic"/>
              </a:defRPr>
            </a:lvl8pPr>
            <a:lvl9pPr marL="4114800" marR="0" lvl="8" indent="-342900" algn="l" rtl="0">
              <a:lnSpc>
                <a:spcPct val="100000"/>
              </a:lnSpc>
              <a:spcBef>
                <a:spcPts val="0"/>
              </a:spcBef>
              <a:spcAft>
                <a:spcPts val="0"/>
              </a:spcAft>
              <a:buClr>
                <a:srgbClr val="3E4A63"/>
              </a:buClr>
              <a:buSzPts val="1800"/>
              <a:buFont typeface="Didact Gothic"/>
              <a:buChar char="■"/>
              <a:defRPr sz="1800" b="0" i="0" u="none" strike="noStrike" cap="none">
                <a:solidFill>
                  <a:srgbClr val="3E4A63"/>
                </a:solidFill>
                <a:latin typeface="Didact Gothic"/>
                <a:ea typeface="Didact Gothic"/>
                <a:cs typeface="Didact Gothic"/>
                <a:sym typeface="Didact Gothic"/>
              </a:defRPr>
            </a:lvl9pPr>
          </a:lstStyle>
          <a:p>
            <a:pPr marL="0" indent="0" algn="ctr" fontAlgn="auto">
              <a:buFont typeface="Didact Gothic"/>
              <a:buNone/>
              <a:defRPr/>
            </a:pPr>
            <a:r>
              <a:rPr lang="en-US" b="1" kern="0" dirty="0">
                <a:solidFill>
                  <a:srgbClr val="FFFFFF"/>
                </a:solidFill>
                <a:effectLst/>
                <a:latin typeface="Varela Round"/>
                <a:ea typeface="Varela Round"/>
                <a:cs typeface="Varela Round"/>
                <a:sym typeface="Varela Round"/>
              </a:rPr>
              <a:t>Please </a:t>
            </a:r>
          </a:p>
          <a:p>
            <a:pPr marL="0" indent="0" algn="ctr" fontAlgn="auto">
              <a:buFont typeface="Didact Gothic"/>
              <a:buNone/>
              <a:defRPr/>
            </a:pPr>
            <a:endParaRPr lang="en-US" b="1" kern="0" dirty="0">
              <a:solidFill>
                <a:srgbClr val="FFFFFF"/>
              </a:solidFill>
              <a:effectLst/>
              <a:latin typeface="Varela Round"/>
              <a:ea typeface="Varela Round"/>
              <a:cs typeface="Varela Round"/>
              <a:sym typeface="Varela Round"/>
            </a:endParaRPr>
          </a:p>
          <a:p>
            <a:pPr marL="0" indent="0" algn="ctr" fontAlgn="auto">
              <a:buFont typeface="Didact Gothic"/>
              <a:buNone/>
              <a:defRPr/>
            </a:pPr>
            <a:r>
              <a:rPr lang="en-US" sz="2400" b="1" kern="0" dirty="0">
                <a:solidFill>
                  <a:srgbClr val="FF0000"/>
                </a:solidFill>
                <a:effectLst/>
                <a:latin typeface="Varela Round"/>
                <a:sym typeface="Varela Round"/>
              </a:rPr>
              <a:t>Turn off your cell phones!</a:t>
            </a:r>
            <a:endParaRPr lang="en-US" sz="2400" kern="0" dirty="0">
              <a:solidFill>
                <a:srgbClr val="FF0000"/>
              </a:solidFill>
              <a:effectLst/>
            </a:endParaRPr>
          </a:p>
        </p:txBody>
      </p:sp>
      <p:pic>
        <p:nvPicPr>
          <p:cNvPr id="5" name="Picture 4">
            <a:extLst>
              <a:ext uri="{FF2B5EF4-FFF2-40B4-BE49-F238E27FC236}">
                <a16:creationId xmlns:a16="http://schemas.microsoft.com/office/drawing/2014/main" id="{25EDA5E2-81CE-238C-C914-ADEE5FB6A426}"/>
              </a:ext>
            </a:extLst>
          </p:cNvPr>
          <p:cNvPicPr>
            <a:picLocks noChangeAspect="1"/>
          </p:cNvPicPr>
          <p:nvPr/>
        </p:nvPicPr>
        <p:blipFill>
          <a:blip r:embed="rId3"/>
          <a:stretch>
            <a:fillRect/>
          </a:stretch>
        </p:blipFill>
        <p:spPr>
          <a:xfrm>
            <a:off x="4572000" y="960437"/>
            <a:ext cx="3319670" cy="3319670"/>
          </a:xfrm>
          <a:prstGeom prst="rect">
            <a:avLst/>
          </a:prstGeom>
        </p:spPr>
      </p:pic>
    </p:spTree>
    <p:extLst>
      <p:ext uri="{BB962C8B-B14F-4D97-AF65-F5344CB8AC3E}">
        <p14:creationId xmlns:p14="http://schemas.microsoft.com/office/powerpoint/2010/main" val="3869925644"/>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a:spLocks/>
          </p:cNvSpPr>
          <p:nvPr/>
        </p:nvSpPr>
        <p:spPr bwMode="auto">
          <a:xfrm>
            <a:off x="1177925" y="1098550"/>
            <a:ext cx="7121525" cy="455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chemeClr val="folHlink"/>
              </a:buClr>
              <a:buFont typeface="Wingdings" pitchFamily="2" charset="2"/>
              <a:buChar char="u"/>
              <a:defRPr sz="2000" b="1">
                <a:solidFill>
                  <a:schemeClr val="folHlink"/>
                </a:solidFill>
                <a:latin typeface="+mn-lt"/>
                <a:ea typeface="+mn-ea"/>
                <a:cs typeface="+mn-cs"/>
              </a:defRPr>
            </a:lvl1pPr>
            <a:lvl2pPr marL="742950" indent="-285750" algn="l" rtl="0" eaLnBrk="0" fontAlgn="base" hangingPunct="0">
              <a:spcBef>
                <a:spcPct val="20000"/>
              </a:spcBef>
              <a:spcAft>
                <a:spcPct val="0"/>
              </a:spcAft>
              <a:buClr>
                <a:schemeClr val="accent1"/>
              </a:buClr>
              <a:buSzPct val="60000"/>
              <a:buFont typeface="Wingdings" pitchFamily="2" charset="2"/>
              <a:buChar char="n"/>
              <a:defRPr>
                <a:solidFill>
                  <a:schemeClr val="tx1"/>
                </a:solidFill>
                <a:latin typeface="+mn-lt"/>
              </a:defRPr>
            </a:lvl2pPr>
            <a:lvl3pPr marL="1143000" indent="-228600" algn="l" rtl="0" eaLnBrk="0" fontAlgn="base" hangingPunct="0">
              <a:spcBef>
                <a:spcPct val="20000"/>
              </a:spcBef>
              <a:spcAft>
                <a:spcPct val="0"/>
              </a:spcAft>
              <a:buClr>
                <a:schemeClr val="folHlink"/>
              </a:buClr>
              <a:buSzPct val="60000"/>
              <a:buFont typeface="Wingdings" pitchFamily="2" charset="2"/>
              <a:buChar char="n"/>
              <a:defRPr sz="1600">
                <a:solidFill>
                  <a:schemeClr val="tx1"/>
                </a:solidFill>
                <a:latin typeface="+mn-lt"/>
              </a:defRPr>
            </a:lvl3pPr>
            <a:lvl4pPr marL="1600200" indent="-228600" algn="l" rtl="0" eaLnBrk="0" fontAlgn="base" hangingPunct="0">
              <a:spcBef>
                <a:spcPct val="20000"/>
              </a:spcBef>
              <a:spcAft>
                <a:spcPct val="0"/>
              </a:spcAft>
              <a:buClr>
                <a:schemeClr val="tx1"/>
              </a:buClr>
              <a:buSzPct val="60000"/>
              <a:buFont typeface="Wingdings" pitchFamily="2" charset="2"/>
              <a:buChar char="n"/>
              <a:defRPr sz="1600">
                <a:solidFill>
                  <a:schemeClr val="tx1"/>
                </a:solidFill>
                <a:latin typeface="+mn-lt"/>
              </a:defRPr>
            </a:lvl4pPr>
            <a:lvl5pPr marL="20574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5pPr>
            <a:lvl6pPr marL="25146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6pPr>
            <a:lvl7pPr marL="29718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7pPr>
            <a:lvl8pPr marL="34290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8pPr>
            <a:lvl9pPr marL="38862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9pPr>
          </a:lstStyle>
          <a:p>
            <a:pPr marL="0" indent="0">
              <a:buFont typeface="Wingdings" pitchFamily="2" charset="2"/>
              <a:buNone/>
              <a:defRPr/>
            </a:pPr>
            <a:r>
              <a:rPr lang="en-US" altLang="zh-CN" sz="2800" kern="0" dirty="0">
                <a:effectLst/>
                <a:latin typeface="Book Antiqua" panose="02040602050305030304" pitchFamily="18" charset="0"/>
                <a:ea typeface="宋体" pitchFamily="2" charset="-122"/>
              </a:rPr>
              <a:t>In order to complete the enrollment application accurately, you must be able to determine the following:</a:t>
            </a:r>
          </a:p>
          <a:p>
            <a:pPr marL="0" indent="0">
              <a:buFont typeface="Wingdings" pitchFamily="2" charset="2"/>
              <a:buNone/>
              <a:defRPr/>
            </a:pPr>
            <a:endParaRPr lang="en-US" altLang="zh-CN" sz="1000" kern="0" dirty="0">
              <a:effectLst/>
              <a:latin typeface="Book Antiqua" panose="02040602050305030304" pitchFamily="18" charset="0"/>
              <a:ea typeface="宋体" pitchFamily="2" charset="-122"/>
            </a:endParaRPr>
          </a:p>
          <a:p>
            <a:pPr>
              <a:buFont typeface="Wingdings" pitchFamily="2" charset="2"/>
              <a:buChar char="q"/>
              <a:defRPr/>
            </a:pPr>
            <a:r>
              <a:rPr lang="en-US" altLang="zh-CN" kern="0" dirty="0">
                <a:solidFill>
                  <a:srgbClr val="002164"/>
                </a:solidFill>
                <a:effectLst/>
                <a:latin typeface="Book Antiqua" panose="02040602050305030304" pitchFamily="18" charset="0"/>
                <a:ea typeface="宋体" pitchFamily="2" charset="-122"/>
                <a:cs typeface="Arial" panose="020B0604020202020204" pitchFamily="34" charset="0"/>
              </a:rPr>
              <a:t>Is the person I’m talking to legally able to apply for this child’s enrollment</a:t>
            </a:r>
          </a:p>
          <a:p>
            <a:pPr>
              <a:buFont typeface="Wingdings" pitchFamily="2" charset="2"/>
              <a:buChar char="q"/>
              <a:defRPr/>
            </a:pPr>
            <a:r>
              <a:rPr lang="en-US" altLang="zh-CN" kern="0" dirty="0">
                <a:solidFill>
                  <a:srgbClr val="002164"/>
                </a:solidFill>
                <a:effectLst/>
                <a:latin typeface="Book Antiqua" panose="02040602050305030304" pitchFamily="18" charset="0"/>
                <a:ea typeface="宋体" pitchFamily="2" charset="-122"/>
                <a:cs typeface="Arial" panose="020B0604020202020204" pitchFamily="34" charset="0"/>
              </a:rPr>
              <a:t>What can he/she use to confirm the child’s age</a:t>
            </a:r>
          </a:p>
          <a:p>
            <a:pPr>
              <a:buFont typeface="Wingdings" pitchFamily="2" charset="2"/>
              <a:buChar char="q"/>
              <a:defRPr/>
            </a:pPr>
            <a:r>
              <a:rPr lang="en-US" altLang="zh-CN" kern="0" dirty="0">
                <a:solidFill>
                  <a:srgbClr val="002164"/>
                </a:solidFill>
                <a:effectLst/>
                <a:latin typeface="Book Antiqua" panose="02040602050305030304" pitchFamily="18" charset="0"/>
                <a:ea typeface="宋体" pitchFamily="2" charset="-122"/>
                <a:cs typeface="Arial" panose="020B0604020202020204" pitchFamily="34" charset="0"/>
              </a:rPr>
              <a:t>Is there a Secondary Caregiver</a:t>
            </a:r>
          </a:p>
          <a:p>
            <a:pPr>
              <a:buFont typeface="Wingdings" pitchFamily="2" charset="2"/>
              <a:buChar char="q"/>
              <a:defRPr/>
            </a:pPr>
            <a:r>
              <a:rPr lang="en-US" altLang="zh-CN" kern="0" dirty="0">
                <a:solidFill>
                  <a:srgbClr val="002164"/>
                </a:solidFill>
                <a:effectLst/>
                <a:latin typeface="Book Antiqua" panose="02040602050305030304" pitchFamily="18" charset="0"/>
                <a:ea typeface="宋体" pitchFamily="2" charset="-122"/>
                <a:cs typeface="Arial" panose="020B0604020202020204" pitchFamily="34" charset="0"/>
              </a:rPr>
              <a:t>How many people are in this child’s family</a:t>
            </a:r>
          </a:p>
          <a:p>
            <a:pPr>
              <a:buFont typeface="Wingdings" pitchFamily="2" charset="2"/>
              <a:buChar char="q"/>
              <a:defRPr/>
            </a:pPr>
            <a:r>
              <a:rPr lang="en-US" altLang="zh-CN" kern="0" dirty="0">
                <a:solidFill>
                  <a:srgbClr val="002164"/>
                </a:solidFill>
                <a:effectLst/>
                <a:latin typeface="Book Antiqua" panose="02040602050305030304" pitchFamily="18" charset="0"/>
                <a:ea typeface="宋体" pitchFamily="2" charset="-122"/>
                <a:cs typeface="Arial" panose="020B0604020202020204" pitchFamily="34" charset="0"/>
              </a:rPr>
              <a:t>What should I ask for to verify income</a:t>
            </a:r>
          </a:p>
          <a:p>
            <a:pPr>
              <a:buFont typeface="Wingdings" pitchFamily="2" charset="2"/>
              <a:buChar char="q"/>
              <a:defRPr/>
            </a:pPr>
            <a:r>
              <a:rPr lang="en-US" altLang="zh-CN" kern="0" dirty="0">
                <a:solidFill>
                  <a:srgbClr val="002164"/>
                </a:solidFill>
                <a:effectLst/>
                <a:latin typeface="Book Antiqua" panose="02040602050305030304" pitchFamily="18" charset="0"/>
                <a:ea typeface="宋体" pitchFamily="2" charset="-122"/>
                <a:cs typeface="Arial" panose="020B0604020202020204" pitchFamily="34" charset="0"/>
              </a:rPr>
              <a:t>Is this a child that should be listed as “Homeless”</a:t>
            </a:r>
          </a:p>
          <a:p>
            <a:pPr>
              <a:buFont typeface="Wingdings" pitchFamily="2" charset="2"/>
              <a:buChar char="q"/>
              <a:defRPr/>
            </a:pPr>
            <a:endParaRPr lang="en-US" altLang="zh-CN" kern="0" dirty="0">
              <a:solidFill>
                <a:srgbClr val="002164"/>
              </a:solidFill>
              <a:effectLst/>
              <a:latin typeface="Book Antiqua" panose="02040602050305030304" pitchFamily="18" charset="0"/>
              <a:ea typeface="宋体" pitchFamily="2" charset="-122"/>
              <a:cs typeface="Arial" panose="020B0604020202020204" pitchFamily="34" charset="0"/>
            </a:endParaRPr>
          </a:p>
          <a:p>
            <a:pPr>
              <a:buFont typeface="Wingdings" pitchFamily="2" charset="2"/>
              <a:buChar char="q"/>
              <a:defRPr/>
            </a:pPr>
            <a:endParaRPr lang="zh-CN" altLang="en-US" sz="2800" i="1" kern="0" dirty="0">
              <a:solidFill>
                <a:srgbClr val="002164"/>
              </a:solidFill>
              <a:effectLst/>
              <a:latin typeface="Arial" panose="020B0604020202020204" pitchFamily="34" charset="0"/>
              <a:ea typeface="宋体" pitchFamily="2" charset="-122"/>
              <a:cs typeface="Arial" panose="020B0604020202020204" pitchFamily="34" charset="0"/>
            </a:endParaRPr>
          </a:p>
        </p:txBody>
      </p:sp>
      <p:sp>
        <p:nvSpPr>
          <p:cNvPr id="6" name="标题 1"/>
          <p:cNvSpPr txBox="1">
            <a:spLocks/>
          </p:cNvSpPr>
          <p:nvPr/>
        </p:nvSpPr>
        <p:spPr bwMode="auto">
          <a:xfrm>
            <a:off x="628650" y="120650"/>
            <a:ext cx="7848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2800" b="1">
                <a:solidFill>
                  <a:schemeClr val="accent2"/>
                </a:solidFill>
                <a:latin typeface="+mj-lt"/>
                <a:ea typeface="+mj-ea"/>
                <a:cs typeface="+mj-cs"/>
              </a:defRPr>
            </a:lvl1pPr>
            <a:lvl2pPr algn="l" rtl="0" eaLnBrk="0" fontAlgn="base" hangingPunct="0">
              <a:spcBef>
                <a:spcPct val="0"/>
              </a:spcBef>
              <a:spcAft>
                <a:spcPct val="0"/>
              </a:spcAft>
              <a:defRPr sz="2800" b="1">
                <a:solidFill>
                  <a:schemeClr val="accent2"/>
                </a:solidFill>
                <a:latin typeface="Verdana" pitchFamily="34" charset="0"/>
              </a:defRPr>
            </a:lvl2pPr>
            <a:lvl3pPr algn="l" rtl="0" eaLnBrk="0" fontAlgn="base" hangingPunct="0">
              <a:spcBef>
                <a:spcPct val="0"/>
              </a:spcBef>
              <a:spcAft>
                <a:spcPct val="0"/>
              </a:spcAft>
              <a:defRPr sz="2800" b="1">
                <a:solidFill>
                  <a:schemeClr val="accent2"/>
                </a:solidFill>
                <a:latin typeface="Verdana" pitchFamily="34" charset="0"/>
              </a:defRPr>
            </a:lvl3pPr>
            <a:lvl4pPr algn="l" rtl="0" eaLnBrk="0" fontAlgn="base" hangingPunct="0">
              <a:spcBef>
                <a:spcPct val="0"/>
              </a:spcBef>
              <a:spcAft>
                <a:spcPct val="0"/>
              </a:spcAft>
              <a:defRPr sz="2800" b="1">
                <a:solidFill>
                  <a:schemeClr val="accent2"/>
                </a:solidFill>
                <a:latin typeface="Verdana" pitchFamily="34" charset="0"/>
              </a:defRPr>
            </a:lvl4pPr>
            <a:lvl5pPr algn="l" rtl="0" eaLnBrk="0" fontAlgn="base" hangingPunct="0">
              <a:spcBef>
                <a:spcPct val="0"/>
              </a:spcBef>
              <a:spcAft>
                <a:spcPct val="0"/>
              </a:spcAft>
              <a:defRPr sz="2800" b="1">
                <a:solidFill>
                  <a:schemeClr val="accent2"/>
                </a:solidFill>
                <a:latin typeface="Verdana" pitchFamily="34" charset="0"/>
              </a:defRPr>
            </a:lvl5pPr>
            <a:lvl6pPr marL="457200" algn="l" rtl="0" eaLnBrk="0" fontAlgn="base" hangingPunct="0">
              <a:spcBef>
                <a:spcPct val="0"/>
              </a:spcBef>
              <a:spcAft>
                <a:spcPct val="0"/>
              </a:spcAft>
              <a:defRPr sz="2800" b="1">
                <a:solidFill>
                  <a:schemeClr val="accent2"/>
                </a:solidFill>
                <a:latin typeface="Verdana" pitchFamily="34" charset="0"/>
              </a:defRPr>
            </a:lvl6pPr>
            <a:lvl7pPr marL="914400" algn="l" rtl="0" eaLnBrk="0" fontAlgn="base" hangingPunct="0">
              <a:spcBef>
                <a:spcPct val="0"/>
              </a:spcBef>
              <a:spcAft>
                <a:spcPct val="0"/>
              </a:spcAft>
              <a:defRPr sz="2800" b="1">
                <a:solidFill>
                  <a:schemeClr val="accent2"/>
                </a:solidFill>
                <a:latin typeface="Verdana" pitchFamily="34" charset="0"/>
              </a:defRPr>
            </a:lvl7pPr>
            <a:lvl8pPr marL="1371600" algn="l" rtl="0" eaLnBrk="0" fontAlgn="base" hangingPunct="0">
              <a:spcBef>
                <a:spcPct val="0"/>
              </a:spcBef>
              <a:spcAft>
                <a:spcPct val="0"/>
              </a:spcAft>
              <a:defRPr sz="2800" b="1">
                <a:solidFill>
                  <a:schemeClr val="accent2"/>
                </a:solidFill>
                <a:latin typeface="Verdana" pitchFamily="34" charset="0"/>
              </a:defRPr>
            </a:lvl8pPr>
            <a:lvl9pPr marL="1828800" algn="l" rtl="0" eaLnBrk="0" fontAlgn="base" hangingPunct="0">
              <a:spcBef>
                <a:spcPct val="0"/>
              </a:spcBef>
              <a:spcAft>
                <a:spcPct val="0"/>
              </a:spcAft>
              <a:defRPr sz="2800" b="1">
                <a:solidFill>
                  <a:schemeClr val="accent2"/>
                </a:solidFill>
                <a:latin typeface="Verdana" pitchFamily="34" charset="0"/>
              </a:defRPr>
            </a:lvl9pPr>
          </a:lstStyle>
          <a:p>
            <a:pPr algn="ctr">
              <a:defRPr/>
            </a:pPr>
            <a:r>
              <a:rPr lang="en-US" altLang="zh-CN" kern="0">
                <a:effectLst/>
                <a:ea typeface="宋体" pitchFamily="2" charset="-122"/>
              </a:rPr>
              <a:t>Eligibility</a:t>
            </a:r>
            <a:endParaRPr lang="zh-CN" altLang="en-US" kern="0" dirty="0">
              <a:effectLst/>
              <a:ea typeface="宋体" pitchFamily="2" charset="-122"/>
            </a:endParaRPr>
          </a:p>
        </p:txBody>
      </p:sp>
      <p:sp>
        <p:nvSpPr>
          <p:cNvPr id="4" name="内容占位符 2"/>
          <p:cNvSpPr txBox="1">
            <a:spLocks/>
          </p:cNvSpPr>
          <p:nvPr/>
        </p:nvSpPr>
        <p:spPr bwMode="auto">
          <a:xfrm>
            <a:off x="1177925" y="2419350"/>
            <a:ext cx="7121525" cy="110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chemeClr val="folHlink"/>
              </a:buClr>
              <a:buFont typeface="Wingdings" pitchFamily="2" charset="2"/>
              <a:buChar char="u"/>
              <a:defRPr sz="2000" b="1">
                <a:solidFill>
                  <a:schemeClr val="folHlink"/>
                </a:solidFill>
                <a:latin typeface="+mn-lt"/>
                <a:ea typeface="+mn-ea"/>
                <a:cs typeface="+mn-cs"/>
              </a:defRPr>
            </a:lvl1pPr>
            <a:lvl2pPr marL="742950" indent="-285750" algn="l" rtl="0" eaLnBrk="0" fontAlgn="base" hangingPunct="0">
              <a:spcBef>
                <a:spcPct val="20000"/>
              </a:spcBef>
              <a:spcAft>
                <a:spcPct val="0"/>
              </a:spcAft>
              <a:buClr>
                <a:schemeClr val="accent1"/>
              </a:buClr>
              <a:buSzPct val="60000"/>
              <a:buFont typeface="Wingdings" pitchFamily="2" charset="2"/>
              <a:buChar char="n"/>
              <a:defRPr>
                <a:solidFill>
                  <a:schemeClr val="tx1"/>
                </a:solidFill>
                <a:latin typeface="+mn-lt"/>
              </a:defRPr>
            </a:lvl2pPr>
            <a:lvl3pPr marL="1143000" indent="-228600" algn="l" rtl="0" eaLnBrk="0" fontAlgn="base" hangingPunct="0">
              <a:spcBef>
                <a:spcPct val="20000"/>
              </a:spcBef>
              <a:spcAft>
                <a:spcPct val="0"/>
              </a:spcAft>
              <a:buClr>
                <a:schemeClr val="folHlink"/>
              </a:buClr>
              <a:buSzPct val="60000"/>
              <a:buFont typeface="Wingdings" pitchFamily="2" charset="2"/>
              <a:buChar char="n"/>
              <a:defRPr sz="1600">
                <a:solidFill>
                  <a:schemeClr val="tx1"/>
                </a:solidFill>
                <a:latin typeface="+mn-lt"/>
              </a:defRPr>
            </a:lvl3pPr>
            <a:lvl4pPr marL="1600200" indent="-228600" algn="l" rtl="0" eaLnBrk="0" fontAlgn="base" hangingPunct="0">
              <a:spcBef>
                <a:spcPct val="20000"/>
              </a:spcBef>
              <a:spcAft>
                <a:spcPct val="0"/>
              </a:spcAft>
              <a:buClr>
                <a:schemeClr val="tx1"/>
              </a:buClr>
              <a:buSzPct val="60000"/>
              <a:buFont typeface="Wingdings" pitchFamily="2" charset="2"/>
              <a:buChar char="n"/>
              <a:defRPr sz="1600">
                <a:solidFill>
                  <a:schemeClr val="tx1"/>
                </a:solidFill>
                <a:latin typeface="+mn-lt"/>
              </a:defRPr>
            </a:lvl4pPr>
            <a:lvl5pPr marL="20574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5pPr>
            <a:lvl6pPr marL="25146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6pPr>
            <a:lvl7pPr marL="29718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7pPr>
            <a:lvl8pPr marL="34290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8pPr>
            <a:lvl9pPr marL="38862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9pPr>
          </a:lstStyle>
          <a:p>
            <a:pPr marL="0" indent="0">
              <a:buFont typeface="Wingdings" pitchFamily="2" charset="2"/>
              <a:buNone/>
              <a:defRPr/>
            </a:pPr>
            <a:r>
              <a:rPr lang="en-US" altLang="zh-CN" sz="2800" kern="0" dirty="0">
                <a:solidFill>
                  <a:srgbClr val="002164"/>
                </a:solidFill>
                <a:effectLst/>
                <a:latin typeface="Book Antiqua" panose="02040602050305030304" pitchFamily="18" charset="0"/>
                <a:ea typeface="宋体" pitchFamily="2" charset="-122"/>
                <a:cs typeface="Arial" panose="020B0604020202020204" pitchFamily="34" charset="0"/>
              </a:rPr>
              <a:t>How many people are in the child’s family?</a:t>
            </a:r>
          </a:p>
          <a:p>
            <a:pPr marL="0" indent="0">
              <a:buFont typeface="Wingdings" pitchFamily="2" charset="2"/>
              <a:buNone/>
              <a:defRPr/>
            </a:pPr>
            <a:endParaRPr lang="zh-CN" altLang="en-US" sz="2800" kern="0" dirty="0">
              <a:effectLst/>
              <a:ea typeface="宋体" pitchFamily="2" charset="-122"/>
            </a:endParaRPr>
          </a:p>
        </p:txBody>
      </p:sp>
      <p:pic>
        <p:nvPicPr>
          <p:cNvPr id="9221" name="Picture 5" descr="C:\Users\tjenkins\AppData\Local\Microsoft\Windows\Temporary Internet Files\Content.IE5\WGV0P9GX\550px-Pointing_hand_cursor_vector.svg[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5688" y="4098925"/>
            <a:ext cx="782637"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nodeType="clickEffect">
                                  <p:stCondLst>
                                    <p:cond delay="0"/>
                                  </p:stCondLst>
                                  <p:childTnLst>
                                    <p:set>
                                      <p:cBhvr>
                                        <p:cTn id="6" dur="1" fill="hold">
                                          <p:stCondLst>
                                            <p:cond delay="0"/>
                                          </p:stCondLst>
                                        </p:cTn>
                                        <p:tgtEl>
                                          <p:spTgt spid="9221"/>
                                        </p:tgtEl>
                                        <p:attrNameLst>
                                          <p:attrName>style.visibility</p:attrName>
                                        </p:attrNameLst>
                                      </p:cBhvr>
                                      <p:to>
                                        <p:strVal val="visible"/>
                                      </p:to>
                                    </p:set>
                                    <p:animScale>
                                      <p:cBhvr>
                                        <p:cTn id="7" dur="2000" decel="50000" fill="hold">
                                          <p:stCondLst>
                                            <p:cond delay="0"/>
                                          </p:stCondLst>
                                        </p:cTn>
                                        <p:tgtEl>
                                          <p:spTgt spid="922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2000" decel="50000" fill="hold">
                                          <p:stCondLst>
                                            <p:cond delay="0"/>
                                          </p:stCondLst>
                                        </p:cTn>
                                        <p:tgtEl>
                                          <p:spTgt spid="9221"/>
                                        </p:tgtEl>
                                        <p:attrNameLst>
                                          <p:attrName>ppt_x</p:attrName>
                                          <p:attrName>ppt_y</p:attrName>
                                        </p:attrNameLst>
                                      </p:cBhvr>
                                    </p:animMotion>
                                    <p:animEffect transition="in" filter="fade">
                                      <p:cBhvr>
                                        <p:cTn id="9" dur="2000"/>
                                        <p:tgtEl>
                                          <p:spTgt spid="9221"/>
                                        </p:tgtEl>
                                      </p:cBhvr>
                                    </p:animEffect>
                                  </p:childTnLst>
                                  <p:subTnLst>
                                    <p:set>
                                      <p:cBhvr override="childStyle">
                                        <p:cTn dur="1" fill="hold" display="0" masterRel="sameClick" afterEffect="1">
                                          <p:stCondLst>
                                            <p:cond evt="end" delay="0">
                                              <p:tn val="5"/>
                                            </p:cond>
                                          </p:stCondLst>
                                        </p:cTn>
                                        <p:tgtEl>
                                          <p:spTgt spid="9221"/>
                                        </p:tgtEl>
                                        <p:attrNameLst>
                                          <p:attrName>style.visibility</p:attrName>
                                        </p:attrNameLst>
                                      </p:cBhvr>
                                      <p:to>
                                        <p:strVal val="hidden"/>
                                      </p:to>
                                    </p:set>
                                  </p:subTnLst>
                                </p:cTn>
                              </p:par>
                            </p:childTnLst>
                          </p:cTn>
                        </p:par>
                        <p:par>
                          <p:cTn id="10" fill="hold" nodeType="afterGroup">
                            <p:stCondLst>
                              <p:cond delay="2000"/>
                            </p:stCondLst>
                            <p:childTnLst>
                              <p:par>
                                <p:cTn id="11" presetID="10" presetClass="exit" presetSubtype="0" fill="hold" grpId="0" nodeType="afterEffect">
                                  <p:stCondLst>
                                    <p:cond delay="0"/>
                                  </p:stCondLst>
                                  <p:childTnLst>
                                    <p:animEffect transition="out" filter="fade">
                                      <p:cBhvr>
                                        <p:cTn id="12" dur="500"/>
                                        <p:tgtEl>
                                          <p:spTgt spid="5"/>
                                        </p:tgtEl>
                                      </p:cBhvr>
                                    </p:animEffect>
                                    <p:set>
                                      <p:cBhvr>
                                        <p:cTn id="13" dur="1" fill="hold">
                                          <p:stCondLst>
                                            <p:cond delay="499"/>
                                          </p:stCondLst>
                                        </p:cTn>
                                        <p:tgtEl>
                                          <p:spTgt spid="5"/>
                                        </p:tgtEl>
                                        <p:attrNameLst>
                                          <p:attrName>style.visibility</p:attrName>
                                        </p:attrNameLst>
                                      </p:cBhvr>
                                      <p:to>
                                        <p:strVal val="hidden"/>
                                      </p:to>
                                    </p:set>
                                  </p:childTnLst>
                                </p:cTn>
                              </p:par>
                              <p:par>
                                <p:cTn id="14" presetID="10" presetClass="entr" presetSubtype="0" fill="hold" grpId="0" nodeType="with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fade">
                                      <p:cBhvr>
                                        <p:cTn id="16"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build="allAtOnce"/>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bwMode="auto">
          <a:xfrm>
            <a:off x="628650" y="120650"/>
            <a:ext cx="7848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2800" b="1">
                <a:solidFill>
                  <a:schemeClr val="accent2"/>
                </a:solidFill>
                <a:latin typeface="+mj-lt"/>
                <a:ea typeface="+mj-ea"/>
                <a:cs typeface="+mj-cs"/>
              </a:defRPr>
            </a:lvl1pPr>
            <a:lvl2pPr algn="l" rtl="0" eaLnBrk="0" fontAlgn="base" hangingPunct="0">
              <a:spcBef>
                <a:spcPct val="0"/>
              </a:spcBef>
              <a:spcAft>
                <a:spcPct val="0"/>
              </a:spcAft>
              <a:defRPr sz="2800" b="1">
                <a:solidFill>
                  <a:schemeClr val="accent2"/>
                </a:solidFill>
                <a:latin typeface="Verdana" pitchFamily="34" charset="0"/>
              </a:defRPr>
            </a:lvl2pPr>
            <a:lvl3pPr algn="l" rtl="0" eaLnBrk="0" fontAlgn="base" hangingPunct="0">
              <a:spcBef>
                <a:spcPct val="0"/>
              </a:spcBef>
              <a:spcAft>
                <a:spcPct val="0"/>
              </a:spcAft>
              <a:defRPr sz="2800" b="1">
                <a:solidFill>
                  <a:schemeClr val="accent2"/>
                </a:solidFill>
                <a:latin typeface="Verdana" pitchFamily="34" charset="0"/>
              </a:defRPr>
            </a:lvl3pPr>
            <a:lvl4pPr algn="l" rtl="0" eaLnBrk="0" fontAlgn="base" hangingPunct="0">
              <a:spcBef>
                <a:spcPct val="0"/>
              </a:spcBef>
              <a:spcAft>
                <a:spcPct val="0"/>
              </a:spcAft>
              <a:defRPr sz="2800" b="1">
                <a:solidFill>
                  <a:schemeClr val="accent2"/>
                </a:solidFill>
                <a:latin typeface="Verdana" pitchFamily="34" charset="0"/>
              </a:defRPr>
            </a:lvl4pPr>
            <a:lvl5pPr algn="l" rtl="0" eaLnBrk="0" fontAlgn="base" hangingPunct="0">
              <a:spcBef>
                <a:spcPct val="0"/>
              </a:spcBef>
              <a:spcAft>
                <a:spcPct val="0"/>
              </a:spcAft>
              <a:defRPr sz="2800" b="1">
                <a:solidFill>
                  <a:schemeClr val="accent2"/>
                </a:solidFill>
                <a:latin typeface="Verdana" pitchFamily="34" charset="0"/>
              </a:defRPr>
            </a:lvl5pPr>
            <a:lvl6pPr marL="457200" algn="l" rtl="0" eaLnBrk="0" fontAlgn="base" hangingPunct="0">
              <a:spcBef>
                <a:spcPct val="0"/>
              </a:spcBef>
              <a:spcAft>
                <a:spcPct val="0"/>
              </a:spcAft>
              <a:defRPr sz="2800" b="1">
                <a:solidFill>
                  <a:schemeClr val="accent2"/>
                </a:solidFill>
                <a:latin typeface="Verdana" pitchFamily="34" charset="0"/>
              </a:defRPr>
            </a:lvl6pPr>
            <a:lvl7pPr marL="914400" algn="l" rtl="0" eaLnBrk="0" fontAlgn="base" hangingPunct="0">
              <a:spcBef>
                <a:spcPct val="0"/>
              </a:spcBef>
              <a:spcAft>
                <a:spcPct val="0"/>
              </a:spcAft>
              <a:defRPr sz="2800" b="1">
                <a:solidFill>
                  <a:schemeClr val="accent2"/>
                </a:solidFill>
                <a:latin typeface="Verdana" pitchFamily="34" charset="0"/>
              </a:defRPr>
            </a:lvl7pPr>
            <a:lvl8pPr marL="1371600" algn="l" rtl="0" eaLnBrk="0" fontAlgn="base" hangingPunct="0">
              <a:spcBef>
                <a:spcPct val="0"/>
              </a:spcBef>
              <a:spcAft>
                <a:spcPct val="0"/>
              </a:spcAft>
              <a:defRPr sz="2800" b="1">
                <a:solidFill>
                  <a:schemeClr val="accent2"/>
                </a:solidFill>
                <a:latin typeface="Verdana" pitchFamily="34" charset="0"/>
              </a:defRPr>
            </a:lvl8pPr>
            <a:lvl9pPr marL="1828800" algn="l" rtl="0" eaLnBrk="0" fontAlgn="base" hangingPunct="0">
              <a:spcBef>
                <a:spcPct val="0"/>
              </a:spcBef>
              <a:spcAft>
                <a:spcPct val="0"/>
              </a:spcAft>
              <a:defRPr sz="2800" b="1">
                <a:solidFill>
                  <a:schemeClr val="accent2"/>
                </a:solidFill>
                <a:latin typeface="Verdana" pitchFamily="34" charset="0"/>
              </a:defRPr>
            </a:lvl9pPr>
          </a:lstStyle>
          <a:p>
            <a:pPr algn="ctr">
              <a:defRPr/>
            </a:pPr>
            <a:r>
              <a:rPr lang="en-US" altLang="zh-CN" kern="0" dirty="0">
                <a:effectLst/>
                <a:ea typeface="宋体" pitchFamily="2" charset="-122"/>
              </a:rPr>
              <a:t>Eligibility</a:t>
            </a:r>
            <a:endParaRPr lang="zh-CN" altLang="en-US" kern="0" dirty="0">
              <a:effectLst/>
              <a:ea typeface="宋体" pitchFamily="2" charset="-122"/>
            </a:endParaRPr>
          </a:p>
        </p:txBody>
      </p:sp>
      <p:sp>
        <p:nvSpPr>
          <p:cNvPr id="3" name="内容占位符 2"/>
          <p:cNvSpPr txBox="1">
            <a:spLocks/>
          </p:cNvSpPr>
          <p:nvPr/>
        </p:nvSpPr>
        <p:spPr bwMode="auto">
          <a:xfrm>
            <a:off x="787400" y="1098550"/>
            <a:ext cx="7807325" cy="455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chemeClr val="folHlink"/>
              </a:buClr>
              <a:buFont typeface="Wingdings" pitchFamily="2" charset="2"/>
              <a:buChar char="u"/>
              <a:defRPr sz="2000" b="1">
                <a:solidFill>
                  <a:schemeClr val="folHlink"/>
                </a:solidFill>
                <a:latin typeface="+mn-lt"/>
                <a:ea typeface="+mn-ea"/>
                <a:cs typeface="+mn-cs"/>
              </a:defRPr>
            </a:lvl1pPr>
            <a:lvl2pPr marL="742950" indent="-285750" algn="l" rtl="0" eaLnBrk="0" fontAlgn="base" hangingPunct="0">
              <a:spcBef>
                <a:spcPct val="20000"/>
              </a:spcBef>
              <a:spcAft>
                <a:spcPct val="0"/>
              </a:spcAft>
              <a:buClr>
                <a:schemeClr val="accent1"/>
              </a:buClr>
              <a:buSzPct val="60000"/>
              <a:buFont typeface="Wingdings" pitchFamily="2" charset="2"/>
              <a:buChar char="n"/>
              <a:defRPr>
                <a:solidFill>
                  <a:schemeClr val="tx1"/>
                </a:solidFill>
                <a:latin typeface="+mn-lt"/>
              </a:defRPr>
            </a:lvl2pPr>
            <a:lvl3pPr marL="1143000" indent="-228600" algn="l" rtl="0" eaLnBrk="0" fontAlgn="base" hangingPunct="0">
              <a:spcBef>
                <a:spcPct val="20000"/>
              </a:spcBef>
              <a:spcAft>
                <a:spcPct val="0"/>
              </a:spcAft>
              <a:buClr>
                <a:schemeClr val="folHlink"/>
              </a:buClr>
              <a:buSzPct val="60000"/>
              <a:buFont typeface="Wingdings" pitchFamily="2" charset="2"/>
              <a:buChar char="n"/>
              <a:defRPr sz="1600">
                <a:solidFill>
                  <a:schemeClr val="tx1"/>
                </a:solidFill>
                <a:latin typeface="+mn-lt"/>
              </a:defRPr>
            </a:lvl3pPr>
            <a:lvl4pPr marL="1600200" indent="-228600" algn="l" rtl="0" eaLnBrk="0" fontAlgn="base" hangingPunct="0">
              <a:spcBef>
                <a:spcPct val="20000"/>
              </a:spcBef>
              <a:spcAft>
                <a:spcPct val="0"/>
              </a:spcAft>
              <a:buClr>
                <a:schemeClr val="tx1"/>
              </a:buClr>
              <a:buSzPct val="60000"/>
              <a:buFont typeface="Wingdings" pitchFamily="2" charset="2"/>
              <a:buChar char="n"/>
              <a:defRPr sz="1600">
                <a:solidFill>
                  <a:schemeClr val="tx1"/>
                </a:solidFill>
                <a:latin typeface="+mn-lt"/>
              </a:defRPr>
            </a:lvl4pPr>
            <a:lvl5pPr marL="20574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5pPr>
            <a:lvl6pPr marL="25146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6pPr>
            <a:lvl7pPr marL="29718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7pPr>
            <a:lvl8pPr marL="34290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8pPr>
            <a:lvl9pPr marL="38862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9pPr>
          </a:lstStyle>
          <a:p>
            <a:pPr marL="0" indent="0">
              <a:buFont typeface="Wingdings" pitchFamily="2" charset="2"/>
              <a:buNone/>
              <a:defRPr/>
            </a:pPr>
            <a:r>
              <a:rPr lang="en-US" altLang="zh-CN" sz="2800" kern="0" dirty="0">
                <a:effectLst/>
                <a:latin typeface="Book Antiqua" panose="02040602050305030304" pitchFamily="18" charset="0"/>
                <a:ea typeface="宋体" pitchFamily="2" charset="-122"/>
              </a:rPr>
              <a:t>Important Things to Remember:</a:t>
            </a:r>
          </a:p>
          <a:p>
            <a:pPr marL="0" indent="0">
              <a:buFont typeface="Wingdings" pitchFamily="2" charset="2"/>
              <a:buNone/>
              <a:defRPr/>
            </a:pPr>
            <a:endParaRPr lang="en-US" altLang="zh-CN" sz="1000" kern="0" dirty="0">
              <a:effectLst/>
              <a:latin typeface="Book Antiqua" panose="02040602050305030304" pitchFamily="18" charset="0"/>
              <a:ea typeface="宋体" pitchFamily="2" charset="-122"/>
            </a:endParaRPr>
          </a:p>
          <a:p>
            <a:pPr marL="0" indent="0">
              <a:buFont typeface="Wingdings" pitchFamily="2" charset="2"/>
              <a:buNone/>
              <a:defRPr/>
            </a:pPr>
            <a:r>
              <a:rPr lang="en-US" altLang="zh-CN" kern="0" dirty="0">
                <a:solidFill>
                  <a:srgbClr val="002164"/>
                </a:solidFill>
                <a:effectLst/>
                <a:latin typeface="Book Antiqua" panose="02040602050305030304" pitchFamily="18" charset="0"/>
                <a:ea typeface="宋体" pitchFamily="2" charset="-122"/>
                <a:cs typeface="Arial" panose="020B0604020202020204" pitchFamily="34" charset="0"/>
              </a:rPr>
              <a:t>One of the most important things that the interviewer must understand when filling out an enrollment application with a parent is how to determine the number of people in a child’s FAMILY.  The interviewer must use the Head Start definition of “Family” in order to determine who those people are.  </a:t>
            </a:r>
          </a:p>
          <a:p>
            <a:pPr marL="0" indent="0">
              <a:buFont typeface="Wingdings" pitchFamily="2" charset="2"/>
              <a:buNone/>
              <a:defRPr/>
            </a:pPr>
            <a:endParaRPr lang="en-US" altLang="zh-CN" kern="0" dirty="0">
              <a:solidFill>
                <a:srgbClr val="002164"/>
              </a:solidFill>
              <a:effectLst/>
              <a:latin typeface="Book Antiqua" panose="02040602050305030304" pitchFamily="18" charset="0"/>
              <a:ea typeface="宋体" pitchFamily="2" charset="-122"/>
              <a:cs typeface="Arial" panose="020B0604020202020204" pitchFamily="34" charset="0"/>
            </a:endParaRPr>
          </a:p>
          <a:p>
            <a:pPr marL="0" indent="0">
              <a:buFont typeface="Wingdings" pitchFamily="2" charset="2"/>
              <a:buNone/>
              <a:defRPr/>
            </a:pPr>
            <a:r>
              <a:rPr lang="en-US" altLang="zh-CN" kern="0" dirty="0">
                <a:solidFill>
                  <a:srgbClr val="002164"/>
                </a:solidFill>
                <a:effectLst/>
                <a:latin typeface="Book Antiqua" panose="02040602050305030304" pitchFamily="18" charset="0"/>
                <a:ea typeface="宋体" pitchFamily="2" charset="-122"/>
                <a:cs typeface="Arial" panose="020B0604020202020204" pitchFamily="34" charset="0"/>
              </a:rPr>
              <a:t>Even if the interviewer doesn’t actually fill out the Eligibility Verification form that determines a child’s enrollment, the staff person that does fill out the EV form is completely </a:t>
            </a:r>
            <a:r>
              <a:rPr lang="en-US" altLang="zh-CN" u="sng" kern="0" dirty="0">
                <a:solidFill>
                  <a:srgbClr val="002164"/>
                </a:solidFill>
                <a:effectLst/>
                <a:latin typeface="Book Antiqua" panose="02040602050305030304" pitchFamily="18" charset="0"/>
                <a:ea typeface="宋体" pitchFamily="2" charset="-122"/>
                <a:cs typeface="Arial" panose="020B0604020202020204" pitchFamily="34" charset="0"/>
              </a:rPr>
              <a:t>dependent upon the interviewer accurately listing the family members on the enrollment application.</a:t>
            </a:r>
          </a:p>
          <a:p>
            <a:pPr marL="0" indent="0">
              <a:buFont typeface="Wingdings" pitchFamily="2" charset="2"/>
              <a:buNone/>
              <a:defRPr/>
            </a:pPr>
            <a:endParaRPr lang="en-US" altLang="zh-CN" i="1" kern="0" dirty="0">
              <a:solidFill>
                <a:srgbClr val="002164"/>
              </a:solidFill>
              <a:effectLst/>
              <a:latin typeface="Book Antiqua" panose="02040602050305030304" pitchFamily="18" charset="0"/>
              <a:ea typeface="宋体" pitchFamily="2" charset="-122"/>
              <a:cs typeface="Arial" panose="020B0604020202020204" pitchFamily="34" charset="0"/>
            </a:endParaRPr>
          </a:p>
          <a:p>
            <a:pPr marL="0" indent="0">
              <a:buFont typeface="Wingdings" pitchFamily="2" charset="2"/>
              <a:buNone/>
              <a:defRPr/>
            </a:pPr>
            <a:endParaRPr lang="en-US" altLang="zh-CN" i="1" kern="0" dirty="0">
              <a:solidFill>
                <a:srgbClr val="002164"/>
              </a:solidFill>
              <a:effectLst/>
              <a:latin typeface="Arial" panose="020B0604020202020204" pitchFamily="34" charset="0"/>
              <a:ea typeface="宋体" pitchFamily="2" charset="-122"/>
              <a:cs typeface="Arial" panose="020B0604020202020204" pitchFamily="34" charset="0"/>
            </a:endParaRPr>
          </a:p>
          <a:p>
            <a:pPr>
              <a:buFont typeface="Wingdings" pitchFamily="2" charset="2"/>
              <a:buChar char="q"/>
              <a:defRPr/>
            </a:pPr>
            <a:endParaRPr lang="en-US" altLang="zh-CN" kern="0" dirty="0">
              <a:solidFill>
                <a:srgbClr val="0070C0"/>
              </a:solidFill>
              <a:effectLst/>
              <a:latin typeface="Book Antiqua" panose="02040602050305030304" pitchFamily="18" charset="0"/>
              <a:ea typeface="宋体" pitchFamily="2" charset="-122"/>
              <a:cs typeface="Arial" panose="020B0604020202020204" pitchFamily="34" charset="0"/>
            </a:endParaRPr>
          </a:p>
          <a:p>
            <a:pPr marL="0" indent="0">
              <a:buFont typeface="Wingdings" pitchFamily="2" charset="2"/>
              <a:buNone/>
              <a:defRPr/>
            </a:pPr>
            <a:endParaRPr lang="en-US" altLang="zh-CN" kern="0" dirty="0">
              <a:solidFill>
                <a:srgbClr val="002164"/>
              </a:solidFill>
              <a:effectLst/>
              <a:latin typeface="Book Antiqua" panose="02040602050305030304" pitchFamily="18" charset="0"/>
              <a:ea typeface="宋体" pitchFamily="2" charset="-122"/>
              <a:cs typeface="Arial" panose="020B0604020202020204" pitchFamily="34" charset="0"/>
            </a:endParaRPr>
          </a:p>
          <a:p>
            <a:pPr>
              <a:buFont typeface="Wingdings" pitchFamily="2" charset="2"/>
              <a:buChar char="q"/>
              <a:defRPr/>
            </a:pPr>
            <a:endParaRPr lang="en-US" altLang="zh-CN" kern="0" dirty="0">
              <a:solidFill>
                <a:srgbClr val="002164"/>
              </a:solidFill>
              <a:effectLst/>
              <a:latin typeface="Book Antiqua" panose="02040602050305030304" pitchFamily="18" charset="0"/>
              <a:ea typeface="宋体" pitchFamily="2" charset="-122"/>
              <a:cs typeface="Arial" panose="020B0604020202020204" pitchFamily="34" charset="0"/>
            </a:endParaRPr>
          </a:p>
          <a:p>
            <a:pPr marL="0" indent="0">
              <a:buFont typeface="Wingdings" pitchFamily="2" charset="2"/>
              <a:buNone/>
              <a:defRPr/>
            </a:pPr>
            <a:endParaRPr lang="zh-CN" altLang="en-US" sz="2800" i="1" kern="0" dirty="0">
              <a:solidFill>
                <a:srgbClr val="002164"/>
              </a:solidFill>
              <a:effectLst/>
              <a:latin typeface="Arial" panose="020B0604020202020204" pitchFamily="34" charset="0"/>
              <a:ea typeface="宋体" pitchFamily="2" charset="-122"/>
              <a:cs typeface="Arial" panose="020B0604020202020204" pitchFamily="34" charset="0"/>
            </a:endParaRPr>
          </a:p>
        </p:txBody>
      </p:sp>
    </p:spTree>
  </p:cSld>
  <p:clrMapOvr>
    <a:masterClrMapping/>
  </p:clrMapOvr>
  <p:transition spd="slow">
    <p:pull/>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bwMode="auto">
          <a:xfrm>
            <a:off x="628650" y="120650"/>
            <a:ext cx="7848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2800" b="1">
                <a:solidFill>
                  <a:schemeClr val="accent2"/>
                </a:solidFill>
                <a:latin typeface="+mj-lt"/>
                <a:ea typeface="+mj-ea"/>
                <a:cs typeface="+mj-cs"/>
              </a:defRPr>
            </a:lvl1pPr>
            <a:lvl2pPr algn="l" rtl="0" eaLnBrk="0" fontAlgn="base" hangingPunct="0">
              <a:spcBef>
                <a:spcPct val="0"/>
              </a:spcBef>
              <a:spcAft>
                <a:spcPct val="0"/>
              </a:spcAft>
              <a:defRPr sz="2800" b="1">
                <a:solidFill>
                  <a:schemeClr val="accent2"/>
                </a:solidFill>
                <a:latin typeface="Verdana" pitchFamily="34" charset="0"/>
              </a:defRPr>
            </a:lvl2pPr>
            <a:lvl3pPr algn="l" rtl="0" eaLnBrk="0" fontAlgn="base" hangingPunct="0">
              <a:spcBef>
                <a:spcPct val="0"/>
              </a:spcBef>
              <a:spcAft>
                <a:spcPct val="0"/>
              </a:spcAft>
              <a:defRPr sz="2800" b="1">
                <a:solidFill>
                  <a:schemeClr val="accent2"/>
                </a:solidFill>
                <a:latin typeface="Verdana" pitchFamily="34" charset="0"/>
              </a:defRPr>
            </a:lvl3pPr>
            <a:lvl4pPr algn="l" rtl="0" eaLnBrk="0" fontAlgn="base" hangingPunct="0">
              <a:spcBef>
                <a:spcPct val="0"/>
              </a:spcBef>
              <a:spcAft>
                <a:spcPct val="0"/>
              </a:spcAft>
              <a:defRPr sz="2800" b="1">
                <a:solidFill>
                  <a:schemeClr val="accent2"/>
                </a:solidFill>
                <a:latin typeface="Verdana" pitchFamily="34" charset="0"/>
              </a:defRPr>
            </a:lvl4pPr>
            <a:lvl5pPr algn="l" rtl="0" eaLnBrk="0" fontAlgn="base" hangingPunct="0">
              <a:spcBef>
                <a:spcPct val="0"/>
              </a:spcBef>
              <a:spcAft>
                <a:spcPct val="0"/>
              </a:spcAft>
              <a:defRPr sz="2800" b="1">
                <a:solidFill>
                  <a:schemeClr val="accent2"/>
                </a:solidFill>
                <a:latin typeface="Verdana" pitchFamily="34" charset="0"/>
              </a:defRPr>
            </a:lvl5pPr>
            <a:lvl6pPr marL="457200" algn="l" rtl="0" eaLnBrk="0" fontAlgn="base" hangingPunct="0">
              <a:spcBef>
                <a:spcPct val="0"/>
              </a:spcBef>
              <a:spcAft>
                <a:spcPct val="0"/>
              </a:spcAft>
              <a:defRPr sz="2800" b="1">
                <a:solidFill>
                  <a:schemeClr val="accent2"/>
                </a:solidFill>
                <a:latin typeface="Verdana" pitchFamily="34" charset="0"/>
              </a:defRPr>
            </a:lvl6pPr>
            <a:lvl7pPr marL="914400" algn="l" rtl="0" eaLnBrk="0" fontAlgn="base" hangingPunct="0">
              <a:spcBef>
                <a:spcPct val="0"/>
              </a:spcBef>
              <a:spcAft>
                <a:spcPct val="0"/>
              </a:spcAft>
              <a:defRPr sz="2800" b="1">
                <a:solidFill>
                  <a:schemeClr val="accent2"/>
                </a:solidFill>
                <a:latin typeface="Verdana" pitchFamily="34" charset="0"/>
              </a:defRPr>
            </a:lvl7pPr>
            <a:lvl8pPr marL="1371600" algn="l" rtl="0" eaLnBrk="0" fontAlgn="base" hangingPunct="0">
              <a:spcBef>
                <a:spcPct val="0"/>
              </a:spcBef>
              <a:spcAft>
                <a:spcPct val="0"/>
              </a:spcAft>
              <a:defRPr sz="2800" b="1">
                <a:solidFill>
                  <a:schemeClr val="accent2"/>
                </a:solidFill>
                <a:latin typeface="Verdana" pitchFamily="34" charset="0"/>
              </a:defRPr>
            </a:lvl8pPr>
            <a:lvl9pPr marL="1828800" algn="l" rtl="0" eaLnBrk="0" fontAlgn="base" hangingPunct="0">
              <a:spcBef>
                <a:spcPct val="0"/>
              </a:spcBef>
              <a:spcAft>
                <a:spcPct val="0"/>
              </a:spcAft>
              <a:defRPr sz="2800" b="1">
                <a:solidFill>
                  <a:schemeClr val="accent2"/>
                </a:solidFill>
                <a:latin typeface="Verdana" pitchFamily="34" charset="0"/>
              </a:defRPr>
            </a:lvl9pPr>
          </a:lstStyle>
          <a:p>
            <a:pPr algn="ctr">
              <a:defRPr/>
            </a:pPr>
            <a:r>
              <a:rPr lang="en-US" altLang="zh-CN" kern="0" dirty="0">
                <a:effectLst/>
                <a:ea typeface="宋体" pitchFamily="2" charset="-122"/>
              </a:rPr>
              <a:t>Eligibility</a:t>
            </a:r>
            <a:endParaRPr lang="zh-CN" altLang="en-US" kern="0" dirty="0">
              <a:effectLst/>
              <a:ea typeface="宋体" pitchFamily="2" charset="-122"/>
            </a:endParaRPr>
          </a:p>
        </p:txBody>
      </p:sp>
      <p:sp>
        <p:nvSpPr>
          <p:cNvPr id="5" name="Rectangle 4"/>
          <p:cNvSpPr>
            <a:spLocks/>
          </p:cNvSpPr>
          <p:nvPr/>
        </p:nvSpPr>
        <p:spPr>
          <a:xfrm>
            <a:off x="614363" y="1857375"/>
            <a:ext cx="7777162" cy="2732088"/>
          </a:xfrm>
          <a:prstGeom prst="rect">
            <a:avLst/>
          </a:prstGeom>
        </p:spPr>
        <p:txBody>
          <a:bodyPr>
            <a:spAutoFit/>
          </a:bodyPr>
          <a:lstStyle/>
          <a:p>
            <a:pPr algn="l" fontAlgn="auto">
              <a:spcBef>
                <a:spcPct val="20000"/>
              </a:spcBef>
              <a:spcAft>
                <a:spcPts val="600"/>
              </a:spcAft>
              <a:buClr>
                <a:srgbClr val="CCCCCC"/>
              </a:buClr>
              <a:defRPr/>
            </a:pPr>
            <a:r>
              <a:rPr lang="en-US" altLang="en-US" sz="2000" kern="0" dirty="0">
                <a:solidFill>
                  <a:srgbClr val="002164"/>
                </a:solidFill>
                <a:effectLst/>
                <a:latin typeface="Arial"/>
                <a:cs typeface="Arial" panose="020B0604020202020204" pitchFamily="34" charset="0"/>
                <a:sym typeface="Arial"/>
              </a:rPr>
              <a:t>Head Start definition of </a:t>
            </a:r>
            <a:r>
              <a:rPr lang="en-US" altLang="en-US" sz="2000" b="1" u="sng" kern="0" dirty="0">
                <a:solidFill>
                  <a:srgbClr val="D89F39">
                    <a:lumMod val="75000"/>
                  </a:srgbClr>
                </a:solidFill>
                <a:effectLst/>
                <a:latin typeface="Arial"/>
                <a:cs typeface="Arial" panose="020B0604020202020204" pitchFamily="34" charset="0"/>
                <a:sym typeface="Arial"/>
              </a:rPr>
              <a:t>Family</a:t>
            </a:r>
            <a:r>
              <a:rPr lang="en-US" altLang="en-US" sz="2000" b="1" kern="0" dirty="0">
                <a:solidFill>
                  <a:srgbClr val="000000"/>
                </a:solidFill>
                <a:effectLst/>
                <a:latin typeface="Arial"/>
                <a:cs typeface="Arial" panose="020B0604020202020204" pitchFamily="34" charset="0"/>
                <a:sym typeface="Arial"/>
              </a:rPr>
              <a:t>:</a:t>
            </a:r>
          </a:p>
          <a:p>
            <a:pPr algn="l" fontAlgn="auto">
              <a:spcBef>
                <a:spcPct val="20000"/>
              </a:spcBef>
              <a:spcAft>
                <a:spcPts val="600"/>
              </a:spcAft>
              <a:buClr>
                <a:srgbClr val="CCCCCC"/>
              </a:buClr>
              <a:defRPr/>
            </a:pPr>
            <a:endParaRPr lang="en-US" altLang="en-US" sz="2000" b="1" kern="0" dirty="0">
              <a:solidFill>
                <a:srgbClr val="000000"/>
              </a:solidFill>
              <a:effectLst/>
              <a:latin typeface="Arial"/>
              <a:cs typeface="Arial" panose="020B0604020202020204" pitchFamily="34" charset="0"/>
              <a:sym typeface="Arial"/>
            </a:endParaRPr>
          </a:p>
          <a:p>
            <a:pPr algn="l" fontAlgn="auto">
              <a:spcBef>
                <a:spcPct val="20000"/>
              </a:spcBef>
              <a:spcAft>
                <a:spcPts val="0"/>
              </a:spcAft>
              <a:buClr>
                <a:srgbClr val="CCCCCC"/>
              </a:buClr>
              <a:defRPr/>
            </a:pPr>
            <a:r>
              <a:rPr lang="en-US" altLang="en-US" sz="1800" b="1" kern="0" dirty="0">
                <a:solidFill>
                  <a:srgbClr val="000000"/>
                </a:solidFill>
                <a:effectLst/>
                <a:latin typeface="Arial"/>
                <a:cs typeface="Arial" panose="020B0604020202020204" pitchFamily="34" charset="0"/>
                <a:sym typeface="Arial"/>
              </a:rPr>
              <a:t>All persons living in the same household who are:</a:t>
            </a:r>
          </a:p>
          <a:p>
            <a:pPr algn="l" fontAlgn="auto">
              <a:spcBef>
                <a:spcPts val="0"/>
              </a:spcBef>
              <a:spcAft>
                <a:spcPts val="0"/>
              </a:spcAft>
              <a:defRPr/>
            </a:pPr>
            <a:r>
              <a:rPr lang="en-US" altLang="en-US" sz="1800" b="1" kern="0" dirty="0">
                <a:solidFill>
                  <a:srgbClr val="000000"/>
                </a:solidFill>
                <a:effectLst/>
                <a:latin typeface="Arial"/>
                <a:cs typeface="Arial" panose="020B0604020202020204" pitchFamily="34" charset="0"/>
                <a:sym typeface="Arial"/>
              </a:rPr>
              <a:t>(1) Supported by the income of the parent(s) or guardian(s) of the child enrolling or participating in the program   </a:t>
            </a:r>
            <a:r>
              <a:rPr lang="en-US" altLang="en-US" sz="1800" b="1" u="sng" kern="0" dirty="0">
                <a:solidFill>
                  <a:srgbClr val="AE1517"/>
                </a:solidFill>
                <a:effectLst/>
                <a:latin typeface="Arial"/>
                <a:cs typeface="Arial" panose="020B0604020202020204" pitchFamily="34" charset="0"/>
                <a:sym typeface="Arial"/>
              </a:rPr>
              <a:t>and</a:t>
            </a:r>
            <a:r>
              <a:rPr lang="en-US" altLang="en-US" sz="1800" b="1" kern="0" dirty="0">
                <a:solidFill>
                  <a:srgbClr val="AE1517"/>
                </a:solidFill>
                <a:effectLst/>
                <a:latin typeface="Arial"/>
                <a:cs typeface="Arial" panose="020B0604020202020204" pitchFamily="34" charset="0"/>
                <a:sym typeface="Arial"/>
              </a:rPr>
              <a:t> </a:t>
            </a:r>
            <a:r>
              <a:rPr lang="en-US" altLang="en-US" sz="1800" b="1" i="1" kern="0" dirty="0">
                <a:solidFill>
                  <a:srgbClr val="000000"/>
                </a:solidFill>
                <a:effectLst/>
                <a:latin typeface="Arial"/>
                <a:cs typeface="Arial" panose="020B0604020202020204" pitchFamily="34" charset="0"/>
                <a:sym typeface="Arial"/>
              </a:rPr>
              <a:t>  </a:t>
            </a:r>
            <a:r>
              <a:rPr lang="en-US" altLang="en-US" sz="1800" b="1" kern="0" dirty="0">
                <a:solidFill>
                  <a:srgbClr val="000000"/>
                </a:solidFill>
                <a:effectLst/>
                <a:latin typeface="Arial"/>
                <a:cs typeface="Arial" panose="020B0604020202020204" pitchFamily="34" charset="0"/>
                <a:sym typeface="Arial"/>
              </a:rPr>
              <a:t>(2) related to the parent(s) or guardian(s) by blood, marriage, or adoption  </a:t>
            </a:r>
            <a:r>
              <a:rPr lang="en-US" altLang="en-US" sz="1800" b="1" u="sng" kern="0" dirty="0">
                <a:solidFill>
                  <a:srgbClr val="AE1517"/>
                </a:solidFill>
                <a:effectLst/>
                <a:latin typeface="Arial"/>
                <a:cs typeface="Arial" panose="020B0604020202020204" pitchFamily="34" charset="0"/>
                <a:sym typeface="Arial"/>
              </a:rPr>
              <a:t>or</a:t>
            </a:r>
            <a:r>
              <a:rPr lang="en-US" altLang="en-US" sz="1800" b="1" kern="0" dirty="0">
                <a:solidFill>
                  <a:srgbClr val="AE1517"/>
                </a:solidFill>
                <a:effectLst/>
                <a:latin typeface="Arial"/>
                <a:cs typeface="Arial" panose="020B0604020202020204" pitchFamily="34" charset="0"/>
                <a:sym typeface="Arial"/>
              </a:rPr>
              <a:t>   </a:t>
            </a:r>
            <a:r>
              <a:rPr lang="en-US" sz="1800" b="1" kern="0" dirty="0">
                <a:solidFill>
                  <a:srgbClr val="000000"/>
                </a:solidFill>
                <a:effectLst/>
                <a:latin typeface="Arial"/>
                <a:cs typeface="Arial" panose="020B0604020202020204" pitchFamily="34" charset="0"/>
                <a:sym typeface="Arial"/>
              </a:rPr>
              <a:t>(3) the child’s authorized caregiver or legally responsible party. </a:t>
            </a:r>
          </a:p>
          <a:p>
            <a:pPr algn="l" fontAlgn="auto">
              <a:spcBef>
                <a:spcPct val="20000"/>
              </a:spcBef>
              <a:spcAft>
                <a:spcPts val="0"/>
              </a:spcAft>
              <a:buClr>
                <a:srgbClr val="CCCCCC"/>
              </a:buClr>
              <a:defRPr/>
            </a:pPr>
            <a:endParaRPr lang="en-US" altLang="en-US" sz="2000" b="1" kern="0" dirty="0">
              <a:solidFill>
                <a:srgbClr val="000000"/>
              </a:solidFill>
              <a:effectLst/>
              <a:latin typeface="Arial"/>
              <a:cs typeface="Arial" panose="020B0604020202020204" pitchFamily="34" charset="0"/>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 calcmode="lin" valueType="num">
                                      <p:cBhvr>
                                        <p:cTn id="12"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3"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4" dur="500"/>
                                        <p:tgtEl>
                                          <p:spTgt spid="5">
                                            <p:txEl>
                                              <p:pRg st="2" end="2"/>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 calcmode="lin" valueType="num">
                                      <p:cBhvr>
                                        <p:cTn id="17"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18"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19"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64C131-9A04-F31C-874E-A26D368C1AC5}"/>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1C1C3C8-8614-BEA1-0AA4-EFA499E64AE9}"/>
              </a:ext>
            </a:extLst>
          </p:cNvPr>
          <p:cNvSpPr>
            <a:spLocks noGrp="1"/>
          </p:cNvSpPr>
          <p:nvPr>
            <p:ph sz="quarter" idx="10"/>
          </p:nvPr>
        </p:nvSpPr>
        <p:spPr>
          <a:xfrm>
            <a:off x="573104" y="1175143"/>
            <a:ext cx="7997790" cy="1402957"/>
          </a:xfrm>
        </p:spPr>
        <p:txBody>
          <a:bodyPr>
            <a:noAutofit/>
          </a:bodyPr>
          <a:lstStyle/>
          <a:p>
            <a:pPr marL="0" indent="0" algn="ctr">
              <a:buNone/>
              <a:defRPr/>
            </a:pPr>
            <a:r>
              <a:rPr lang="en-US" altLang="zh-CN" sz="3200" b="1" kern="0" dirty="0">
                <a:solidFill>
                  <a:srgbClr val="002164"/>
                </a:solidFill>
                <a:latin typeface="Book Antiqua" panose="02040602050305030304" pitchFamily="18" charset="0"/>
                <a:ea typeface="宋体" pitchFamily="2" charset="-122"/>
                <a:cs typeface="Arial" panose="020B0604020202020204" pitchFamily="34" charset="0"/>
              </a:rPr>
              <a:t>In groups, we will now review some scenarios you might encounter when determining FAMILY members </a:t>
            </a:r>
            <a:endParaRPr lang="en-US" altLang="zh-CN" sz="3200" b="1" i="1" kern="0" dirty="0">
              <a:solidFill>
                <a:srgbClr val="328F03"/>
              </a:solidFill>
              <a:latin typeface="Book Antiqua" panose="02040602050305030304" pitchFamily="18" charset="0"/>
              <a:ea typeface="宋体" pitchFamily="2" charset="-122"/>
              <a:cs typeface="Arial" panose="020B0604020202020204" pitchFamily="34" charset="0"/>
            </a:endParaRPr>
          </a:p>
        </p:txBody>
      </p:sp>
      <p:sp>
        <p:nvSpPr>
          <p:cNvPr id="3" name="Slide Number Placeholder 2">
            <a:extLst>
              <a:ext uri="{FF2B5EF4-FFF2-40B4-BE49-F238E27FC236}">
                <a16:creationId xmlns:a16="http://schemas.microsoft.com/office/drawing/2014/main" id="{C74B0E21-C638-741C-0B10-3CC51D790BCB}"/>
              </a:ext>
            </a:extLst>
          </p:cNvPr>
          <p:cNvSpPr>
            <a:spLocks noGrp="1"/>
          </p:cNvSpPr>
          <p:nvPr>
            <p:ph type="sldNum" sz="quarter" idx="4"/>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C3DB2ADC-AF19-4574-8C10-79B5B04FCA27}" type="slidenum">
              <a:rPr kumimoji="0" lang="en-US" sz="1050" b="0" i="0" u="none" strike="noStrike" kern="1200" cap="none" spc="0" normalizeH="0" baseline="0" noProof="0">
                <a:ln>
                  <a:noFill/>
                </a:ln>
                <a:solidFill>
                  <a:srgbClr val="000000"/>
                </a:solidFill>
                <a:effectLst/>
                <a:uLnTx/>
                <a:uFillTx/>
                <a:latin typeface="Calisto MT"/>
                <a:ea typeface="Gulim" pitchFamily="34" charset="-127"/>
                <a:cs typeface="+mn-cs"/>
              </a:rPr>
              <a:pPr marL="0" marR="0" lvl="0" indent="0" algn="r" defTabSz="685800" rtl="0" eaLnBrk="1" fontAlgn="auto" latinLnBrk="0" hangingPunct="1">
                <a:lnSpc>
                  <a:spcPct val="100000"/>
                </a:lnSpc>
                <a:spcBef>
                  <a:spcPts val="0"/>
                </a:spcBef>
                <a:spcAft>
                  <a:spcPts val="0"/>
                </a:spcAft>
                <a:buClrTx/>
                <a:buSzTx/>
                <a:buFontTx/>
                <a:buNone/>
                <a:tabLst/>
                <a:defRPr/>
              </a:pPr>
              <a:t>43</a:t>
            </a:fld>
            <a:endParaRPr kumimoji="0" lang="en-US" sz="1050" b="0" i="0" u="none" strike="noStrike" kern="1200" cap="none" spc="0" normalizeH="0" baseline="0" noProof="0" dirty="0">
              <a:ln>
                <a:noFill/>
              </a:ln>
              <a:solidFill>
                <a:srgbClr val="000000"/>
              </a:solidFill>
              <a:effectLst/>
              <a:uLnTx/>
              <a:uFillTx/>
              <a:latin typeface="Calisto MT"/>
              <a:ea typeface="Gulim" pitchFamily="34" charset="-127"/>
              <a:cs typeface="+mn-cs"/>
            </a:endParaRPr>
          </a:p>
        </p:txBody>
      </p:sp>
      <p:pic>
        <p:nvPicPr>
          <p:cNvPr id="2" name="Picture 1">
            <a:extLst>
              <a:ext uri="{FF2B5EF4-FFF2-40B4-BE49-F238E27FC236}">
                <a16:creationId xmlns:a16="http://schemas.microsoft.com/office/drawing/2014/main" id="{895AABA7-3C91-8033-4579-534E376BEEEB}"/>
              </a:ext>
            </a:extLst>
          </p:cNvPr>
          <p:cNvPicPr>
            <a:picLocks noChangeAspect="1"/>
          </p:cNvPicPr>
          <p:nvPr/>
        </p:nvPicPr>
        <p:blipFill>
          <a:blip r:embed="rId3"/>
          <a:stretch>
            <a:fillRect/>
          </a:stretch>
        </p:blipFill>
        <p:spPr>
          <a:xfrm>
            <a:off x="2596515" y="3119916"/>
            <a:ext cx="3950970" cy="2861784"/>
          </a:xfrm>
          <a:prstGeom prst="rect">
            <a:avLst/>
          </a:prstGeom>
        </p:spPr>
      </p:pic>
    </p:spTree>
    <p:extLst>
      <p:ext uri="{BB962C8B-B14F-4D97-AF65-F5344CB8AC3E}">
        <p14:creationId xmlns:p14="http://schemas.microsoft.com/office/powerpoint/2010/main" val="636839516"/>
      </p:ext>
    </p:extLst>
  </p:cSld>
  <p:clrMapOvr>
    <a:masterClrMapping/>
  </p:clrMapOvr>
  <p:transition spd="slow">
    <p:wip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14"/>
          <p:cNvSpPr>
            <a:spLocks noGrp="1" noChangeArrowheads="1"/>
          </p:cNvSpPr>
          <p:nvPr>
            <p:ph type="title"/>
          </p:nvPr>
        </p:nvSpPr>
        <p:spPr>
          <a:xfrm>
            <a:off x="539750" y="274638"/>
            <a:ext cx="8147050" cy="1143000"/>
          </a:xfrm>
        </p:spPr>
        <p:txBody>
          <a:bodyPr/>
          <a:lstStyle/>
          <a:p>
            <a:pPr eaLnBrk="1" hangingPunct="1"/>
            <a:r>
              <a:rPr lang="en-US" altLang="en-US" sz="3200">
                <a:latin typeface="Berlin Sans FB" pitchFamily="34" charset="0"/>
              </a:rPr>
              <a:t>Scenarios for Determining Family Size</a:t>
            </a:r>
          </a:p>
        </p:txBody>
      </p:sp>
      <p:sp>
        <p:nvSpPr>
          <p:cNvPr id="63491" name="Rectangle 15"/>
          <p:cNvSpPr>
            <a:spLocks noGrp="1" noChangeArrowheads="1"/>
          </p:cNvSpPr>
          <p:nvPr>
            <p:ph type="body" idx="1"/>
          </p:nvPr>
        </p:nvSpPr>
        <p:spPr>
          <a:xfrm>
            <a:off x="684213" y="1600200"/>
            <a:ext cx="8002587" cy="2001838"/>
          </a:xfrm>
        </p:spPr>
        <p:txBody>
          <a:bodyPr/>
          <a:lstStyle/>
          <a:p>
            <a:pPr marL="0" indent="0" eaLnBrk="1" hangingPunct="1">
              <a:buFontTx/>
              <a:buNone/>
            </a:pPr>
            <a:r>
              <a:rPr lang="en-US" altLang="en-US" sz="2000"/>
              <a:t>Allison and John have two kids:  3 year old Chris and 2 year old Sam.  Allison also has another child, Grayson (14 years old), from a previous marriage that lives with them.  John comes in to fill out an application for 3 year old Chris.  How many are in the family?</a:t>
            </a:r>
          </a:p>
        </p:txBody>
      </p:sp>
      <p:sp>
        <p:nvSpPr>
          <p:cNvPr id="4" name="Rectangle 15"/>
          <p:cNvSpPr txBox="1">
            <a:spLocks noChangeArrowheads="1"/>
          </p:cNvSpPr>
          <p:nvPr/>
        </p:nvSpPr>
        <p:spPr bwMode="auto">
          <a:xfrm>
            <a:off x="1852613" y="3740150"/>
            <a:ext cx="6986587" cy="2001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buFontTx/>
              <a:buNone/>
              <a:defRPr/>
            </a:pPr>
            <a:r>
              <a:rPr lang="en-US" altLang="en-US" sz="2000" kern="0" dirty="0">
                <a:solidFill>
                  <a:srgbClr val="002164"/>
                </a:solidFill>
                <a:effectLst/>
                <a:latin typeface="Times New Roman" panose="02020603050405020304" pitchFamily="18" charset="0"/>
                <a:cs typeface="Times New Roman" panose="02020603050405020304" pitchFamily="18" charset="0"/>
              </a:rPr>
              <a:t>There are 5 in the family.  </a:t>
            </a:r>
          </a:p>
        </p:txBody>
      </p:sp>
      <p:sp>
        <p:nvSpPr>
          <p:cNvPr id="2" name="Slide Number Placeholder 1">
            <a:extLst>
              <a:ext uri="{FF2B5EF4-FFF2-40B4-BE49-F238E27FC236}">
                <a16:creationId xmlns:a16="http://schemas.microsoft.com/office/drawing/2014/main" id="{9A03764A-D10E-F378-15FF-94665244EAEC}"/>
              </a:ext>
            </a:extLst>
          </p:cNvPr>
          <p:cNvSpPr>
            <a:spLocks noGrp="1"/>
          </p:cNvSpPr>
          <p:nvPr>
            <p:ph type="sldNum" sz="quarter" idx="12"/>
          </p:nvPr>
        </p:nvSpPr>
        <p:spPr/>
        <p:txBody>
          <a:bodyPr/>
          <a:lstStyle/>
          <a:p>
            <a:pPr>
              <a:defRPr/>
            </a:pPr>
            <a:fld id="{7BF42DD1-63CA-49ED-B17C-D9243581944E}" type="slidenum">
              <a:rPr lang="es-ES" altLang="en-US" smtClean="0"/>
              <a:pPr>
                <a:defRPr/>
              </a:pPr>
              <a:t>44</a:t>
            </a:fld>
            <a:endParaRPr lang="es-ES" altLang="en-US"/>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14"/>
          <p:cNvSpPr>
            <a:spLocks noGrp="1" noChangeArrowheads="1"/>
          </p:cNvSpPr>
          <p:nvPr>
            <p:ph type="title"/>
          </p:nvPr>
        </p:nvSpPr>
        <p:spPr>
          <a:xfrm>
            <a:off x="539750" y="274638"/>
            <a:ext cx="8147050" cy="1143000"/>
          </a:xfrm>
        </p:spPr>
        <p:txBody>
          <a:bodyPr/>
          <a:lstStyle/>
          <a:p>
            <a:pPr eaLnBrk="1" hangingPunct="1"/>
            <a:r>
              <a:rPr lang="en-US" altLang="en-US" sz="3200">
                <a:latin typeface="Berlin Sans FB" pitchFamily="34" charset="0"/>
              </a:rPr>
              <a:t>Scenarios for Determining Family Size</a:t>
            </a:r>
          </a:p>
        </p:txBody>
      </p:sp>
      <p:sp>
        <p:nvSpPr>
          <p:cNvPr id="64515" name="Rectangle 15"/>
          <p:cNvSpPr>
            <a:spLocks noGrp="1" noChangeArrowheads="1"/>
          </p:cNvSpPr>
          <p:nvPr>
            <p:ph type="body" idx="1"/>
          </p:nvPr>
        </p:nvSpPr>
        <p:spPr>
          <a:xfrm>
            <a:off x="684213" y="1600200"/>
            <a:ext cx="8002587" cy="2001838"/>
          </a:xfrm>
        </p:spPr>
        <p:txBody>
          <a:bodyPr/>
          <a:lstStyle/>
          <a:p>
            <a:pPr marL="0" indent="0" eaLnBrk="1" hangingPunct="1">
              <a:buFontTx/>
              <a:buNone/>
            </a:pPr>
            <a:r>
              <a:rPr lang="en-US" altLang="en-US" sz="2000"/>
              <a:t>Pedro comes to fill out an application for his son Joe.  He tells the interviewer that he is married but his wife lives in Mexico.  He then tells her that he has his 2 biological kids living with him and he’s also keeping his friend’s 2 boys while he (the friend) is visiting his family back in Mexico for a month.  How many are in the family?</a:t>
            </a:r>
          </a:p>
        </p:txBody>
      </p:sp>
      <p:sp>
        <p:nvSpPr>
          <p:cNvPr id="4" name="Rectangle 15"/>
          <p:cNvSpPr txBox="1">
            <a:spLocks noChangeArrowheads="1"/>
          </p:cNvSpPr>
          <p:nvPr/>
        </p:nvSpPr>
        <p:spPr bwMode="auto">
          <a:xfrm>
            <a:off x="1852613" y="3740150"/>
            <a:ext cx="6986587" cy="2001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buFontTx/>
              <a:buNone/>
              <a:defRPr/>
            </a:pPr>
            <a:r>
              <a:rPr lang="en-US" altLang="en-US" sz="2000" kern="0" dirty="0">
                <a:solidFill>
                  <a:srgbClr val="002164"/>
                </a:solidFill>
                <a:effectLst/>
                <a:latin typeface="Times New Roman" panose="02020603050405020304" pitchFamily="18" charset="0"/>
                <a:cs typeface="Times New Roman" panose="02020603050405020304" pitchFamily="18" charset="0"/>
              </a:rPr>
              <a:t>There are 3 in the family.  Pedro’s wife doesn’t count because she doesn’t live with them.  His friend’s kids don’t count because they are just temporarily staying with him, among other reasons.</a:t>
            </a:r>
          </a:p>
        </p:txBody>
      </p:sp>
      <p:sp>
        <p:nvSpPr>
          <p:cNvPr id="2" name="Slide Number Placeholder 1">
            <a:extLst>
              <a:ext uri="{FF2B5EF4-FFF2-40B4-BE49-F238E27FC236}">
                <a16:creationId xmlns:a16="http://schemas.microsoft.com/office/drawing/2014/main" id="{F67396EB-4EB4-83E2-2C9B-444972BAE4D7}"/>
              </a:ext>
            </a:extLst>
          </p:cNvPr>
          <p:cNvSpPr>
            <a:spLocks noGrp="1"/>
          </p:cNvSpPr>
          <p:nvPr>
            <p:ph type="sldNum" sz="quarter" idx="12"/>
          </p:nvPr>
        </p:nvSpPr>
        <p:spPr/>
        <p:txBody>
          <a:bodyPr/>
          <a:lstStyle/>
          <a:p>
            <a:pPr>
              <a:defRPr/>
            </a:pPr>
            <a:fld id="{7BF42DD1-63CA-49ED-B17C-D9243581944E}" type="slidenum">
              <a:rPr lang="es-ES" altLang="en-US" smtClean="0"/>
              <a:pPr>
                <a:defRPr/>
              </a:pPr>
              <a:t>45</a:t>
            </a:fld>
            <a:endParaRPr lang="es-ES" altLang="en-US"/>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14"/>
          <p:cNvSpPr>
            <a:spLocks noGrp="1" noChangeArrowheads="1"/>
          </p:cNvSpPr>
          <p:nvPr>
            <p:ph type="title"/>
          </p:nvPr>
        </p:nvSpPr>
        <p:spPr>
          <a:xfrm>
            <a:off x="539750" y="274638"/>
            <a:ext cx="8147050" cy="1143000"/>
          </a:xfrm>
        </p:spPr>
        <p:txBody>
          <a:bodyPr/>
          <a:lstStyle/>
          <a:p>
            <a:pPr eaLnBrk="1" hangingPunct="1"/>
            <a:r>
              <a:rPr lang="en-US" altLang="en-US" sz="3200">
                <a:latin typeface="Berlin Sans FB" pitchFamily="34" charset="0"/>
              </a:rPr>
              <a:t>Scenarios for Determining Family Size</a:t>
            </a:r>
          </a:p>
        </p:txBody>
      </p:sp>
      <p:sp>
        <p:nvSpPr>
          <p:cNvPr id="65539" name="Rectangle 15"/>
          <p:cNvSpPr>
            <a:spLocks noGrp="1" noChangeArrowheads="1"/>
          </p:cNvSpPr>
          <p:nvPr>
            <p:ph type="body" idx="1"/>
          </p:nvPr>
        </p:nvSpPr>
        <p:spPr>
          <a:xfrm>
            <a:off x="684213" y="1600200"/>
            <a:ext cx="8002587" cy="2001838"/>
          </a:xfrm>
        </p:spPr>
        <p:txBody>
          <a:bodyPr/>
          <a:lstStyle/>
          <a:p>
            <a:pPr marL="0" indent="0" eaLnBrk="1" hangingPunct="1">
              <a:buFontTx/>
              <a:buNone/>
            </a:pPr>
            <a:r>
              <a:rPr lang="en-US" altLang="en-US" sz="2000"/>
              <a:t>(Same scenario from previous slide)  Pedro’s friend has decided to stay in Mexico permanently.  Pedro goes to court and becomes the guardian for his friend’s two boys.  He comes to fill out an application for one of his biological kids.  How many are in the family?</a:t>
            </a:r>
          </a:p>
        </p:txBody>
      </p:sp>
      <p:sp>
        <p:nvSpPr>
          <p:cNvPr id="4" name="Rectangle 15"/>
          <p:cNvSpPr txBox="1">
            <a:spLocks noChangeArrowheads="1"/>
          </p:cNvSpPr>
          <p:nvPr/>
        </p:nvSpPr>
        <p:spPr bwMode="auto">
          <a:xfrm>
            <a:off x="1852613" y="3740150"/>
            <a:ext cx="6986587" cy="2001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buFontTx/>
              <a:buNone/>
              <a:defRPr/>
            </a:pPr>
            <a:r>
              <a:rPr lang="en-US" altLang="en-US" sz="2000" kern="0" dirty="0">
                <a:solidFill>
                  <a:srgbClr val="002164"/>
                </a:solidFill>
                <a:effectLst/>
                <a:latin typeface="Times New Roman" panose="02020603050405020304" pitchFamily="18" charset="0"/>
                <a:cs typeface="Times New Roman" panose="02020603050405020304" pitchFamily="18" charset="0"/>
              </a:rPr>
              <a:t>It is still a family of 3.  Since Pedro is applying for his biological child’s enrollment, his friend’s kids do not meet the definition of “Family”.  They are not </a:t>
            </a:r>
            <a:r>
              <a:rPr lang="en-US" altLang="en-US" sz="2000" b="1" kern="0" dirty="0">
                <a:solidFill>
                  <a:srgbClr val="000000"/>
                </a:solidFill>
                <a:effectLst/>
                <a:sym typeface="Arial"/>
              </a:rPr>
              <a:t>(2) related to the parent(s) or guardian(s) by blood, marriage, or adoption </a:t>
            </a:r>
            <a:endParaRPr lang="en-US" altLang="en-US" sz="2000" kern="0" dirty="0">
              <a:solidFill>
                <a:srgbClr val="002164"/>
              </a:solidFill>
              <a:effectLst/>
              <a:latin typeface="Times New Roman" panose="02020603050405020304" pitchFamily="18"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1DCB04EE-57CA-3343-3580-2397B1012FF4}"/>
              </a:ext>
            </a:extLst>
          </p:cNvPr>
          <p:cNvSpPr>
            <a:spLocks noGrp="1"/>
          </p:cNvSpPr>
          <p:nvPr>
            <p:ph type="sldNum" sz="quarter" idx="12"/>
          </p:nvPr>
        </p:nvSpPr>
        <p:spPr/>
        <p:txBody>
          <a:bodyPr/>
          <a:lstStyle/>
          <a:p>
            <a:pPr>
              <a:defRPr/>
            </a:pPr>
            <a:fld id="{7BF42DD1-63CA-49ED-B17C-D9243581944E}" type="slidenum">
              <a:rPr lang="es-ES" altLang="en-US" smtClean="0"/>
              <a:pPr>
                <a:defRPr/>
              </a:pPr>
              <a:t>46</a:t>
            </a:fld>
            <a:endParaRPr lang="es-ES" altLang="en-US"/>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14"/>
          <p:cNvSpPr>
            <a:spLocks noGrp="1" noChangeArrowheads="1"/>
          </p:cNvSpPr>
          <p:nvPr>
            <p:ph type="title"/>
          </p:nvPr>
        </p:nvSpPr>
        <p:spPr>
          <a:xfrm>
            <a:off x="539750" y="274638"/>
            <a:ext cx="8147050" cy="1143000"/>
          </a:xfrm>
        </p:spPr>
        <p:txBody>
          <a:bodyPr/>
          <a:lstStyle/>
          <a:p>
            <a:pPr eaLnBrk="1" hangingPunct="1"/>
            <a:r>
              <a:rPr lang="en-US" altLang="en-US" sz="3200">
                <a:latin typeface="Berlin Sans FB" pitchFamily="34" charset="0"/>
              </a:rPr>
              <a:t>Scenarios for Determining Family Size</a:t>
            </a:r>
          </a:p>
        </p:txBody>
      </p:sp>
      <p:sp>
        <p:nvSpPr>
          <p:cNvPr id="66563" name="Rectangle 15"/>
          <p:cNvSpPr>
            <a:spLocks noGrp="1" noChangeArrowheads="1"/>
          </p:cNvSpPr>
          <p:nvPr>
            <p:ph type="body" idx="1"/>
          </p:nvPr>
        </p:nvSpPr>
        <p:spPr>
          <a:xfrm>
            <a:off x="684213" y="1600200"/>
            <a:ext cx="8002587" cy="2001838"/>
          </a:xfrm>
        </p:spPr>
        <p:txBody>
          <a:bodyPr/>
          <a:lstStyle/>
          <a:p>
            <a:pPr marL="0" indent="0" eaLnBrk="1" hangingPunct="1">
              <a:buFontTx/>
              <a:buNone/>
            </a:pPr>
            <a:r>
              <a:rPr lang="en-US" altLang="en-US" sz="2000" dirty="0"/>
              <a:t>Jeff comes to fill out an application for his son Ethan.  He tells the interviewer that Ethan lives with him on the weekends and lives with his ex-wife (Ethan’s mom) during the week.  Jeff and his ex-wife live within 1 mile of each other.  How many are in the family?</a:t>
            </a:r>
          </a:p>
        </p:txBody>
      </p:sp>
      <p:sp>
        <p:nvSpPr>
          <p:cNvPr id="4" name="Rectangle 15"/>
          <p:cNvSpPr txBox="1">
            <a:spLocks noChangeArrowheads="1"/>
          </p:cNvSpPr>
          <p:nvPr/>
        </p:nvSpPr>
        <p:spPr bwMode="auto">
          <a:xfrm>
            <a:off x="1852613" y="3740150"/>
            <a:ext cx="6986587" cy="2001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buFontTx/>
              <a:buNone/>
              <a:defRPr/>
            </a:pPr>
            <a:r>
              <a:rPr lang="en-US" altLang="en-US" sz="2000" kern="0" dirty="0">
                <a:solidFill>
                  <a:srgbClr val="002164"/>
                </a:solidFill>
                <a:effectLst/>
                <a:latin typeface="Times New Roman" panose="02020603050405020304" pitchFamily="18" charset="0"/>
                <a:cs typeface="Times New Roman" panose="02020603050405020304" pitchFamily="18" charset="0"/>
              </a:rPr>
              <a:t>It would be a family of 2 (Ethan and his mom), but Jeff would not be part of the family and could not fill out the application because he is not the custodial parent.</a:t>
            </a:r>
          </a:p>
        </p:txBody>
      </p:sp>
      <p:sp>
        <p:nvSpPr>
          <p:cNvPr id="2" name="Slide Number Placeholder 1">
            <a:extLst>
              <a:ext uri="{FF2B5EF4-FFF2-40B4-BE49-F238E27FC236}">
                <a16:creationId xmlns:a16="http://schemas.microsoft.com/office/drawing/2014/main" id="{10B94E42-EFCB-8E8E-01E2-8652B97F014B}"/>
              </a:ext>
            </a:extLst>
          </p:cNvPr>
          <p:cNvSpPr>
            <a:spLocks noGrp="1"/>
          </p:cNvSpPr>
          <p:nvPr>
            <p:ph type="sldNum" sz="quarter" idx="12"/>
          </p:nvPr>
        </p:nvSpPr>
        <p:spPr/>
        <p:txBody>
          <a:bodyPr/>
          <a:lstStyle/>
          <a:p>
            <a:pPr>
              <a:defRPr/>
            </a:pPr>
            <a:fld id="{7BF42DD1-63CA-49ED-B17C-D9243581944E}" type="slidenum">
              <a:rPr lang="es-ES" altLang="en-US" smtClean="0"/>
              <a:pPr>
                <a:defRPr/>
              </a:pPr>
              <a:t>47</a:t>
            </a:fld>
            <a:endParaRPr lang="es-ES" altLang="en-US"/>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14"/>
          <p:cNvSpPr>
            <a:spLocks noGrp="1" noChangeArrowheads="1"/>
          </p:cNvSpPr>
          <p:nvPr>
            <p:ph type="title"/>
          </p:nvPr>
        </p:nvSpPr>
        <p:spPr>
          <a:xfrm>
            <a:off x="539750" y="274638"/>
            <a:ext cx="8147050" cy="1143000"/>
          </a:xfrm>
        </p:spPr>
        <p:txBody>
          <a:bodyPr/>
          <a:lstStyle/>
          <a:p>
            <a:pPr eaLnBrk="1" hangingPunct="1"/>
            <a:r>
              <a:rPr lang="en-US" altLang="en-US" sz="3200">
                <a:latin typeface="Berlin Sans FB" pitchFamily="34" charset="0"/>
              </a:rPr>
              <a:t>Scenarios for Determining Family Size</a:t>
            </a:r>
          </a:p>
        </p:txBody>
      </p:sp>
      <p:sp>
        <p:nvSpPr>
          <p:cNvPr id="4" name="Rectangle 15"/>
          <p:cNvSpPr txBox="1">
            <a:spLocks noChangeArrowheads="1"/>
          </p:cNvSpPr>
          <p:nvPr/>
        </p:nvSpPr>
        <p:spPr bwMode="auto">
          <a:xfrm>
            <a:off x="1852613" y="3750310"/>
            <a:ext cx="6986587" cy="2001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buFontTx/>
              <a:buNone/>
              <a:defRPr/>
            </a:pPr>
            <a:r>
              <a:rPr lang="en-US" altLang="en-US" sz="2000" kern="0" dirty="0">
                <a:solidFill>
                  <a:srgbClr val="002164"/>
                </a:solidFill>
                <a:effectLst/>
                <a:latin typeface="Times New Roman" panose="02020603050405020304" pitchFamily="18" charset="0"/>
                <a:cs typeface="Times New Roman" panose="02020603050405020304" pitchFamily="18" charset="0"/>
              </a:rPr>
              <a:t>It would be a family of 3.  Even though Nathan is away at college, it sounds like his primary residence is still with his mom and brother.</a:t>
            </a:r>
          </a:p>
        </p:txBody>
      </p:sp>
      <p:sp>
        <p:nvSpPr>
          <p:cNvPr id="67588" name="Shape 56"/>
          <p:cNvSpPr>
            <a:spLocks noGrp="1"/>
          </p:cNvSpPr>
          <p:nvPr>
            <p:ph type="body" idx="1"/>
          </p:nvPr>
        </p:nvSpPr>
        <p:spPr>
          <a:xfrm>
            <a:off x="684213" y="1600200"/>
            <a:ext cx="8002587" cy="2001838"/>
          </a:xfrm>
        </p:spPr>
        <p:txBody>
          <a:bodyPr lIns="91425" tIns="91425" rIns="91425" bIns="91425"/>
          <a:lstStyle/>
          <a:p>
            <a:pPr marL="0" indent="0" eaLnBrk="1" hangingPunct="1">
              <a:spcBef>
                <a:spcPct val="0"/>
              </a:spcBef>
              <a:buFontTx/>
              <a:buNone/>
            </a:pPr>
            <a:r>
              <a:rPr lang="en-US" altLang="en-US" sz="2000" dirty="0">
                <a:latin typeface="Arial Narrow" pitchFamily="34" charset="0"/>
              </a:rPr>
              <a:t>Courtney has 2 children.  Ally is 4 years old and Nathan is 18 years old.  Nathan stays at college during the week and is only home on the weekends.  Courtney is divorced and works as a nurse.  Her ex-husband lives in California and sends her $200 per month in child support.  Courtney comes to fill out an application for Ally.  How many are in the family? </a:t>
            </a:r>
          </a:p>
        </p:txBody>
      </p:sp>
      <p:sp>
        <p:nvSpPr>
          <p:cNvPr id="2" name="Slide Number Placeholder 1">
            <a:extLst>
              <a:ext uri="{FF2B5EF4-FFF2-40B4-BE49-F238E27FC236}">
                <a16:creationId xmlns:a16="http://schemas.microsoft.com/office/drawing/2014/main" id="{BE61338F-00BA-DEDB-C9CB-5E883AEC1D17}"/>
              </a:ext>
            </a:extLst>
          </p:cNvPr>
          <p:cNvSpPr>
            <a:spLocks noGrp="1"/>
          </p:cNvSpPr>
          <p:nvPr>
            <p:ph type="sldNum" sz="quarter" idx="12"/>
          </p:nvPr>
        </p:nvSpPr>
        <p:spPr/>
        <p:txBody>
          <a:bodyPr/>
          <a:lstStyle/>
          <a:p>
            <a:pPr>
              <a:defRPr/>
            </a:pPr>
            <a:fld id="{7BF42DD1-63CA-49ED-B17C-D9243581944E}" type="slidenum">
              <a:rPr lang="es-ES" altLang="en-US" smtClean="0"/>
              <a:pPr>
                <a:defRPr/>
              </a:pPr>
              <a:t>48</a:t>
            </a:fld>
            <a:endParaRPr lang="es-ES" altLang="en-US"/>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14"/>
          <p:cNvSpPr>
            <a:spLocks noGrp="1" noChangeArrowheads="1"/>
          </p:cNvSpPr>
          <p:nvPr>
            <p:ph type="title"/>
          </p:nvPr>
        </p:nvSpPr>
        <p:spPr>
          <a:xfrm>
            <a:off x="539750" y="274638"/>
            <a:ext cx="8147050" cy="1143000"/>
          </a:xfrm>
        </p:spPr>
        <p:txBody>
          <a:bodyPr/>
          <a:lstStyle/>
          <a:p>
            <a:pPr eaLnBrk="1" hangingPunct="1"/>
            <a:r>
              <a:rPr lang="en-US" altLang="en-US" sz="3200">
                <a:latin typeface="Berlin Sans FB" pitchFamily="34" charset="0"/>
              </a:rPr>
              <a:t>Scenarios for Determining Family Size</a:t>
            </a:r>
          </a:p>
        </p:txBody>
      </p:sp>
      <p:sp>
        <p:nvSpPr>
          <p:cNvPr id="4" name="Rectangle 15"/>
          <p:cNvSpPr txBox="1">
            <a:spLocks noChangeArrowheads="1"/>
          </p:cNvSpPr>
          <p:nvPr/>
        </p:nvSpPr>
        <p:spPr bwMode="auto">
          <a:xfrm>
            <a:off x="1852613" y="4034790"/>
            <a:ext cx="6986587" cy="2001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buFontTx/>
              <a:buNone/>
              <a:defRPr/>
            </a:pPr>
            <a:r>
              <a:rPr lang="en-US" altLang="en-US" sz="2000" kern="0" dirty="0">
                <a:solidFill>
                  <a:srgbClr val="002164"/>
                </a:solidFill>
                <a:effectLst/>
                <a:latin typeface="Times New Roman" panose="02020603050405020304" pitchFamily="18" charset="0"/>
                <a:cs typeface="Times New Roman" panose="02020603050405020304" pitchFamily="18" charset="0"/>
              </a:rPr>
              <a:t>It would be a family of 3.  </a:t>
            </a:r>
          </a:p>
        </p:txBody>
      </p:sp>
      <p:sp>
        <p:nvSpPr>
          <p:cNvPr id="68612" name="Shape 56"/>
          <p:cNvSpPr>
            <a:spLocks noGrp="1"/>
          </p:cNvSpPr>
          <p:nvPr>
            <p:ph type="body" idx="1"/>
          </p:nvPr>
        </p:nvSpPr>
        <p:spPr>
          <a:xfrm>
            <a:off x="684213" y="1600200"/>
            <a:ext cx="8002587" cy="2001838"/>
          </a:xfrm>
        </p:spPr>
        <p:txBody>
          <a:bodyPr lIns="91425" tIns="91425" rIns="91425" bIns="91425"/>
          <a:lstStyle/>
          <a:p>
            <a:pPr marL="0" indent="0" eaLnBrk="1" hangingPunct="1">
              <a:spcBef>
                <a:spcPct val="0"/>
              </a:spcBef>
              <a:buFontTx/>
              <a:buNone/>
            </a:pPr>
            <a:r>
              <a:rPr lang="en-US" altLang="en-US" sz="2000" b="1" dirty="0">
                <a:latin typeface="Arial" panose="020B0604020202020204" pitchFamily="34" charset="0"/>
                <a:cs typeface="Arial" panose="020B0604020202020204" pitchFamily="34" charset="0"/>
              </a:rPr>
              <a:t>Frankie comes to fill out an application for his son, Bruno.  He tells the interviewer that his wife, Bruno’s mom, died a couple of years ago.  He is the adoptive parent of his wife’s other child, Clyde, who is Bruno’s half-brother and lives with him in the household.  Clyde and Bruno had the same mother, but only Bruno is Frankie’s biological child.  How many are in the family?</a:t>
            </a:r>
          </a:p>
        </p:txBody>
      </p:sp>
      <p:sp>
        <p:nvSpPr>
          <p:cNvPr id="2" name="Slide Number Placeholder 1">
            <a:extLst>
              <a:ext uri="{FF2B5EF4-FFF2-40B4-BE49-F238E27FC236}">
                <a16:creationId xmlns:a16="http://schemas.microsoft.com/office/drawing/2014/main" id="{65A9A208-4FCE-8446-1072-DB0777670DBA}"/>
              </a:ext>
            </a:extLst>
          </p:cNvPr>
          <p:cNvSpPr>
            <a:spLocks noGrp="1"/>
          </p:cNvSpPr>
          <p:nvPr>
            <p:ph type="sldNum" sz="quarter" idx="12"/>
          </p:nvPr>
        </p:nvSpPr>
        <p:spPr/>
        <p:txBody>
          <a:bodyPr/>
          <a:lstStyle/>
          <a:p>
            <a:pPr>
              <a:defRPr/>
            </a:pPr>
            <a:fld id="{7BF42DD1-63CA-49ED-B17C-D9243581944E}" type="slidenum">
              <a:rPr lang="es-ES" altLang="en-US" smtClean="0"/>
              <a:pPr>
                <a:defRPr/>
              </a:pPr>
              <a:t>49</a:t>
            </a:fld>
            <a:endParaRPr lang="es-ES" altLang="en-US"/>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78A894-0EC3-848C-A01C-7F1818BF0B47}"/>
            </a:ext>
          </a:extLst>
        </p:cNvPr>
        <p:cNvGrpSpPr/>
        <p:nvPr/>
      </p:nvGrpSpPr>
      <p:grpSpPr>
        <a:xfrm>
          <a:off x="0" y="0"/>
          <a:ext cx="0" cy="0"/>
          <a:chOff x="0" y="0"/>
          <a:chExt cx="0" cy="0"/>
        </a:xfrm>
      </p:grpSpPr>
      <p:sp>
        <p:nvSpPr>
          <p:cNvPr id="41986" name="标题 1">
            <a:extLst>
              <a:ext uri="{FF2B5EF4-FFF2-40B4-BE49-F238E27FC236}">
                <a16:creationId xmlns:a16="http://schemas.microsoft.com/office/drawing/2014/main" id="{1521C03A-04BF-C326-8754-44782A1A49A3}"/>
              </a:ext>
            </a:extLst>
          </p:cNvPr>
          <p:cNvSpPr>
            <a:spLocks noGrp="1"/>
          </p:cNvSpPr>
          <p:nvPr>
            <p:ph type="title" idx="4294967295"/>
          </p:nvPr>
        </p:nvSpPr>
        <p:spPr>
          <a:xfrm>
            <a:off x="628650" y="120650"/>
            <a:ext cx="7848600" cy="609600"/>
          </a:xfrm>
        </p:spPr>
        <p:txBody>
          <a:bodyPr/>
          <a:lstStyle/>
          <a:p>
            <a:pPr algn="ctr"/>
            <a:r>
              <a:rPr lang="en-US" altLang="zh-CN">
                <a:ea typeface="宋体" pitchFamily="2" charset="-122"/>
              </a:rPr>
              <a:t>Eligibility</a:t>
            </a:r>
            <a:endParaRPr lang="zh-CN" altLang="en-US">
              <a:ea typeface="宋体" pitchFamily="2" charset="-122"/>
            </a:endParaRPr>
          </a:p>
        </p:txBody>
      </p:sp>
      <p:sp>
        <p:nvSpPr>
          <p:cNvPr id="4" name="Shape 86">
            <a:extLst>
              <a:ext uri="{FF2B5EF4-FFF2-40B4-BE49-F238E27FC236}">
                <a16:creationId xmlns:a16="http://schemas.microsoft.com/office/drawing/2014/main" id="{E2BD0212-81CD-1D95-F753-4F4D4DA5AC53}"/>
              </a:ext>
            </a:extLst>
          </p:cNvPr>
          <p:cNvSpPr txBox="1">
            <a:spLocks/>
          </p:cNvSpPr>
          <p:nvPr/>
        </p:nvSpPr>
        <p:spPr>
          <a:xfrm>
            <a:off x="1598613" y="1243013"/>
            <a:ext cx="5562600" cy="820737"/>
          </a:xfrm>
          <a:prstGeom prst="rect">
            <a:avLst/>
          </a:prstGeom>
        </p:spPr>
        <p:txBody>
          <a:bodyPr lIns="91425" tIns="91425" rIns="91425" bIns="91425"/>
          <a:lstStyle>
            <a:lvl1pPr marL="342900" indent="-342900" algn="l" rtl="0" eaLnBrk="0" fontAlgn="base" hangingPunct="0">
              <a:spcBef>
                <a:spcPct val="20000"/>
              </a:spcBef>
              <a:spcAft>
                <a:spcPct val="0"/>
              </a:spcAft>
              <a:buClr>
                <a:schemeClr val="folHlink"/>
              </a:buClr>
              <a:buFont typeface="Wingdings" pitchFamily="2" charset="2"/>
              <a:buChar char="u"/>
              <a:defRPr sz="2000" b="1">
                <a:solidFill>
                  <a:schemeClr val="folHlink"/>
                </a:solidFill>
                <a:latin typeface="+mn-lt"/>
                <a:ea typeface="+mn-ea"/>
                <a:cs typeface="+mn-cs"/>
              </a:defRPr>
            </a:lvl1pPr>
            <a:lvl2pPr marL="742950" indent="-285750" algn="l" rtl="0" eaLnBrk="0" fontAlgn="base" hangingPunct="0">
              <a:spcBef>
                <a:spcPct val="20000"/>
              </a:spcBef>
              <a:spcAft>
                <a:spcPct val="0"/>
              </a:spcAft>
              <a:buClr>
                <a:schemeClr val="accent1"/>
              </a:buClr>
              <a:buSzPct val="60000"/>
              <a:buFont typeface="Wingdings" pitchFamily="2" charset="2"/>
              <a:buChar char="n"/>
              <a:defRPr>
                <a:solidFill>
                  <a:schemeClr val="tx1"/>
                </a:solidFill>
                <a:latin typeface="+mn-lt"/>
              </a:defRPr>
            </a:lvl2pPr>
            <a:lvl3pPr marL="1143000" indent="-228600" algn="l" rtl="0" eaLnBrk="0" fontAlgn="base" hangingPunct="0">
              <a:spcBef>
                <a:spcPct val="20000"/>
              </a:spcBef>
              <a:spcAft>
                <a:spcPct val="0"/>
              </a:spcAft>
              <a:buClr>
                <a:schemeClr val="folHlink"/>
              </a:buClr>
              <a:buSzPct val="60000"/>
              <a:buFont typeface="Wingdings" pitchFamily="2" charset="2"/>
              <a:buChar char="n"/>
              <a:defRPr sz="1600">
                <a:solidFill>
                  <a:schemeClr val="tx1"/>
                </a:solidFill>
                <a:latin typeface="+mn-lt"/>
              </a:defRPr>
            </a:lvl3pPr>
            <a:lvl4pPr marL="1600200" indent="-228600" algn="l" rtl="0" eaLnBrk="0" fontAlgn="base" hangingPunct="0">
              <a:spcBef>
                <a:spcPct val="20000"/>
              </a:spcBef>
              <a:spcAft>
                <a:spcPct val="0"/>
              </a:spcAft>
              <a:buClr>
                <a:schemeClr val="tx1"/>
              </a:buClr>
              <a:buSzPct val="60000"/>
              <a:buFont typeface="Wingdings" pitchFamily="2" charset="2"/>
              <a:buChar char="n"/>
              <a:defRPr sz="1600">
                <a:solidFill>
                  <a:schemeClr val="tx1"/>
                </a:solidFill>
                <a:latin typeface="+mn-lt"/>
              </a:defRPr>
            </a:lvl4pPr>
            <a:lvl5pPr marL="20574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5pPr>
            <a:lvl6pPr marL="25146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6pPr>
            <a:lvl7pPr marL="29718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7pPr>
            <a:lvl8pPr marL="34290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8pPr>
            <a:lvl9pPr marL="38862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9pPr>
          </a:lstStyle>
          <a:p>
            <a:pPr marL="0" indent="0" algn="ctr">
              <a:spcBef>
                <a:spcPts val="0"/>
              </a:spcBef>
              <a:spcAft>
                <a:spcPts val="0"/>
              </a:spcAft>
              <a:buFont typeface="Wingdings" pitchFamily="2" charset="2"/>
              <a:buNone/>
              <a:defRPr/>
            </a:pPr>
            <a:r>
              <a:rPr lang="en-US" sz="3200" kern="0" dirty="0">
                <a:effectLst/>
              </a:rPr>
              <a:t>What makes a child eligible for Head Start?</a:t>
            </a:r>
          </a:p>
          <a:p>
            <a:pPr marL="0" indent="0" algn="ctr">
              <a:spcBef>
                <a:spcPts val="0"/>
              </a:spcBef>
              <a:spcAft>
                <a:spcPts val="0"/>
              </a:spcAft>
              <a:buFont typeface="Wingdings" pitchFamily="2" charset="2"/>
              <a:buNone/>
              <a:defRPr/>
            </a:pPr>
            <a:endParaRPr lang="en-US" sz="3200" kern="0" dirty="0">
              <a:effectLst/>
            </a:endParaRPr>
          </a:p>
          <a:p>
            <a:pPr marL="0" indent="0" algn="ctr">
              <a:spcBef>
                <a:spcPts val="0"/>
              </a:spcBef>
              <a:spcAft>
                <a:spcPts val="0"/>
              </a:spcAft>
              <a:buFont typeface="Wingdings" pitchFamily="2" charset="2"/>
              <a:buNone/>
              <a:defRPr/>
            </a:pPr>
            <a:r>
              <a:rPr lang="en-US" sz="1800" kern="0" dirty="0">
                <a:effectLst/>
              </a:rPr>
              <a:t>The only true requirement for Head Start enrollment is that the child is at least 3 years of age on the day of enrollment, and not older than 5 years of age by August 1 of that year. </a:t>
            </a:r>
          </a:p>
        </p:txBody>
      </p:sp>
    </p:spTree>
    <p:extLst>
      <p:ext uri="{BB962C8B-B14F-4D97-AF65-F5344CB8AC3E}">
        <p14:creationId xmlns:p14="http://schemas.microsoft.com/office/powerpoint/2010/main" val="3690115972"/>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14"/>
          <p:cNvSpPr>
            <a:spLocks noGrp="1" noChangeArrowheads="1"/>
          </p:cNvSpPr>
          <p:nvPr>
            <p:ph type="title"/>
          </p:nvPr>
        </p:nvSpPr>
        <p:spPr>
          <a:xfrm>
            <a:off x="539750" y="274638"/>
            <a:ext cx="8147050" cy="1143000"/>
          </a:xfrm>
        </p:spPr>
        <p:txBody>
          <a:bodyPr/>
          <a:lstStyle/>
          <a:p>
            <a:pPr eaLnBrk="1" hangingPunct="1"/>
            <a:r>
              <a:rPr lang="en-US" altLang="en-US" sz="3200">
                <a:latin typeface="Berlin Sans FB" pitchFamily="34" charset="0"/>
              </a:rPr>
              <a:t>Scenarios for Determining Family Size</a:t>
            </a:r>
          </a:p>
        </p:txBody>
      </p:sp>
      <p:sp>
        <p:nvSpPr>
          <p:cNvPr id="4" name="Rectangle 15"/>
          <p:cNvSpPr txBox="1">
            <a:spLocks noChangeArrowheads="1"/>
          </p:cNvSpPr>
          <p:nvPr/>
        </p:nvSpPr>
        <p:spPr bwMode="auto">
          <a:xfrm>
            <a:off x="1811973" y="4075430"/>
            <a:ext cx="6986587" cy="2001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buFontTx/>
              <a:buNone/>
              <a:defRPr/>
            </a:pPr>
            <a:r>
              <a:rPr lang="en-US" altLang="en-US" sz="2000" kern="0" dirty="0">
                <a:solidFill>
                  <a:srgbClr val="002164"/>
                </a:solidFill>
                <a:effectLst/>
                <a:latin typeface="Times New Roman" panose="02020603050405020304" pitchFamily="18" charset="0"/>
                <a:cs typeface="Times New Roman" panose="02020603050405020304" pitchFamily="18" charset="0"/>
              </a:rPr>
              <a:t>It would be a family of 2.  </a:t>
            </a:r>
          </a:p>
        </p:txBody>
      </p:sp>
      <p:sp>
        <p:nvSpPr>
          <p:cNvPr id="69636" name="Shape 56"/>
          <p:cNvSpPr>
            <a:spLocks noGrp="1"/>
          </p:cNvSpPr>
          <p:nvPr>
            <p:ph type="body" idx="1"/>
          </p:nvPr>
        </p:nvSpPr>
        <p:spPr>
          <a:xfrm>
            <a:off x="755650" y="1600200"/>
            <a:ext cx="7931150" cy="2001838"/>
          </a:xfrm>
        </p:spPr>
        <p:txBody>
          <a:bodyPr lIns="91425" tIns="91425" rIns="91425" bIns="91425"/>
          <a:lstStyle/>
          <a:p>
            <a:pPr marL="0" indent="0" eaLnBrk="1" hangingPunct="1">
              <a:spcBef>
                <a:spcPct val="0"/>
              </a:spcBef>
              <a:buFontTx/>
              <a:buNone/>
            </a:pPr>
            <a:r>
              <a:rPr lang="en-US" altLang="en-US" sz="2000" b="1" dirty="0">
                <a:latin typeface="Arial" panose="020B0604020202020204" pitchFamily="34" charset="0"/>
                <a:cs typeface="Arial" panose="020B0604020202020204" pitchFamily="34" charset="0"/>
              </a:rPr>
              <a:t>Tina is 19 years old, has never worked at a job, and still lives at home with her mom and dad.  She has a 3 year old daughter named Sidney.  She comes to fill out an application today for Sidney.  She tells the interviewer that her mom and dad pay for everything for her and Sidney including their clothes, food, etc.  How many are in the family?  </a:t>
            </a:r>
          </a:p>
        </p:txBody>
      </p:sp>
      <p:sp>
        <p:nvSpPr>
          <p:cNvPr id="2" name="Slide Number Placeholder 1">
            <a:extLst>
              <a:ext uri="{FF2B5EF4-FFF2-40B4-BE49-F238E27FC236}">
                <a16:creationId xmlns:a16="http://schemas.microsoft.com/office/drawing/2014/main" id="{FED361E0-30B2-E229-8B61-1F09D79FCFE6}"/>
              </a:ext>
            </a:extLst>
          </p:cNvPr>
          <p:cNvSpPr>
            <a:spLocks noGrp="1"/>
          </p:cNvSpPr>
          <p:nvPr>
            <p:ph type="sldNum" sz="quarter" idx="12"/>
          </p:nvPr>
        </p:nvSpPr>
        <p:spPr/>
        <p:txBody>
          <a:bodyPr/>
          <a:lstStyle/>
          <a:p>
            <a:pPr>
              <a:defRPr/>
            </a:pPr>
            <a:fld id="{7BF42DD1-63CA-49ED-B17C-D9243581944E}" type="slidenum">
              <a:rPr lang="es-ES" altLang="en-US" smtClean="0"/>
              <a:pPr>
                <a:defRPr/>
              </a:pPr>
              <a:t>50</a:t>
            </a:fld>
            <a:endParaRPr lang="es-ES" altLang="en-US"/>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14"/>
          <p:cNvSpPr>
            <a:spLocks noGrp="1" noChangeArrowheads="1"/>
          </p:cNvSpPr>
          <p:nvPr>
            <p:ph type="title"/>
          </p:nvPr>
        </p:nvSpPr>
        <p:spPr>
          <a:xfrm>
            <a:off x="539750" y="274638"/>
            <a:ext cx="8147050" cy="1143000"/>
          </a:xfrm>
        </p:spPr>
        <p:txBody>
          <a:bodyPr/>
          <a:lstStyle/>
          <a:p>
            <a:pPr eaLnBrk="1" hangingPunct="1"/>
            <a:r>
              <a:rPr lang="en-US" altLang="en-US" sz="3200">
                <a:latin typeface="Berlin Sans FB" pitchFamily="34" charset="0"/>
              </a:rPr>
              <a:t>Scenarios for Determining Family Size</a:t>
            </a:r>
          </a:p>
        </p:txBody>
      </p:sp>
      <p:sp>
        <p:nvSpPr>
          <p:cNvPr id="4" name="Rectangle 15"/>
          <p:cNvSpPr txBox="1">
            <a:spLocks noChangeArrowheads="1"/>
          </p:cNvSpPr>
          <p:nvPr/>
        </p:nvSpPr>
        <p:spPr bwMode="auto">
          <a:xfrm>
            <a:off x="1852613" y="3740150"/>
            <a:ext cx="6986587" cy="2001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buFontTx/>
              <a:buNone/>
              <a:defRPr/>
            </a:pPr>
            <a:r>
              <a:rPr lang="en-US" altLang="en-US" sz="2000" kern="0" dirty="0">
                <a:solidFill>
                  <a:srgbClr val="002164"/>
                </a:solidFill>
                <a:effectLst/>
                <a:latin typeface="Times New Roman" panose="02020603050405020304" pitchFamily="18" charset="0"/>
                <a:cs typeface="Times New Roman" panose="02020603050405020304" pitchFamily="18" charset="0"/>
              </a:rPr>
              <a:t>It would be a family of 5.  Since the grandparents are “supported by the income of the parent (Gina)” and they are “related to the parent by blood, marriage, or adoption,” this means they are counted in the family for the enrolling child.  If Gina’s income was not supporting them, they would not be counted. </a:t>
            </a:r>
          </a:p>
        </p:txBody>
      </p:sp>
      <p:sp>
        <p:nvSpPr>
          <p:cNvPr id="70660" name="Shape 56"/>
          <p:cNvSpPr>
            <a:spLocks noGrp="1"/>
          </p:cNvSpPr>
          <p:nvPr>
            <p:ph type="body" idx="1"/>
          </p:nvPr>
        </p:nvSpPr>
        <p:spPr>
          <a:xfrm>
            <a:off x="850900" y="1600200"/>
            <a:ext cx="7835900" cy="2001838"/>
          </a:xfrm>
        </p:spPr>
        <p:txBody>
          <a:bodyPr lIns="91425" tIns="91425" rIns="91425" bIns="91425"/>
          <a:lstStyle/>
          <a:p>
            <a:pPr marL="0" indent="0" eaLnBrk="1" hangingPunct="1">
              <a:spcBef>
                <a:spcPct val="0"/>
              </a:spcBef>
              <a:buFontTx/>
              <a:buNone/>
            </a:pPr>
            <a:r>
              <a:rPr lang="en-US" altLang="en-US" sz="2000" b="1" dirty="0">
                <a:latin typeface="Arial" panose="020B0604020202020204" pitchFamily="34" charset="0"/>
                <a:cs typeface="Arial" panose="020B0604020202020204" pitchFamily="34" charset="0"/>
              </a:rPr>
              <a:t> Gina comes to fill out an application for her 3 year old daughter.  Gina and her 2 kids live with Gina’s parents.  The house belongs to her parents, but Gina works at a job and pays all of the bills including the electric, water, etc. for the entire family.  How many are in the family?</a:t>
            </a:r>
          </a:p>
        </p:txBody>
      </p:sp>
      <p:sp>
        <p:nvSpPr>
          <p:cNvPr id="2" name="Slide Number Placeholder 1">
            <a:extLst>
              <a:ext uri="{FF2B5EF4-FFF2-40B4-BE49-F238E27FC236}">
                <a16:creationId xmlns:a16="http://schemas.microsoft.com/office/drawing/2014/main" id="{F4757F39-88B8-54E7-AD9C-0C655B6229ED}"/>
              </a:ext>
            </a:extLst>
          </p:cNvPr>
          <p:cNvSpPr>
            <a:spLocks noGrp="1"/>
          </p:cNvSpPr>
          <p:nvPr>
            <p:ph type="sldNum" sz="quarter" idx="12"/>
          </p:nvPr>
        </p:nvSpPr>
        <p:spPr/>
        <p:txBody>
          <a:bodyPr/>
          <a:lstStyle/>
          <a:p>
            <a:pPr>
              <a:defRPr/>
            </a:pPr>
            <a:fld id="{7BF42DD1-63CA-49ED-B17C-D9243581944E}" type="slidenum">
              <a:rPr lang="es-ES" altLang="en-US" smtClean="0"/>
              <a:pPr>
                <a:defRPr/>
              </a:pPr>
              <a:t>51</a:t>
            </a:fld>
            <a:endParaRPr lang="es-ES" altLang="en-US"/>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14"/>
          <p:cNvSpPr>
            <a:spLocks noGrp="1" noChangeArrowheads="1"/>
          </p:cNvSpPr>
          <p:nvPr>
            <p:ph type="title"/>
          </p:nvPr>
        </p:nvSpPr>
        <p:spPr>
          <a:xfrm>
            <a:off x="539750" y="274638"/>
            <a:ext cx="8147050" cy="1143000"/>
          </a:xfrm>
        </p:spPr>
        <p:txBody>
          <a:bodyPr/>
          <a:lstStyle/>
          <a:p>
            <a:pPr eaLnBrk="1" hangingPunct="1"/>
            <a:r>
              <a:rPr lang="en-US" altLang="en-US" sz="3200">
                <a:latin typeface="Berlin Sans FB" pitchFamily="34" charset="0"/>
              </a:rPr>
              <a:t>Scenarios for Determining Family Size</a:t>
            </a:r>
          </a:p>
        </p:txBody>
      </p:sp>
      <p:sp>
        <p:nvSpPr>
          <p:cNvPr id="4" name="Rectangle 15"/>
          <p:cNvSpPr txBox="1">
            <a:spLocks noChangeArrowheads="1"/>
          </p:cNvSpPr>
          <p:nvPr/>
        </p:nvSpPr>
        <p:spPr bwMode="auto">
          <a:xfrm>
            <a:off x="1811973" y="3963670"/>
            <a:ext cx="6986587" cy="2001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buFontTx/>
              <a:buNone/>
              <a:defRPr/>
            </a:pPr>
            <a:r>
              <a:rPr lang="en-US" altLang="en-US" sz="2000" kern="0" dirty="0">
                <a:solidFill>
                  <a:srgbClr val="002164"/>
                </a:solidFill>
                <a:effectLst/>
                <a:latin typeface="Times New Roman" panose="02020603050405020304" pitchFamily="18" charset="0"/>
                <a:cs typeface="Times New Roman" panose="02020603050405020304" pitchFamily="18" charset="0"/>
              </a:rPr>
              <a:t>It would be a family of 1.  A foster child is always a family of 1.  They do not count in someone else’s family, and the other members of the household do not count in their family number.</a:t>
            </a:r>
          </a:p>
        </p:txBody>
      </p:sp>
      <p:sp>
        <p:nvSpPr>
          <p:cNvPr id="71684" name="Shape 56"/>
          <p:cNvSpPr>
            <a:spLocks noGrp="1"/>
          </p:cNvSpPr>
          <p:nvPr>
            <p:ph type="body" idx="1"/>
          </p:nvPr>
        </p:nvSpPr>
        <p:spPr>
          <a:xfrm>
            <a:off x="850900" y="1600200"/>
            <a:ext cx="7835900" cy="2001838"/>
          </a:xfrm>
        </p:spPr>
        <p:txBody>
          <a:bodyPr lIns="91425" tIns="91425" rIns="91425" bIns="91425"/>
          <a:lstStyle/>
          <a:p>
            <a:pPr marL="0" indent="0" eaLnBrk="1" hangingPunct="1">
              <a:spcBef>
                <a:spcPct val="0"/>
              </a:spcBef>
              <a:buFontTx/>
              <a:buNone/>
            </a:pPr>
            <a:r>
              <a:rPr lang="en-US" altLang="en-US" sz="2000" b="1" dirty="0">
                <a:latin typeface="Arial" panose="020B0604020202020204" pitchFamily="34" charset="0"/>
                <a:cs typeface="Arial" panose="020B0604020202020204" pitchFamily="34" charset="0"/>
              </a:rPr>
              <a:t> John and Mary have 5 kids living with them.  They have 1 foster child, 2 biological children, 1 adopted child, and a 17 year old friend of the family that had nowhere else to go so they have allowed him to live with them for the past 6 months.  They are his legal guardians.  They come to fill out an application for their foster child.  How many are in the family?</a:t>
            </a:r>
          </a:p>
        </p:txBody>
      </p:sp>
      <p:sp>
        <p:nvSpPr>
          <p:cNvPr id="2" name="Slide Number Placeholder 1">
            <a:extLst>
              <a:ext uri="{FF2B5EF4-FFF2-40B4-BE49-F238E27FC236}">
                <a16:creationId xmlns:a16="http://schemas.microsoft.com/office/drawing/2014/main" id="{1D65458B-0924-5174-149F-D4E656A3201A}"/>
              </a:ext>
            </a:extLst>
          </p:cNvPr>
          <p:cNvSpPr>
            <a:spLocks noGrp="1"/>
          </p:cNvSpPr>
          <p:nvPr>
            <p:ph type="sldNum" sz="quarter" idx="12"/>
          </p:nvPr>
        </p:nvSpPr>
        <p:spPr/>
        <p:txBody>
          <a:bodyPr/>
          <a:lstStyle/>
          <a:p>
            <a:pPr>
              <a:defRPr/>
            </a:pPr>
            <a:fld id="{7BF42DD1-63CA-49ED-B17C-D9243581944E}" type="slidenum">
              <a:rPr lang="es-ES" altLang="en-US" smtClean="0"/>
              <a:pPr>
                <a:defRPr/>
              </a:pPr>
              <a:t>52</a:t>
            </a:fld>
            <a:endParaRPr lang="es-ES" altLang="en-US"/>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14"/>
          <p:cNvSpPr>
            <a:spLocks noGrp="1" noChangeArrowheads="1"/>
          </p:cNvSpPr>
          <p:nvPr>
            <p:ph type="title"/>
          </p:nvPr>
        </p:nvSpPr>
        <p:spPr>
          <a:xfrm>
            <a:off x="539750" y="274638"/>
            <a:ext cx="8147050" cy="1143000"/>
          </a:xfrm>
        </p:spPr>
        <p:txBody>
          <a:bodyPr/>
          <a:lstStyle/>
          <a:p>
            <a:pPr eaLnBrk="1" hangingPunct="1"/>
            <a:r>
              <a:rPr lang="en-US" altLang="en-US" sz="3200">
                <a:latin typeface="Berlin Sans FB" pitchFamily="34" charset="0"/>
              </a:rPr>
              <a:t>Scenarios for Determining Family Size</a:t>
            </a:r>
          </a:p>
        </p:txBody>
      </p:sp>
      <p:sp>
        <p:nvSpPr>
          <p:cNvPr id="4" name="Rectangle 15"/>
          <p:cNvSpPr txBox="1">
            <a:spLocks noChangeArrowheads="1"/>
          </p:cNvSpPr>
          <p:nvPr/>
        </p:nvSpPr>
        <p:spPr bwMode="auto">
          <a:xfrm>
            <a:off x="1893253" y="4256881"/>
            <a:ext cx="6986587" cy="2001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buFontTx/>
              <a:buNone/>
              <a:defRPr/>
            </a:pPr>
            <a:r>
              <a:rPr lang="en-US" altLang="en-US" sz="2000" kern="0" dirty="0">
                <a:solidFill>
                  <a:srgbClr val="002164"/>
                </a:solidFill>
                <a:effectLst/>
                <a:latin typeface="Times New Roman" panose="02020603050405020304" pitchFamily="18" charset="0"/>
                <a:cs typeface="Times New Roman" panose="02020603050405020304" pitchFamily="18" charset="0"/>
              </a:rPr>
              <a:t>It would be a family of 5 (John, Mary, 2 biological kids, and 1 adopted kid). The foster child does not count in another child’s family.  The 17 year old friend of the family does not meet the definition of “Family”.  </a:t>
            </a:r>
          </a:p>
        </p:txBody>
      </p:sp>
      <p:sp>
        <p:nvSpPr>
          <p:cNvPr id="6" name="Shape 56"/>
          <p:cNvSpPr txBox="1">
            <a:spLocks noGrp="1"/>
          </p:cNvSpPr>
          <p:nvPr>
            <p:ph type="body" idx="1"/>
          </p:nvPr>
        </p:nvSpPr>
        <p:spPr>
          <a:xfrm>
            <a:off x="850900" y="1600200"/>
            <a:ext cx="7835900" cy="2001838"/>
          </a:xfrm>
        </p:spPr>
        <p:txBody>
          <a:bodyPr lIns="91425" tIns="91425" rIns="91425" bIns="91425">
            <a:noAutofit/>
          </a:bodyPr>
          <a:lstStyle/>
          <a:p>
            <a:pPr marL="0" indent="0" eaLnBrk="1" hangingPunct="1">
              <a:spcBef>
                <a:spcPts val="0"/>
              </a:spcBef>
              <a:spcAft>
                <a:spcPts val="0"/>
              </a:spcAft>
              <a:buFontTx/>
              <a:buNone/>
              <a:defRPr/>
            </a:pPr>
            <a:r>
              <a:rPr lang="en-US" sz="2000" b="1" dirty="0">
                <a:latin typeface="Arial" panose="020B0604020202020204" pitchFamily="34" charset="0"/>
                <a:cs typeface="Arial" panose="020B0604020202020204" pitchFamily="34" charset="0"/>
              </a:rPr>
              <a:t> (Same scenario as before)  John and Mary have 5 kids living with them.  They have 1 foster child, 2 biological children, 1 adopted child, and a 17 year old friend of the family that had nowhere else to go so they have allowed him to live with them for the past 6 months.  They are his legal guardians.  </a:t>
            </a:r>
            <a:r>
              <a:rPr lang="en-US" sz="2000" b="1" u="sng" dirty="0">
                <a:solidFill>
                  <a:schemeClr val="accent6">
                    <a:lumMod val="60000"/>
                    <a:lumOff val="40000"/>
                  </a:schemeClr>
                </a:solidFill>
                <a:latin typeface="Arial" panose="020B0604020202020204" pitchFamily="34" charset="0"/>
                <a:cs typeface="Arial" panose="020B0604020202020204" pitchFamily="34" charset="0"/>
              </a:rPr>
              <a:t>They come to fill out an application for their biological child. </a:t>
            </a:r>
            <a:r>
              <a:rPr lang="en-US" sz="2000" b="1" dirty="0">
                <a:latin typeface="Arial" panose="020B0604020202020204" pitchFamily="34" charset="0"/>
                <a:cs typeface="Arial" panose="020B0604020202020204" pitchFamily="34" charset="0"/>
              </a:rPr>
              <a:t> How many are in the family?</a:t>
            </a:r>
            <a:endParaRPr sz="2000" b="1" dirty="0">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CAF661E3-5405-3564-5170-AF085CCE1DF1}"/>
              </a:ext>
            </a:extLst>
          </p:cNvPr>
          <p:cNvSpPr>
            <a:spLocks noGrp="1"/>
          </p:cNvSpPr>
          <p:nvPr>
            <p:ph type="sldNum" sz="quarter" idx="12"/>
          </p:nvPr>
        </p:nvSpPr>
        <p:spPr/>
        <p:txBody>
          <a:bodyPr/>
          <a:lstStyle/>
          <a:p>
            <a:pPr>
              <a:defRPr/>
            </a:pPr>
            <a:fld id="{7BF42DD1-63CA-49ED-B17C-D9243581944E}" type="slidenum">
              <a:rPr lang="es-ES" altLang="en-US" smtClean="0"/>
              <a:pPr>
                <a:defRPr/>
              </a:pPr>
              <a:t>53</a:t>
            </a:fld>
            <a:endParaRPr lang="es-ES" altLang="en-US"/>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a:spLocks/>
          </p:cNvSpPr>
          <p:nvPr/>
        </p:nvSpPr>
        <p:spPr bwMode="auto">
          <a:xfrm>
            <a:off x="1177925" y="1098550"/>
            <a:ext cx="7121525" cy="455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chemeClr val="folHlink"/>
              </a:buClr>
              <a:buFont typeface="Wingdings" pitchFamily="2" charset="2"/>
              <a:buChar char="u"/>
              <a:defRPr sz="2000" b="1">
                <a:solidFill>
                  <a:schemeClr val="folHlink"/>
                </a:solidFill>
                <a:latin typeface="+mn-lt"/>
                <a:ea typeface="+mn-ea"/>
                <a:cs typeface="+mn-cs"/>
              </a:defRPr>
            </a:lvl1pPr>
            <a:lvl2pPr marL="742950" indent="-285750" algn="l" rtl="0" eaLnBrk="0" fontAlgn="base" hangingPunct="0">
              <a:spcBef>
                <a:spcPct val="20000"/>
              </a:spcBef>
              <a:spcAft>
                <a:spcPct val="0"/>
              </a:spcAft>
              <a:buClr>
                <a:schemeClr val="accent1"/>
              </a:buClr>
              <a:buSzPct val="60000"/>
              <a:buFont typeface="Wingdings" pitchFamily="2" charset="2"/>
              <a:buChar char="n"/>
              <a:defRPr>
                <a:solidFill>
                  <a:schemeClr val="tx1"/>
                </a:solidFill>
                <a:latin typeface="+mn-lt"/>
              </a:defRPr>
            </a:lvl2pPr>
            <a:lvl3pPr marL="1143000" indent="-228600" algn="l" rtl="0" eaLnBrk="0" fontAlgn="base" hangingPunct="0">
              <a:spcBef>
                <a:spcPct val="20000"/>
              </a:spcBef>
              <a:spcAft>
                <a:spcPct val="0"/>
              </a:spcAft>
              <a:buClr>
                <a:schemeClr val="folHlink"/>
              </a:buClr>
              <a:buSzPct val="60000"/>
              <a:buFont typeface="Wingdings" pitchFamily="2" charset="2"/>
              <a:buChar char="n"/>
              <a:defRPr sz="1600">
                <a:solidFill>
                  <a:schemeClr val="tx1"/>
                </a:solidFill>
                <a:latin typeface="+mn-lt"/>
              </a:defRPr>
            </a:lvl3pPr>
            <a:lvl4pPr marL="1600200" indent="-228600" algn="l" rtl="0" eaLnBrk="0" fontAlgn="base" hangingPunct="0">
              <a:spcBef>
                <a:spcPct val="20000"/>
              </a:spcBef>
              <a:spcAft>
                <a:spcPct val="0"/>
              </a:spcAft>
              <a:buClr>
                <a:schemeClr val="tx1"/>
              </a:buClr>
              <a:buSzPct val="60000"/>
              <a:buFont typeface="Wingdings" pitchFamily="2" charset="2"/>
              <a:buChar char="n"/>
              <a:defRPr sz="1600">
                <a:solidFill>
                  <a:schemeClr val="tx1"/>
                </a:solidFill>
                <a:latin typeface="+mn-lt"/>
              </a:defRPr>
            </a:lvl4pPr>
            <a:lvl5pPr marL="20574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5pPr>
            <a:lvl6pPr marL="25146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6pPr>
            <a:lvl7pPr marL="29718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7pPr>
            <a:lvl8pPr marL="34290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8pPr>
            <a:lvl9pPr marL="38862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9pPr>
          </a:lstStyle>
          <a:p>
            <a:pPr marL="0" indent="0">
              <a:buFont typeface="Wingdings" pitchFamily="2" charset="2"/>
              <a:buNone/>
              <a:defRPr/>
            </a:pPr>
            <a:r>
              <a:rPr lang="en-US" altLang="zh-CN" sz="2800" kern="0" dirty="0">
                <a:effectLst/>
                <a:latin typeface="Book Antiqua" panose="02040602050305030304" pitchFamily="18" charset="0"/>
                <a:ea typeface="宋体" pitchFamily="2" charset="-122"/>
              </a:rPr>
              <a:t>In order to complete the enrollment application accurately, you must be able to determine the following:</a:t>
            </a:r>
          </a:p>
          <a:p>
            <a:pPr marL="0" indent="0">
              <a:buFont typeface="Wingdings" pitchFamily="2" charset="2"/>
              <a:buNone/>
              <a:defRPr/>
            </a:pPr>
            <a:endParaRPr lang="en-US" altLang="zh-CN" sz="1000" kern="0" dirty="0">
              <a:effectLst/>
              <a:latin typeface="Book Antiqua" panose="02040602050305030304" pitchFamily="18" charset="0"/>
              <a:ea typeface="宋体" pitchFamily="2" charset="-122"/>
            </a:endParaRPr>
          </a:p>
          <a:p>
            <a:pPr>
              <a:buFont typeface="Wingdings" pitchFamily="2" charset="2"/>
              <a:buChar char="q"/>
              <a:defRPr/>
            </a:pPr>
            <a:r>
              <a:rPr lang="en-US" altLang="zh-CN" kern="0" dirty="0">
                <a:solidFill>
                  <a:srgbClr val="002164"/>
                </a:solidFill>
                <a:effectLst/>
                <a:latin typeface="Book Antiqua" panose="02040602050305030304" pitchFamily="18" charset="0"/>
                <a:ea typeface="宋体" pitchFamily="2" charset="-122"/>
                <a:cs typeface="Arial" panose="020B0604020202020204" pitchFamily="34" charset="0"/>
              </a:rPr>
              <a:t>Is the person I’m talking to legally able to apply for this child’s enrollment</a:t>
            </a:r>
          </a:p>
          <a:p>
            <a:pPr>
              <a:buFont typeface="Wingdings" pitchFamily="2" charset="2"/>
              <a:buChar char="q"/>
              <a:defRPr/>
            </a:pPr>
            <a:r>
              <a:rPr lang="en-US" altLang="zh-CN" kern="0" dirty="0">
                <a:solidFill>
                  <a:srgbClr val="002164"/>
                </a:solidFill>
                <a:effectLst/>
                <a:latin typeface="Book Antiqua" panose="02040602050305030304" pitchFamily="18" charset="0"/>
                <a:ea typeface="宋体" pitchFamily="2" charset="-122"/>
                <a:cs typeface="Arial" panose="020B0604020202020204" pitchFamily="34" charset="0"/>
              </a:rPr>
              <a:t>What can he/she use to confirm the child’s age</a:t>
            </a:r>
          </a:p>
          <a:p>
            <a:pPr>
              <a:buFont typeface="Wingdings" pitchFamily="2" charset="2"/>
              <a:buChar char="q"/>
              <a:defRPr/>
            </a:pPr>
            <a:r>
              <a:rPr lang="en-US" altLang="zh-CN" kern="0" dirty="0">
                <a:solidFill>
                  <a:srgbClr val="002164"/>
                </a:solidFill>
                <a:effectLst/>
                <a:latin typeface="Book Antiqua" panose="02040602050305030304" pitchFamily="18" charset="0"/>
                <a:ea typeface="宋体" pitchFamily="2" charset="-122"/>
                <a:cs typeface="Arial" panose="020B0604020202020204" pitchFamily="34" charset="0"/>
              </a:rPr>
              <a:t>Is there a Secondary Caregiver</a:t>
            </a:r>
          </a:p>
          <a:p>
            <a:pPr>
              <a:buFont typeface="Wingdings" pitchFamily="2" charset="2"/>
              <a:buChar char="q"/>
              <a:defRPr/>
            </a:pPr>
            <a:r>
              <a:rPr lang="en-US" altLang="zh-CN" kern="0" dirty="0">
                <a:solidFill>
                  <a:srgbClr val="002164"/>
                </a:solidFill>
                <a:effectLst/>
                <a:latin typeface="Book Antiqua" panose="02040602050305030304" pitchFamily="18" charset="0"/>
                <a:ea typeface="宋体" pitchFamily="2" charset="-122"/>
                <a:cs typeface="Arial" panose="020B0604020202020204" pitchFamily="34" charset="0"/>
              </a:rPr>
              <a:t>How many people are in this child’s family</a:t>
            </a:r>
          </a:p>
          <a:p>
            <a:pPr>
              <a:buFont typeface="Wingdings" pitchFamily="2" charset="2"/>
              <a:buChar char="q"/>
              <a:defRPr/>
            </a:pPr>
            <a:r>
              <a:rPr lang="en-US" altLang="zh-CN" kern="0" dirty="0">
                <a:solidFill>
                  <a:srgbClr val="002164"/>
                </a:solidFill>
                <a:effectLst/>
                <a:latin typeface="Book Antiqua" panose="02040602050305030304" pitchFamily="18" charset="0"/>
                <a:ea typeface="宋体" pitchFamily="2" charset="-122"/>
                <a:cs typeface="Arial" panose="020B0604020202020204" pitchFamily="34" charset="0"/>
              </a:rPr>
              <a:t>What should I ask for to verify income</a:t>
            </a:r>
          </a:p>
          <a:p>
            <a:pPr>
              <a:buFont typeface="Wingdings" pitchFamily="2" charset="2"/>
              <a:buChar char="q"/>
              <a:defRPr/>
            </a:pPr>
            <a:r>
              <a:rPr lang="en-US" altLang="zh-CN" kern="0" dirty="0">
                <a:solidFill>
                  <a:srgbClr val="002164"/>
                </a:solidFill>
                <a:effectLst/>
                <a:latin typeface="Book Antiqua" panose="02040602050305030304" pitchFamily="18" charset="0"/>
                <a:ea typeface="宋体" pitchFamily="2" charset="-122"/>
                <a:cs typeface="Arial" panose="020B0604020202020204" pitchFamily="34" charset="0"/>
              </a:rPr>
              <a:t>Is this a child that should be listed as “Homeless”</a:t>
            </a:r>
          </a:p>
          <a:p>
            <a:pPr>
              <a:buFont typeface="Wingdings" pitchFamily="2" charset="2"/>
              <a:buChar char="q"/>
              <a:defRPr/>
            </a:pPr>
            <a:endParaRPr lang="en-US" altLang="zh-CN" kern="0" dirty="0">
              <a:solidFill>
                <a:srgbClr val="002164"/>
              </a:solidFill>
              <a:effectLst/>
              <a:latin typeface="Book Antiqua" panose="02040602050305030304" pitchFamily="18" charset="0"/>
              <a:ea typeface="宋体" pitchFamily="2" charset="-122"/>
              <a:cs typeface="Arial" panose="020B0604020202020204" pitchFamily="34" charset="0"/>
            </a:endParaRPr>
          </a:p>
          <a:p>
            <a:pPr>
              <a:buFont typeface="Wingdings" pitchFamily="2" charset="2"/>
              <a:buChar char="q"/>
              <a:defRPr/>
            </a:pPr>
            <a:endParaRPr lang="zh-CN" altLang="en-US" sz="2800" i="1" kern="0" dirty="0">
              <a:solidFill>
                <a:srgbClr val="002164"/>
              </a:solidFill>
              <a:effectLst/>
              <a:latin typeface="Arial" panose="020B0604020202020204" pitchFamily="34" charset="0"/>
              <a:ea typeface="宋体" pitchFamily="2" charset="-122"/>
              <a:cs typeface="Arial" panose="020B0604020202020204" pitchFamily="34" charset="0"/>
            </a:endParaRPr>
          </a:p>
        </p:txBody>
      </p:sp>
      <p:sp>
        <p:nvSpPr>
          <p:cNvPr id="6" name="标题 1"/>
          <p:cNvSpPr txBox="1">
            <a:spLocks/>
          </p:cNvSpPr>
          <p:nvPr/>
        </p:nvSpPr>
        <p:spPr bwMode="auto">
          <a:xfrm>
            <a:off x="628650" y="120650"/>
            <a:ext cx="7848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2800" b="1">
                <a:solidFill>
                  <a:schemeClr val="accent2"/>
                </a:solidFill>
                <a:latin typeface="+mj-lt"/>
                <a:ea typeface="+mj-ea"/>
                <a:cs typeface="+mj-cs"/>
              </a:defRPr>
            </a:lvl1pPr>
            <a:lvl2pPr algn="l" rtl="0" eaLnBrk="0" fontAlgn="base" hangingPunct="0">
              <a:spcBef>
                <a:spcPct val="0"/>
              </a:spcBef>
              <a:spcAft>
                <a:spcPct val="0"/>
              </a:spcAft>
              <a:defRPr sz="2800" b="1">
                <a:solidFill>
                  <a:schemeClr val="accent2"/>
                </a:solidFill>
                <a:latin typeface="Verdana" pitchFamily="34" charset="0"/>
              </a:defRPr>
            </a:lvl2pPr>
            <a:lvl3pPr algn="l" rtl="0" eaLnBrk="0" fontAlgn="base" hangingPunct="0">
              <a:spcBef>
                <a:spcPct val="0"/>
              </a:spcBef>
              <a:spcAft>
                <a:spcPct val="0"/>
              </a:spcAft>
              <a:defRPr sz="2800" b="1">
                <a:solidFill>
                  <a:schemeClr val="accent2"/>
                </a:solidFill>
                <a:latin typeface="Verdana" pitchFamily="34" charset="0"/>
              </a:defRPr>
            </a:lvl3pPr>
            <a:lvl4pPr algn="l" rtl="0" eaLnBrk="0" fontAlgn="base" hangingPunct="0">
              <a:spcBef>
                <a:spcPct val="0"/>
              </a:spcBef>
              <a:spcAft>
                <a:spcPct val="0"/>
              </a:spcAft>
              <a:defRPr sz="2800" b="1">
                <a:solidFill>
                  <a:schemeClr val="accent2"/>
                </a:solidFill>
                <a:latin typeface="Verdana" pitchFamily="34" charset="0"/>
              </a:defRPr>
            </a:lvl4pPr>
            <a:lvl5pPr algn="l" rtl="0" eaLnBrk="0" fontAlgn="base" hangingPunct="0">
              <a:spcBef>
                <a:spcPct val="0"/>
              </a:spcBef>
              <a:spcAft>
                <a:spcPct val="0"/>
              </a:spcAft>
              <a:defRPr sz="2800" b="1">
                <a:solidFill>
                  <a:schemeClr val="accent2"/>
                </a:solidFill>
                <a:latin typeface="Verdana" pitchFamily="34" charset="0"/>
              </a:defRPr>
            </a:lvl5pPr>
            <a:lvl6pPr marL="457200" algn="l" rtl="0" eaLnBrk="0" fontAlgn="base" hangingPunct="0">
              <a:spcBef>
                <a:spcPct val="0"/>
              </a:spcBef>
              <a:spcAft>
                <a:spcPct val="0"/>
              </a:spcAft>
              <a:defRPr sz="2800" b="1">
                <a:solidFill>
                  <a:schemeClr val="accent2"/>
                </a:solidFill>
                <a:latin typeface="Verdana" pitchFamily="34" charset="0"/>
              </a:defRPr>
            </a:lvl6pPr>
            <a:lvl7pPr marL="914400" algn="l" rtl="0" eaLnBrk="0" fontAlgn="base" hangingPunct="0">
              <a:spcBef>
                <a:spcPct val="0"/>
              </a:spcBef>
              <a:spcAft>
                <a:spcPct val="0"/>
              </a:spcAft>
              <a:defRPr sz="2800" b="1">
                <a:solidFill>
                  <a:schemeClr val="accent2"/>
                </a:solidFill>
                <a:latin typeface="Verdana" pitchFamily="34" charset="0"/>
              </a:defRPr>
            </a:lvl7pPr>
            <a:lvl8pPr marL="1371600" algn="l" rtl="0" eaLnBrk="0" fontAlgn="base" hangingPunct="0">
              <a:spcBef>
                <a:spcPct val="0"/>
              </a:spcBef>
              <a:spcAft>
                <a:spcPct val="0"/>
              </a:spcAft>
              <a:defRPr sz="2800" b="1">
                <a:solidFill>
                  <a:schemeClr val="accent2"/>
                </a:solidFill>
                <a:latin typeface="Verdana" pitchFamily="34" charset="0"/>
              </a:defRPr>
            </a:lvl8pPr>
            <a:lvl9pPr marL="1828800" algn="l" rtl="0" eaLnBrk="0" fontAlgn="base" hangingPunct="0">
              <a:spcBef>
                <a:spcPct val="0"/>
              </a:spcBef>
              <a:spcAft>
                <a:spcPct val="0"/>
              </a:spcAft>
              <a:defRPr sz="2800" b="1">
                <a:solidFill>
                  <a:schemeClr val="accent2"/>
                </a:solidFill>
                <a:latin typeface="Verdana" pitchFamily="34" charset="0"/>
              </a:defRPr>
            </a:lvl9pPr>
          </a:lstStyle>
          <a:p>
            <a:pPr algn="ctr">
              <a:defRPr/>
            </a:pPr>
            <a:r>
              <a:rPr lang="en-US" altLang="zh-CN" kern="0">
                <a:effectLst/>
                <a:ea typeface="宋体" pitchFamily="2" charset="-122"/>
              </a:rPr>
              <a:t>Eligibility</a:t>
            </a:r>
            <a:endParaRPr lang="zh-CN" altLang="en-US" kern="0" dirty="0">
              <a:effectLst/>
              <a:ea typeface="宋体" pitchFamily="2" charset="-122"/>
            </a:endParaRPr>
          </a:p>
        </p:txBody>
      </p:sp>
      <p:pic>
        <p:nvPicPr>
          <p:cNvPr id="9221" name="Picture 5" descr="C:\Users\tjenkins\AppData\Local\Microsoft\Windows\Temporary Internet Files\Content.IE5\WGV0P9GX\550px-Pointing_hand_cursor_vector.svg[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5688" y="4489450"/>
            <a:ext cx="782637"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内容占位符 2">
            <a:extLst>
              <a:ext uri="{FF2B5EF4-FFF2-40B4-BE49-F238E27FC236}">
                <a16:creationId xmlns:a16="http://schemas.microsoft.com/office/drawing/2014/main" id="{708DF39E-D2FE-8B3B-EDD9-A9AFFDD7F897}"/>
              </a:ext>
            </a:extLst>
          </p:cNvPr>
          <p:cNvSpPr txBox="1">
            <a:spLocks/>
          </p:cNvSpPr>
          <p:nvPr/>
        </p:nvSpPr>
        <p:spPr bwMode="auto">
          <a:xfrm>
            <a:off x="1177925" y="2419350"/>
            <a:ext cx="7121525" cy="110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chemeClr val="folHlink"/>
              </a:buClr>
              <a:buFont typeface="Wingdings" pitchFamily="2" charset="2"/>
              <a:buChar char="u"/>
              <a:defRPr sz="2000" b="1">
                <a:solidFill>
                  <a:schemeClr val="folHlink"/>
                </a:solidFill>
                <a:latin typeface="+mn-lt"/>
                <a:ea typeface="+mn-ea"/>
                <a:cs typeface="+mn-cs"/>
              </a:defRPr>
            </a:lvl1pPr>
            <a:lvl2pPr marL="742950" indent="-285750" algn="l" rtl="0" eaLnBrk="0" fontAlgn="base" hangingPunct="0">
              <a:spcBef>
                <a:spcPct val="20000"/>
              </a:spcBef>
              <a:spcAft>
                <a:spcPct val="0"/>
              </a:spcAft>
              <a:buClr>
                <a:schemeClr val="accent1"/>
              </a:buClr>
              <a:buSzPct val="60000"/>
              <a:buFont typeface="Wingdings" pitchFamily="2" charset="2"/>
              <a:buChar char="n"/>
              <a:defRPr>
                <a:solidFill>
                  <a:schemeClr val="tx1"/>
                </a:solidFill>
                <a:latin typeface="+mn-lt"/>
              </a:defRPr>
            </a:lvl2pPr>
            <a:lvl3pPr marL="1143000" indent="-228600" algn="l" rtl="0" eaLnBrk="0" fontAlgn="base" hangingPunct="0">
              <a:spcBef>
                <a:spcPct val="20000"/>
              </a:spcBef>
              <a:spcAft>
                <a:spcPct val="0"/>
              </a:spcAft>
              <a:buClr>
                <a:schemeClr val="folHlink"/>
              </a:buClr>
              <a:buSzPct val="60000"/>
              <a:buFont typeface="Wingdings" pitchFamily="2" charset="2"/>
              <a:buChar char="n"/>
              <a:defRPr sz="1600">
                <a:solidFill>
                  <a:schemeClr val="tx1"/>
                </a:solidFill>
                <a:latin typeface="+mn-lt"/>
              </a:defRPr>
            </a:lvl3pPr>
            <a:lvl4pPr marL="1600200" indent="-228600" algn="l" rtl="0" eaLnBrk="0" fontAlgn="base" hangingPunct="0">
              <a:spcBef>
                <a:spcPct val="20000"/>
              </a:spcBef>
              <a:spcAft>
                <a:spcPct val="0"/>
              </a:spcAft>
              <a:buClr>
                <a:schemeClr val="tx1"/>
              </a:buClr>
              <a:buSzPct val="60000"/>
              <a:buFont typeface="Wingdings" pitchFamily="2" charset="2"/>
              <a:buChar char="n"/>
              <a:defRPr sz="1600">
                <a:solidFill>
                  <a:schemeClr val="tx1"/>
                </a:solidFill>
                <a:latin typeface="+mn-lt"/>
              </a:defRPr>
            </a:lvl4pPr>
            <a:lvl5pPr marL="20574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5pPr>
            <a:lvl6pPr marL="25146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6pPr>
            <a:lvl7pPr marL="29718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7pPr>
            <a:lvl8pPr marL="34290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8pPr>
            <a:lvl9pPr marL="38862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9pPr>
          </a:lstStyle>
          <a:p>
            <a:pPr marL="0" indent="0">
              <a:buFont typeface="Wingdings" pitchFamily="2" charset="2"/>
              <a:buNone/>
              <a:defRPr/>
            </a:pPr>
            <a:r>
              <a:rPr lang="en-US" altLang="zh-CN" sz="2800" kern="0" dirty="0">
                <a:solidFill>
                  <a:srgbClr val="002164"/>
                </a:solidFill>
                <a:effectLst/>
                <a:latin typeface="Book Antiqua" panose="02040602050305030304" pitchFamily="18" charset="0"/>
                <a:ea typeface="宋体" pitchFamily="2" charset="-122"/>
                <a:cs typeface="Arial" panose="020B0604020202020204" pitchFamily="34" charset="0"/>
              </a:rPr>
              <a:t>What should I ask for to verify income?</a:t>
            </a:r>
          </a:p>
          <a:p>
            <a:pPr marL="0" indent="0">
              <a:buFont typeface="Wingdings" pitchFamily="2" charset="2"/>
              <a:buNone/>
              <a:defRPr/>
            </a:pPr>
            <a:endParaRPr lang="zh-CN" altLang="en-US" sz="2800" kern="0" dirty="0">
              <a:effectLst/>
              <a:ea typeface="宋体"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nodeType="clickEffect">
                                  <p:stCondLst>
                                    <p:cond delay="0"/>
                                  </p:stCondLst>
                                  <p:childTnLst>
                                    <p:set>
                                      <p:cBhvr>
                                        <p:cTn id="6" dur="1" fill="hold">
                                          <p:stCondLst>
                                            <p:cond delay="0"/>
                                          </p:stCondLst>
                                        </p:cTn>
                                        <p:tgtEl>
                                          <p:spTgt spid="9221"/>
                                        </p:tgtEl>
                                        <p:attrNameLst>
                                          <p:attrName>style.visibility</p:attrName>
                                        </p:attrNameLst>
                                      </p:cBhvr>
                                      <p:to>
                                        <p:strVal val="visible"/>
                                      </p:to>
                                    </p:set>
                                    <p:animScale>
                                      <p:cBhvr>
                                        <p:cTn id="7" dur="2000" decel="50000" fill="hold">
                                          <p:stCondLst>
                                            <p:cond delay="0"/>
                                          </p:stCondLst>
                                        </p:cTn>
                                        <p:tgtEl>
                                          <p:spTgt spid="922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2000" decel="50000" fill="hold">
                                          <p:stCondLst>
                                            <p:cond delay="0"/>
                                          </p:stCondLst>
                                        </p:cTn>
                                        <p:tgtEl>
                                          <p:spTgt spid="9221"/>
                                        </p:tgtEl>
                                        <p:attrNameLst>
                                          <p:attrName>ppt_x</p:attrName>
                                          <p:attrName>ppt_y</p:attrName>
                                        </p:attrNameLst>
                                      </p:cBhvr>
                                    </p:animMotion>
                                    <p:animEffect transition="in" filter="fade">
                                      <p:cBhvr>
                                        <p:cTn id="9" dur="2000"/>
                                        <p:tgtEl>
                                          <p:spTgt spid="9221"/>
                                        </p:tgtEl>
                                      </p:cBhvr>
                                    </p:animEffect>
                                  </p:childTnLst>
                                  <p:subTnLst>
                                    <p:set>
                                      <p:cBhvr override="childStyle">
                                        <p:cTn dur="1" fill="hold" display="0" masterRel="sameClick" afterEffect="1">
                                          <p:stCondLst>
                                            <p:cond evt="end" delay="0">
                                              <p:tn val="5"/>
                                            </p:cond>
                                          </p:stCondLst>
                                        </p:cTn>
                                        <p:tgtEl>
                                          <p:spTgt spid="9221"/>
                                        </p:tgtEl>
                                        <p:attrNameLst>
                                          <p:attrName>style.visibility</p:attrName>
                                        </p:attrNameLst>
                                      </p:cBhvr>
                                      <p:to>
                                        <p:strVal val="hidden"/>
                                      </p:to>
                                    </p:set>
                                  </p:subTnLst>
                                </p:cTn>
                              </p:par>
                            </p:childTnLst>
                          </p:cTn>
                        </p:par>
                        <p:par>
                          <p:cTn id="10" fill="hold">
                            <p:stCondLst>
                              <p:cond delay="2000"/>
                            </p:stCondLst>
                            <p:childTnLst>
                              <p:par>
                                <p:cTn id="11" presetID="10" presetClass="exit" presetSubtype="0" fill="hold" grpId="0" nodeType="afterEffect">
                                  <p:stCondLst>
                                    <p:cond delay="0"/>
                                  </p:stCondLst>
                                  <p:childTnLst>
                                    <p:animEffect transition="out" filter="fade">
                                      <p:cBhvr>
                                        <p:cTn id="12" dur="500"/>
                                        <p:tgtEl>
                                          <p:spTgt spid="5"/>
                                        </p:tgtEl>
                                      </p:cBhvr>
                                    </p:animEffect>
                                    <p:set>
                                      <p:cBhvr>
                                        <p:cTn id="13" dur="1" fill="hold">
                                          <p:stCondLst>
                                            <p:cond delay="499"/>
                                          </p:stCondLst>
                                        </p:cTn>
                                        <p:tgtEl>
                                          <p:spTgt spid="5"/>
                                        </p:tgtEl>
                                        <p:attrNameLst>
                                          <p:attrName>style.visibility</p:attrName>
                                        </p:attrNameLst>
                                      </p:cBhvr>
                                      <p:to>
                                        <p:strVal val="hidden"/>
                                      </p:to>
                                    </p:set>
                                  </p:childTnLst>
                                </p:cTn>
                              </p:par>
                              <p:par>
                                <p:cTn id="14" presetID="10" presetClass="entr" presetSubtype="0" fill="hold" grpId="0" nodeType="withEffect">
                                  <p:stCondLst>
                                    <p:cond delay="0"/>
                                  </p:stCondLst>
                                  <p:childTnLst>
                                    <p:set>
                                      <p:cBhvr>
                                        <p:cTn id="15" dur="1" fill="hold">
                                          <p:stCondLst>
                                            <p:cond delay="0"/>
                                          </p:stCondLst>
                                        </p:cTn>
                                        <p:tgtEl>
                                          <p:spTgt spid="2">
                                            <p:txEl>
                                              <p:pRg st="0" end="0"/>
                                            </p:txEl>
                                          </p:spTgt>
                                        </p:tgtEl>
                                        <p:attrNameLst>
                                          <p:attrName>style.visibility</p:attrName>
                                        </p:attrNameLst>
                                      </p:cBhvr>
                                      <p:to>
                                        <p:strVal val="visible"/>
                                      </p:to>
                                    </p:set>
                                    <p:animEffect transition="in" filter="fade">
                                      <p:cBhvr>
                                        <p:cTn id="16" dur="2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build="allAtOnce"/>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bwMode="auto">
          <a:xfrm>
            <a:off x="628650" y="120650"/>
            <a:ext cx="7848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2800" b="1">
                <a:solidFill>
                  <a:schemeClr val="accent2"/>
                </a:solidFill>
                <a:latin typeface="+mj-lt"/>
                <a:ea typeface="+mj-ea"/>
                <a:cs typeface="+mj-cs"/>
              </a:defRPr>
            </a:lvl1pPr>
            <a:lvl2pPr algn="l" rtl="0" eaLnBrk="0" fontAlgn="base" hangingPunct="0">
              <a:spcBef>
                <a:spcPct val="0"/>
              </a:spcBef>
              <a:spcAft>
                <a:spcPct val="0"/>
              </a:spcAft>
              <a:defRPr sz="2800" b="1">
                <a:solidFill>
                  <a:schemeClr val="accent2"/>
                </a:solidFill>
                <a:latin typeface="Verdana" pitchFamily="34" charset="0"/>
              </a:defRPr>
            </a:lvl2pPr>
            <a:lvl3pPr algn="l" rtl="0" eaLnBrk="0" fontAlgn="base" hangingPunct="0">
              <a:spcBef>
                <a:spcPct val="0"/>
              </a:spcBef>
              <a:spcAft>
                <a:spcPct val="0"/>
              </a:spcAft>
              <a:defRPr sz="2800" b="1">
                <a:solidFill>
                  <a:schemeClr val="accent2"/>
                </a:solidFill>
                <a:latin typeface="Verdana" pitchFamily="34" charset="0"/>
              </a:defRPr>
            </a:lvl3pPr>
            <a:lvl4pPr algn="l" rtl="0" eaLnBrk="0" fontAlgn="base" hangingPunct="0">
              <a:spcBef>
                <a:spcPct val="0"/>
              </a:spcBef>
              <a:spcAft>
                <a:spcPct val="0"/>
              </a:spcAft>
              <a:defRPr sz="2800" b="1">
                <a:solidFill>
                  <a:schemeClr val="accent2"/>
                </a:solidFill>
                <a:latin typeface="Verdana" pitchFamily="34" charset="0"/>
              </a:defRPr>
            </a:lvl4pPr>
            <a:lvl5pPr algn="l" rtl="0" eaLnBrk="0" fontAlgn="base" hangingPunct="0">
              <a:spcBef>
                <a:spcPct val="0"/>
              </a:spcBef>
              <a:spcAft>
                <a:spcPct val="0"/>
              </a:spcAft>
              <a:defRPr sz="2800" b="1">
                <a:solidFill>
                  <a:schemeClr val="accent2"/>
                </a:solidFill>
                <a:latin typeface="Verdana" pitchFamily="34" charset="0"/>
              </a:defRPr>
            </a:lvl5pPr>
            <a:lvl6pPr marL="457200" algn="l" rtl="0" eaLnBrk="0" fontAlgn="base" hangingPunct="0">
              <a:spcBef>
                <a:spcPct val="0"/>
              </a:spcBef>
              <a:spcAft>
                <a:spcPct val="0"/>
              </a:spcAft>
              <a:defRPr sz="2800" b="1">
                <a:solidFill>
                  <a:schemeClr val="accent2"/>
                </a:solidFill>
                <a:latin typeface="Verdana" pitchFamily="34" charset="0"/>
              </a:defRPr>
            </a:lvl6pPr>
            <a:lvl7pPr marL="914400" algn="l" rtl="0" eaLnBrk="0" fontAlgn="base" hangingPunct="0">
              <a:spcBef>
                <a:spcPct val="0"/>
              </a:spcBef>
              <a:spcAft>
                <a:spcPct val="0"/>
              </a:spcAft>
              <a:defRPr sz="2800" b="1">
                <a:solidFill>
                  <a:schemeClr val="accent2"/>
                </a:solidFill>
                <a:latin typeface="Verdana" pitchFamily="34" charset="0"/>
              </a:defRPr>
            </a:lvl7pPr>
            <a:lvl8pPr marL="1371600" algn="l" rtl="0" eaLnBrk="0" fontAlgn="base" hangingPunct="0">
              <a:spcBef>
                <a:spcPct val="0"/>
              </a:spcBef>
              <a:spcAft>
                <a:spcPct val="0"/>
              </a:spcAft>
              <a:defRPr sz="2800" b="1">
                <a:solidFill>
                  <a:schemeClr val="accent2"/>
                </a:solidFill>
                <a:latin typeface="Verdana" pitchFamily="34" charset="0"/>
              </a:defRPr>
            </a:lvl8pPr>
            <a:lvl9pPr marL="1828800" algn="l" rtl="0" eaLnBrk="0" fontAlgn="base" hangingPunct="0">
              <a:spcBef>
                <a:spcPct val="0"/>
              </a:spcBef>
              <a:spcAft>
                <a:spcPct val="0"/>
              </a:spcAft>
              <a:defRPr sz="2800" b="1">
                <a:solidFill>
                  <a:schemeClr val="accent2"/>
                </a:solidFill>
                <a:latin typeface="Verdana" pitchFamily="34" charset="0"/>
              </a:defRPr>
            </a:lvl9pPr>
          </a:lstStyle>
          <a:p>
            <a:pPr algn="ctr">
              <a:defRPr/>
            </a:pPr>
            <a:r>
              <a:rPr lang="en-US" altLang="zh-CN" kern="0" dirty="0">
                <a:effectLst/>
                <a:ea typeface="宋体" pitchFamily="2" charset="-122"/>
              </a:rPr>
              <a:t>Eligibility</a:t>
            </a:r>
            <a:endParaRPr lang="zh-CN" altLang="en-US" kern="0" dirty="0">
              <a:effectLst/>
              <a:ea typeface="宋体" pitchFamily="2" charset="-122"/>
            </a:endParaRPr>
          </a:p>
        </p:txBody>
      </p:sp>
      <p:sp>
        <p:nvSpPr>
          <p:cNvPr id="3" name="内容占位符 2"/>
          <p:cNvSpPr txBox="1">
            <a:spLocks/>
          </p:cNvSpPr>
          <p:nvPr/>
        </p:nvSpPr>
        <p:spPr bwMode="auto">
          <a:xfrm>
            <a:off x="787400" y="1098550"/>
            <a:ext cx="7807325" cy="455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chemeClr val="folHlink"/>
              </a:buClr>
              <a:buFont typeface="Wingdings" pitchFamily="2" charset="2"/>
              <a:buChar char="u"/>
              <a:defRPr sz="2000" b="1">
                <a:solidFill>
                  <a:schemeClr val="folHlink"/>
                </a:solidFill>
                <a:latin typeface="+mn-lt"/>
                <a:ea typeface="+mn-ea"/>
                <a:cs typeface="+mn-cs"/>
              </a:defRPr>
            </a:lvl1pPr>
            <a:lvl2pPr marL="742950" indent="-285750" algn="l" rtl="0" eaLnBrk="0" fontAlgn="base" hangingPunct="0">
              <a:spcBef>
                <a:spcPct val="20000"/>
              </a:spcBef>
              <a:spcAft>
                <a:spcPct val="0"/>
              </a:spcAft>
              <a:buClr>
                <a:schemeClr val="accent1"/>
              </a:buClr>
              <a:buSzPct val="60000"/>
              <a:buFont typeface="Wingdings" pitchFamily="2" charset="2"/>
              <a:buChar char="n"/>
              <a:defRPr>
                <a:solidFill>
                  <a:schemeClr val="tx1"/>
                </a:solidFill>
                <a:latin typeface="+mn-lt"/>
              </a:defRPr>
            </a:lvl2pPr>
            <a:lvl3pPr marL="1143000" indent="-228600" algn="l" rtl="0" eaLnBrk="0" fontAlgn="base" hangingPunct="0">
              <a:spcBef>
                <a:spcPct val="20000"/>
              </a:spcBef>
              <a:spcAft>
                <a:spcPct val="0"/>
              </a:spcAft>
              <a:buClr>
                <a:schemeClr val="folHlink"/>
              </a:buClr>
              <a:buSzPct val="60000"/>
              <a:buFont typeface="Wingdings" pitchFamily="2" charset="2"/>
              <a:buChar char="n"/>
              <a:defRPr sz="1600">
                <a:solidFill>
                  <a:schemeClr val="tx1"/>
                </a:solidFill>
                <a:latin typeface="+mn-lt"/>
              </a:defRPr>
            </a:lvl3pPr>
            <a:lvl4pPr marL="1600200" indent="-228600" algn="l" rtl="0" eaLnBrk="0" fontAlgn="base" hangingPunct="0">
              <a:spcBef>
                <a:spcPct val="20000"/>
              </a:spcBef>
              <a:spcAft>
                <a:spcPct val="0"/>
              </a:spcAft>
              <a:buClr>
                <a:schemeClr val="tx1"/>
              </a:buClr>
              <a:buSzPct val="60000"/>
              <a:buFont typeface="Wingdings" pitchFamily="2" charset="2"/>
              <a:buChar char="n"/>
              <a:defRPr sz="1600">
                <a:solidFill>
                  <a:schemeClr val="tx1"/>
                </a:solidFill>
                <a:latin typeface="+mn-lt"/>
              </a:defRPr>
            </a:lvl4pPr>
            <a:lvl5pPr marL="20574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5pPr>
            <a:lvl6pPr marL="25146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6pPr>
            <a:lvl7pPr marL="29718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7pPr>
            <a:lvl8pPr marL="34290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8pPr>
            <a:lvl9pPr marL="38862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9pPr>
          </a:lstStyle>
          <a:p>
            <a:pPr marL="0" indent="0">
              <a:buFont typeface="Wingdings" pitchFamily="2" charset="2"/>
              <a:buNone/>
              <a:defRPr/>
            </a:pPr>
            <a:r>
              <a:rPr lang="en-US" altLang="zh-CN" sz="2800" kern="0" dirty="0">
                <a:effectLst/>
                <a:latin typeface="Book Antiqua" panose="02040602050305030304" pitchFamily="18" charset="0"/>
                <a:ea typeface="宋体" pitchFamily="2" charset="-122"/>
              </a:rPr>
              <a:t>Important Things to Remember:</a:t>
            </a:r>
          </a:p>
          <a:p>
            <a:pPr marL="0" indent="0">
              <a:buFont typeface="Wingdings" pitchFamily="2" charset="2"/>
              <a:buNone/>
              <a:defRPr/>
            </a:pPr>
            <a:endParaRPr lang="en-US" altLang="zh-CN" sz="1000" kern="0" dirty="0">
              <a:effectLst/>
              <a:latin typeface="Book Antiqua" panose="02040602050305030304" pitchFamily="18" charset="0"/>
              <a:ea typeface="宋体" pitchFamily="2" charset="-122"/>
            </a:endParaRPr>
          </a:p>
          <a:p>
            <a:pPr marL="0" indent="0">
              <a:buFont typeface="Wingdings" pitchFamily="2" charset="2"/>
              <a:buNone/>
              <a:defRPr/>
            </a:pPr>
            <a:r>
              <a:rPr lang="en-US" altLang="zh-CN" kern="0" dirty="0">
                <a:solidFill>
                  <a:srgbClr val="002164"/>
                </a:solidFill>
                <a:effectLst/>
                <a:latin typeface="Book Antiqua" panose="02040602050305030304" pitchFamily="18" charset="0"/>
                <a:ea typeface="宋体" pitchFamily="2" charset="-122"/>
                <a:cs typeface="Arial" panose="020B0604020202020204" pitchFamily="34" charset="0"/>
              </a:rPr>
              <a:t>As with determining family members, verifying income can be very complicated.  There are a lot of different kinds of documents that you may be given by a parent to show their income, so you need to make sure they are giving you something that can be used by the people in your office that complete the Eligibility Verification form.</a:t>
            </a:r>
          </a:p>
          <a:p>
            <a:pPr marL="0" indent="0">
              <a:buFont typeface="Wingdings" pitchFamily="2" charset="2"/>
              <a:buNone/>
              <a:defRPr/>
            </a:pPr>
            <a:endParaRPr lang="en-US" altLang="zh-CN" u="sng" kern="0" dirty="0">
              <a:solidFill>
                <a:srgbClr val="002164"/>
              </a:solidFill>
              <a:effectLst/>
              <a:latin typeface="Book Antiqua" panose="02040602050305030304" pitchFamily="18" charset="0"/>
              <a:ea typeface="宋体" pitchFamily="2" charset="-122"/>
              <a:cs typeface="Arial" panose="020B0604020202020204" pitchFamily="34" charset="0"/>
            </a:endParaRPr>
          </a:p>
          <a:p>
            <a:pPr marL="0" indent="0">
              <a:buFont typeface="Wingdings" pitchFamily="2" charset="2"/>
              <a:buNone/>
              <a:defRPr/>
            </a:pPr>
            <a:r>
              <a:rPr lang="en-US" altLang="zh-CN" i="1" u="sng" kern="0" dirty="0">
                <a:solidFill>
                  <a:srgbClr val="002164"/>
                </a:solidFill>
                <a:effectLst/>
                <a:latin typeface="Book Antiqua" panose="02040602050305030304" pitchFamily="18" charset="0"/>
                <a:ea typeface="宋体" pitchFamily="2" charset="-122"/>
                <a:cs typeface="Arial" panose="020B0604020202020204" pitchFamily="34" charset="0"/>
              </a:rPr>
              <a:t>Note:  Regardless of how many people are in the child’s family, you only obtain income documentation for the Primary and Secondary Caregivers (unless its Dual Custody).</a:t>
            </a:r>
          </a:p>
          <a:p>
            <a:pPr marL="0" indent="0">
              <a:buFont typeface="Wingdings" pitchFamily="2" charset="2"/>
              <a:buNone/>
              <a:defRPr/>
            </a:pPr>
            <a:endParaRPr lang="en-US" altLang="zh-CN" i="1" kern="0" dirty="0">
              <a:solidFill>
                <a:srgbClr val="002164"/>
              </a:solidFill>
              <a:effectLst/>
              <a:latin typeface="Book Antiqua" panose="02040602050305030304" pitchFamily="18" charset="0"/>
              <a:ea typeface="宋体" pitchFamily="2" charset="-122"/>
              <a:cs typeface="Arial" panose="020B0604020202020204" pitchFamily="34" charset="0"/>
            </a:endParaRPr>
          </a:p>
          <a:p>
            <a:pPr marL="0" indent="0">
              <a:buFont typeface="Wingdings" pitchFamily="2" charset="2"/>
              <a:buNone/>
              <a:defRPr/>
            </a:pPr>
            <a:endParaRPr lang="en-US" altLang="zh-CN" i="1" kern="0" dirty="0">
              <a:solidFill>
                <a:srgbClr val="002164"/>
              </a:solidFill>
              <a:effectLst/>
              <a:latin typeface="Arial" panose="020B0604020202020204" pitchFamily="34" charset="0"/>
              <a:ea typeface="宋体" pitchFamily="2" charset="-122"/>
              <a:cs typeface="Arial" panose="020B0604020202020204" pitchFamily="34" charset="0"/>
            </a:endParaRPr>
          </a:p>
          <a:p>
            <a:pPr>
              <a:buFont typeface="Wingdings" pitchFamily="2" charset="2"/>
              <a:buChar char="q"/>
              <a:defRPr/>
            </a:pPr>
            <a:endParaRPr lang="en-US" altLang="zh-CN" kern="0" dirty="0">
              <a:solidFill>
                <a:srgbClr val="0070C0"/>
              </a:solidFill>
              <a:effectLst/>
              <a:latin typeface="Book Antiqua" panose="02040602050305030304" pitchFamily="18" charset="0"/>
              <a:ea typeface="宋体" pitchFamily="2" charset="-122"/>
              <a:cs typeface="Arial" panose="020B0604020202020204" pitchFamily="34" charset="0"/>
            </a:endParaRPr>
          </a:p>
          <a:p>
            <a:pPr marL="0" indent="0">
              <a:buFont typeface="Wingdings" pitchFamily="2" charset="2"/>
              <a:buNone/>
              <a:defRPr/>
            </a:pPr>
            <a:endParaRPr lang="en-US" altLang="zh-CN" kern="0" dirty="0">
              <a:solidFill>
                <a:srgbClr val="002164"/>
              </a:solidFill>
              <a:effectLst/>
              <a:latin typeface="Book Antiqua" panose="02040602050305030304" pitchFamily="18" charset="0"/>
              <a:ea typeface="宋体" pitchFamily="2" charset="-122"/>
              <a:cs typeface="Arial" panose="020B0604020202020204" pitchFamily="34" charset="0"/>
            </a:endParaRPr>
          </a:p>
          <a:p>
            <a:pPr>
              <a:buFont typeface="Wingdings" pitchFamily="2" charset="2"/>
              <a:buChar char="q"/>
              <a:defRPr/>
            </a:pPr>
            <a:endParaRPr lang="en-US" altLang="zh-CN" kern="0" dirty="0">
              <a:solidFill>
                <a:srgbClr val="002164"/>
              </a:solidFill>
              <a:effectLst/>
              <a:latin typeface="Book Antiqua" panose="02040602050305030304" pitchFamily="18" charset="0"/>
              <a:ea typeface="宋体" pitchFamily="2" charset="-122"/>
              <a:cs typeface="Arial" panose="020B0604020202020204" pitchFamily="34" charset="0"/>
            </a:endParaRPr>
          </a:p>
          <a:p>
            <a:pPr marL="0" indent="0">
              <a:buFont typeface="Wingdings" pitchFamily="2" charset="2"/>
              <a:buNone/>
              <a:defRPr/>
            </a:pPr>
            <a:endParaRPr lang="zh-CN" altLang="en-US" sz="2800" i="1" kern="0" dirty="0">
              <a:solidFill>
                <a:srgbClr val="002164"/>
              </a:solidFill>
              <a:effectLst/>
              <a:latin typeface="Arial" panose="020B0604020202020204" pitchFamily="34" charset="0"/>
              <a:ea typeface="宋体" pitchFamily="2" charset="-122"/>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bwMode="auto">
          <a:xfrm>
            <a:off x="628650" y="120650"/>
            <a:ext cx="7848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2800" b="1">
                <a:solidFill>
                  <a:schemeClr val="accent2"/>
                </a:solidFill>
                <a:latin typeface="+mj-lt"/>
                <a:ea typeface="+mj-ea"/>
                <a:cs typeface="+mj-cs"/>
              </a:defRPr>
            </a:lvl1pPr>
            <a:lvl2pPr algn="l" rtl="0" eaLnBrk="0" fontAlgn="base" hangingPunct="0">
              <a:spcBef>
                <a:spcPct val="0"/>
              </a:spcBef>
              <a:spcAft>
                <a:spcPct val="0"/>
              </a:spcAft>
              <a:defRPr sz="2800" b="1">
                <a:solidFill>
                  <a:schemeClr val="accent2"/>
                </a:solidFill>
                <a:latin typeface="Verdana" pitchFamily="34" charset="0"/>
              </a:defRPr>
            </a:lvl2pPr>
            <a:lvl3pPr algn="l" rtl="0" eaLnBrk="0" fontAlgn="base" hangingPunct="0">
              <a:spcBef>
                <a:spcPct val="0"/>
              </a:spcBef>
              <a:spcAft>
                <a:spcPct val="0"/>
              </a:spcAft>
              <a:defRPr sz="2800" b="1">
                <a:solidFill>
                  <a:schemeClr val="accent2"/>
                </a:solidFill>
                <a:latin typeface="Verdana" pitchFamily="34" charset="0"/>
              </a:defRPr>
            </a:lvl3pPr>
            <a:lvl4pPr algn="l" rtl="0" eaLnBrk="0" fontAlgn="base" hangingPunct="0">
              <a:spcBef>
                <a:spcPct val="0"/>
              </a:spcBef>
              <a:spcAft>
                <a:spcPct val="0"/>
              </a:spcAft>
              <a:defRPr sz="2800" b="1">
                <a:solidFill>
                  <a:schemeClr val="accent2"/>
                </a:solidFill>
                <a:latin typeface="Verdana" pitchFamily="34" charset="0"/>
              </a:defRPr>
            </a:lvl4pPr>
            <a:lvl5pPr algn="l" rtl="0" eaLnBrk="0" fontAlgn="base" hangingPunct="0">
              <a:spcBef>
                <a:spcPct val="0"/>
              </a:spcBef>
              <a:spcAft>
                <a:spcPct val="0"/>
              </a:spcAft>
              <a:defRPr sz="2800" b="1">
                <a:solidFill>
                  <a:schemeClr val="accent2"/>
                </a:solidFill>
                <a:latin typeface="Verdana" pitchFamily="34" charset="0"/>
              </a:defRPr>
            </a:lvl5pPr>
            <a:lvl6pPr marL="457200" algn="l" rtl="0" eaLnBrk="0" fontAlgn="base" hangingPunct="0">
              <a:spcBef>
                <a:spcPct val="0"/>
              </a:spcBef>
              <a:spcAft>
                <a:spcPct val="0"/>
              </a:spcAft>
              <a:defRPr sz="2800" b="1">
                <a:solidFill>
                  <a:schemeClr val="accent2"/>
                </a:solidFill>
                <a:latin typeface="Verdana" pitchFamily="34" charset="0"/>
              </a:defRPr>
            </a:lvl6pPr>
            <a:lvl7pPr marL="914400" algn="l" rtl="0" eaLnBrk="0" fontAlgn="base" hangingPunct="0">
              <a:spcBef>
                <a:spcPct val="0"/>
              </a:spcBef>
              <a:spcAft>
                <a:spcPct val="0"/>
              </a:spcAft>
              <a:defRPr sz="2800" b="1">
                <a:solidFill>
                  <a:schemeClr val="accent2"/>
                </a:solidFill>
                <a:latin typeface="Verdana" pitchFamily="34" charset="0"/>
              </a:defRPr>
            </a:lvl7pPr>
            <a:lvl8pPr marL="1371600" algn="l" rtl="0" eaLnBrk="0" fontAlgn="base" hangingPunct="0">
              <a:spcBef>
                <a:spcPct val="0"/>
              </a:spcBef>
              <a:spcAft>
                <a:spcPct val="0"/>
              </a:spcAft>
              <a:defRPr sz="2800" b="1">
                <a:solidFill>
                  <a:schemeClr val="accent2"/>
                </a:solidFill>
                <a:latin typeface="Verdana" pitchFamily="34" charset="0"/>
              </a:defRPr>
            </a:lvl8pPr>
            <a:lvl9pPr marL="1828800" algn="l" rtl="0" eaLnBrk="0" fontAlgn="base" hangingPunct="0">
              <a:spcBef>
                <a:spcPct val="0"/>
              </a:spcBef>
              <a:spcAft>
                <a:spcPct val="0"/>
              </a:spcAft>
              <a:defRPr sz="2800" b="1">
                <a:solidFill>
                  <a:schemeClr val="accent2"/>
                </a:solidFill>
                <a:latin typeface="Verdana" pitchFamily="34" charset="0"/>
              </a:defRPr>
            </a:lvl9pPr>
          </a:lstStyle>
          <a:p>
            <a:pPr algn="ctr">
              <a:defRPr/>
            </a:pPr>
            <a:r>
              <a:rPr lang="en-US" altLang="zh-CN" kern="0" dirty="0">
                <a:effectLst/>
                <a:ea typeface="宋体" pitchFamily="2" charset="-122"/>
              </a:rPr>
              <a:t>Eligibility</a:t>
            </a:r>
            <a:endParaRPr lang="zh-CN" altLang="en-US" kern="0" dirty="0">
              <a:effectLst/>
              <a:ea typeface="宋体" pitchFamily="2" charset="-122"/>
            </a:endParaRPr>
          </a:p>
        </p:txBody>
      </p:sp>
      <p:sp>
        <p:nvSpPr>
          <p:cNvPr id="3" name="内容占位符 2"/>
          <p:cNvSpPr txBox="1">
            <a:spLocks/>
          </p:cNvSpPr>
          <p:nvPr/>
        </p:nvSpPr>
        <p:spPr bwMode="auto">
          <a:xfrm>
            <a:off x="787400" y="1098550"/>
            <a:ext cx="7807325" cy="455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chemeClr val="folHlink"/>
              </a:buClr>
              <a:buFont typeface="Wingdings" pitchFamily="2" charset="2"/>
              <a:buChar char="u"/>
              <a:defRPr sz="2000" b="1">
                <a:solidFill>
                  <a:schemeClr val="folHlink"/>
                </a:solidFill>
                <a:latin typeface="+mn-lt"/>
                <a:ea typeface="+mn-ea"/>
                <a:cs typeface="+mn-cs"/>
              </a:defRPr>
            </a:lvl1pPr>
            <a:lvl2pPr marL="742950" indent="-285750" algn="l" rtl="0" eaLnBrk="0" fontAlgn="base" hangingPunct="0">
              <a:spcBef>
                <a:spcPct val="20000"/>
              </a:spcBef>
              <a:spcAft>
                <a:spcPct val="0"/>
              </a:spcAft>
              <a:buClr>
                <a:schemeClr val="accent1"/>
              </a:buClr>
              <a:buSzPct val="60000"/>
              <a:buFont typeface="Wingdings" pitchFamily="2" charset="2"/>
              <a:buChar char="n"/>
              <a:defRPr>
                <a:solidFill>
                  <a:schemeClr val="tx1"/>
                </a:solidFill>
                <a:latin typeface="+mn-lt"/>
              </a:defRPr>
            </a:lvl2pPr>
            <a:lvl3pPr marL="1143000" indent="-228600" algn="l" rtl="0" eaLnBrk="0" fontAlgn="base" hangingPunct="0">
              <a:spcBef>
                <a:spcPct val="20000"/>
              </a:spcBef>
              <a:spcAft>
                <a:spcPct val="0"/>
              </a:spcAft>
              <a:buClr>
                <a:schemeClr val="folHlink"/>
              </a:buClr>
              <a:buSzPct val="60000"/>
              <a:buFont typeface="Wingdings" pitchFamily="2" charset="2"/>
              <a:buChar char="n"/>
              <a:defRPr sz="1600">
                <a:solidFill>
                  <a:schemeClr val="tx1"/>
                </a:solidFill>
                <a:latin typeface="+mn-lt"/>
              </a:defRPr>
            </a:lvl3pPr>
            <a:lvl4pPr marL="1600200" indent="-228600" algn="l" rtl="0" eaLnBrk="0" fontAlgn="base" hangingPunct="0">
              <a:spcBef>
                <a:spcPct val="20000"/>
              </a:spcBef>
              <a:spcAft>
                <a:spcPct val="0"/>
              </a:spcAft>
              <a:buClr>
                <a:schemeClr val="tx1"/>
              </a:buClr>
              <a:buSzPct val="60000"/>
              <a:buFont typeface="Wingdings" pitchFamily="2" charset="2"/>
              <a:buChar char="n"/>
              <a:defRPr sz="1600">
                <a:solidFill>
                  <a:schemeClr val="tx1"/>
                </a:solidFill>
                <a:latin typeface="+mn-lt"/>
              </a:defRPr>
            </a:lvl4pPr>
            <a:lvl5pPr marL="20574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5pPr>
            <a:lvl6pPr marL="25146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6pPr>
            <a:lvl7pPr marL="29718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7pPr>
            <a:lvl8pPr marL="34290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8pPr>
            <a:lvl9pPr marL="38862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9pPr>
          </a:lstStyle>
          <a:p>
            <a:pPr marL="0" indent="0">
              <a:buFont typeface="Wingdings" pitchFamily="2" charset="2"/>
              <a:buNone/>
              <a:defRPr/>
            </a:pPr>
            <a:r>
              <a:rPr lang="en-US" altLang="zh-CN" sz="2800" kern="0" dirty="0">
                <a:effectLst/>
                <a:latin typeface="Book Antiqua" panose="02040602050305030304" pitchFamily="18" charset="0"/>
                <a:ea typeface="宋体" pitchFamily="2" charset="-122"/>
              </a:rPr>
              <a:t>Important Things to Remember:</a:t>
            </a:r>
          </a:p>
          <a:p>
            <a:pPr marL="0" indent="0">
              <a:buFont typeface="Wingdings" pitchFamily="2" charset="2"/>
              <a:buNone/>
              <a:defRPr/>
            </a:pPr>
            <a:endParaRPr lang="en-US" altLang="zh-CN" sz="1000" kern="0" dirty="0">
              <a:effectLst/>
              <a:latin typeface="Book Antiqua" panose="02040602050305030304" pitchFamily="18" charset="0"/>
              <a:ea typeface="宋体" pitchFamily="2" charset="-122"/>
            </a:endParaRPr>
          </a:p>
          <a:p>
            <a:pPr marL="0" indent="0">
              <a:buFont typeface="Wingdings" pitchFamily="2" charset="2"/>
              <a:buNone/>
              <a:defRPr/>
            </a:pPr>
            <a:r>
              <a:rPr lang="en-US" altLang="zh-CN" kern="0" dirty="0">
                <a:solidFill>
                  <a:srgbClr val="002164"/>
                </a:solidFill>
                <a:effectLst/>
                <a:latin typeface="Book Antiqua" panose="02040602050305030304" pitchFamily="18" charset="0"/>
                <a:ea typeface="宋体" pitchFamily="2" charset="-122"/>
                <a:cs typeface="Arial" panose="020B0604020202020204" pitchFamily="34" charset="0"/>
              </a:rPr>
              <a:t>When asking the parent to provide you with income documentation, you must know what does/doesn’t count toward the family income or can be used to verify their income.  Let’s look at a list and you tell me which item you would need to accept from a parent as income …………….</a:t>
            </a:r>
            <a:endParaRPr lang="en-US" altLang="zh-CN" i="1" kern="0" dirty="0">
              <a:solidFill>
                <a:srgbClr val="002164"/>
              </a:solidFill>
              <a:effectLst/>
              <a:latin typeface="Arial" panose="020B0604020202020204" pitchFamily="34" charset="0"/>
              <a:ea typeface="宋体" pitchFamily="2" charset="-122"/>
              <a:cs typeface="Arial" panose="020B0604020202020204" pitchFamily="34" charset="0"/>
            </a:endParaRPr>
          </a:p>
          <a:p>
            <a:pPr>
              <a:buFont typeface="Wingdings" pitchFamily="2" charset="2"/>
              <a:buChar char="q"/>
              <a:defRPr/>
            </a:pPr>
            <a:endParaRPr lang="en-US" altLang="zh-CN" kern="0" dirty="0">
              <a:solidFill>
                <a:srgbClr val="0070C0"/>
              </a:solidFill>
              <a:effectLst/>
              <a:latin typeface="Book Antiqua" panose="02040602050305030304" pitchFamily="18" charset="0"/>
              <a:ea typeface="宋体" pitchFamily="2" charset="-122"/>
              <a:cs typeface="Arial" panose="020B0604020202020204" pitchFamily="34" charset="0"/>
            </a:endParaRPr>
          </a:p>
          <a:p>
            <a:pPr marL="0" indent="0">
              <a:buFont typeface="Wingdings" pitchFamily="2" charset="2"/>
              <a:buNone/>
              <a:defRPr/>
            </a:pPr>
            <a:endParaRPr lang="en-US" altLang="zh-CN" kern="0" dirty="0">
              <a:solidFill>
                <a:srgbClr val="002164"/>
              </a:solidFill>
              <a:effectLst/>
              <a:latin typeface="Book Antiqua" panose="02040602050305030304" pitchFamily="18" charset="0"/>
              <a:ea typeface="宋体" pitchFamily="2" charset="-122"/>
              <a:cs typeface="Arial" panose="020B0604020202020204" pitchFamily="34" charset="0"/>
            </a:endParaRPr>
          </a:p>
          <a:p>
            <a:pPr>
              <a:buFont typeface="Wingdings" pitchFamily="2" charset="2"/>
              <a:buChar char="q"/>
              <a:defRPr/>
            </a:pPr>
            <a:endParaRPr lang="en-US" altLang="zh-CN" kern="0" dirty="0">
              <a:solidFill>
                <a:srgbClr val="002164"/>
              </a:solidFill>
              <a:effectLst/>
              <a:latin typeface="Book Antiqua" panose="02040602050305030304" pitchFamily="18" charset="0"/>
              <a:ea typeface="宋体" pitchFamily="2" charset="-122"/>
              <a:cs typeface="Arial" panose="020B0604020202020204" pitchFamily="34" charset="0"/>
            </a:endParaRPr>
          </a:p>
          <a:p>
            <a:pPr marL="0" indent="0">
              <a:buFont typeface="Wingdings" pitchFamily="2" charset="2"/>
              <a:buNone/>
              <a:defRPr/>
            </a:pPr>
            <a:endParaRPr lang="zh-CN" altLang="en-US" sz="2800" i="1" kern="0" dirty="0">
              <a:solidFill>
                <a:srgbClr val="002164"/>
              </a:solidFill>
              <a:effectLst/>
              <a:latin typeface="Arial" panose="020B0604020202020204" pitchFamily="34" charset="0"/>
              <a:ea typeface="宋体" pitchFamily="2" charset="-122"/>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bwMode="auto">
          <a:xfrm>
            <a:off x="628650" y="120650"/>
            <a:ext cx="7848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2800" b="1">
                <a:solidFill>
                  <a:schemeClr val="accent2"/>
                </a:solidFill>
                <a:latin typeface="+mj-lt"/>
                <a:ea typeface="+mj-ea"/>
                <a:cs typeface="+mj-cs"/>
              </a:defRPr>
            </a:lvl1pPr>
            <a:lvl2pPr algn="l" rtl="0" eaLnBrk="0" fontAlgn="base" hangingPunct="0">
              <a:spcBef>
                <a:spcPct val="0"/>
              </a:spcBef>
              <a:spcAft>
                <a:spcPct val="0"/>
              </a:spcAft>
              <a:defRPr sz="2800" b="1">
                <a:solidFill>
                  <a:schemeClr val="accent2"/>
                </a:solidFill>
                <a:latin typeface="Verdana" pitchFamily="34" charset="0"/>
              </a:defRPr>
            </a:lvl2pPr>
            <a:lvl3pPr algn="l" rtl="0" eaLnBrk="0" fontAlgn="base" hangingPunct="0">
              <a:spcBef>
                <a:spcPct val="0"/>
              </a:spcBef>
              <a:spcAft>
                <a:spcPct val="0"/>
              </a:spcAft>
              <a:defRPr sz="2800" b="1">
                <a:solidFill>
                  <a:schemeClr val="accent2"/>
                </a:solidFill>
                <a:latin typeface="Verdana" pitchFamily="34" charset="0"/>
              </a:defRPr>
            </a:lvl3pPr>
            <a:lvl4pPr algn="l" rtl="0" eaLnBrk="0" fontAlgn="base" hangingPunct="0">
              <a:spcBef>
                <a:spcPct val="0"/>
              </a:spcBef>
              <a:spcAft>
                <a:spcPct val="0"/>
              </a:spcAft>
              <a:defRPr sz="2800" b="1">
                <a:solidFill>
                  <a:schemeClr val="accent2"/>
                </a:solidFill>
                <a:latin typeface="Verdana" pitchFamily="34" charset="0"/>
              </a:defRPr>
            </a:lvl4pPr>
            <a:lvl5pPr algn="l" rtl="0" eaLnBrk="0" fontAlgn="base" hangingPunct="0">
              <a:spcBef>
                <a:spcPct val="0"/>
              </a:spcBef>
              <a:spcAft>
                <a:spcPct val="0"/>
              </a:spcAft>
              <a:defRPr sz="2800" b="1">
                <a:solidFill>
                  <a:schemeClr val="accent2"/>
                </a:solidFill>
                <a:latin typeface="Verdana" pitchFamily="34" charset="0"/>
              </a:defRPr>
            </a:lvl5pPr>
            <a:lvl6pPr marL="457200" algn="l" rtl="0" eaLnBrk="0" fontAlgn="base" hangingPunct="0">
              <a:spcBef>
                <a:spcPct val="0"/>
              </a:spcBef>
              <a:spcAft>
                <a:spcPct val="0"/>
              </a:spcAft>
              <a:defRPr sz="2800" b="1">
                <a:solidFill>
                  <a:schemeClr val="accent2"/>
                </a:solidFill>
                <a:latin typeface="Verdana" pitchFamily="34" charset="0"/>
              </a:defRPr>
            </a:lvl6pPr>
            <a:lvl7pPr marL="914400" algn="l" rtl="0" eaLnBrk="0" fontAlgn="base" hangingPunct="0">
              <a:spcBef>
                <a:spcPct val="0"/>
              </a:spcBef>
              <a:spcAft>
                <a:spcPct val="0"/>
              </a:spcAft>
              <a:defRPr sz="2800" b="1">
                <a:solidFill>
                  <a:schemeClr val="accent2"/>
                </a:solidFill>
                <a:latin typeface="Verdana" pitchFamily="34" charset="0"/>
              </a:defRPr>
            </a:lvl7pPr>
            <a:lvl8pPr marL="1371600" algn="l" rtl="0" eaLnBrk="0" fontAlgn="base" hangingPunct="0">
              <a:spcBef>
                <a:spcPct val="0"/>
              </a:spcBef>
              <a:spcAft>
                <a:spcPct val="0"/>
              </a:spcAft>
              <a:defRPr sz="2800" b="1">
                <a:solidFill>
                  <a:schemeClr val="accent2"/>
                </a:solidFill>
                <a:latin typeface="Verdana" pitchFamily="34" charset="0"/>
              </a:defRPr>
            </a:lvl8pPr>
            <a:lvl9pPr marL="1828800" algn="l" rtl="0" eaLnBrk="0" fontAlgn="base" hangingPunct="0">
              <a:spcBef>
                <a:spcPct val="0"/>
              </a:spcBef>
              <a:spcAft>
                <a:spcPct val="0"/>
              </a:spcAft>
              <a:defRPr sz="2800" b="1">
                <a:solidFill>
                  <a:schemeClr val="accent2"/>
                </a:solidFill>
                <a:latin typeface="Verdana" pitchFamily="34" charset="0"/>
              </a:defRPr>
            </a:lvl9pPr>
          </a:lstStyle>
          <a:p>
            <a:pPr algn="ctr">
              <a:defRPr/>
            </a:pPr>
            <a:r>
              <a:rPr lang="en-US" altLang="zh-CN" kern="0" dirty="0">
                <a:effectLst/>
                <a:ea typeface="宋体" pitchFamily="2" charset="-122"/>
              </a:rPr>
              <a:t>Eligibility</a:t>
            </a:r>
            <a:endParaRPr lang="zh-CN" altLang="en-US" kern="0" dirty="0">
              <a:effectLst/>
              <a:ea typeface="宋体" pitchFamily="2" charset="-122"/>
            </a:endParaRPr>
          </a:p>
        </p:txBody>
      </p:sp>
      <p:sp>
        <p:nvSpPr>
          <p:cNvPr id="3" name="内容占位符 2"/>
          <p:cNvSpPr txBox="1">
            <a:spLocks/>
          </p:cNvSpPr>
          <p:nvPr/>
        </p:nvSpPr>
        <p:spPr bwMode="auto">
          <a:xfrm>
            <a:off x="1963738" y="1098550"/>
            <a:ext cx="6630987" cy="455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chemeClr val="folHlink"/>
              </a:buClr>
              <a:buFont typeface="Wingdings" pitchFamily="2" charset="2"/>
              <a:buChar char="u"/>
              <a:defRPr sz="2000" b="1">
                <a:solidFill>
                  <a:schemeClr val="folHlink"/>
                </a:solidFill>
                <a:latin typeface="+mn-lt"/>
                <a:ea typeface="+mn-ea"/>
                <a:cs typeface="+mn-cs"/>
              </a:defRPr>
            </a:lvl1pPr>
            <a:lvl2pPr marL="742950" indent="-285750" algn="l" rtl="0" eaLnBrk="0" fontAlgn="base" hangingPunct="0">
              <a:spcBef>
                <a:spcPct val="20000"/>
              </a:spcBef>
              <a:spcAft>
                <a:spcPct val="0"/>
              </a:spcAft>
              <a:buClr>
                <a:schemeClr val="accent1"/>
              </a:buClr>
              <a:buSzPct val="60000"/>
              <a:buFont typeface="Wingdings" pitchFamily="2" charset="2"/>
              <a:buChar char="n"/>
              <a:defRPr>
                <a:solidFill>
                  <a:schemeClr val="tx1"/>
                </a:solidFill>
                <a:latin typeface="+mn-lt"/>
              </a:defRPr>
            </a:lvl2pPr>
            <a:lvl3pPr marL="1143000" indent="-228600" algn="l" rtl="0" eaLnBrk="0" fontAlgn="base" hangingPunct="0">
              <a:spcBef>
                <a:spcPct val="20000"/>
              </a:spcBef>
              <a:spcAft>
                <a:spcPct val="0"/>
              </a:spcAft>
              <a:buClr>
                <a:schemeClr val="folHlink"/>
              </a:buClr>
              <a:buSzPct val="60000"/>
              <a:buFont typeface="Wingdings" pitchFamily="2" charset="2"/>
              <a:buChar char="n"/>
              <a:defRPr sz="1600">
                <a:solidFill>
                  <a:schemeClr val="tx1"/>
                </a:solidFill>
                <a:latin typeface="+mn-lt"/>
              </a:defRPr>
            </a:lvl3pPr>
            <a:lvl4pPr marL="1600200" indent="-228600" algn="l" rtl="0" eaLnBrk="0" fontAlgn="base" hangingPunct="0">
              <a:spcBef>
                <a:spcPct val="20000"/>
              </a:spcBef>
              <a:spcAft>
                <a:spcPct val="0"/>
              </a:spcAft>
              <a:buClr>
                <a:schemeClr val="tx1"/>
              </a:buClr>
              <a:buSzPct val="60000"/>
              <a:buFont typeface="Wingdings" pitchFamily="2" charset="2"/>
              <a:buChar char="n"/>
              <a:defRPr sz="1600">
                <a:solidFill>
                  <a:schemeClr val="tx1"/>
                </a:solidFill>
                <a:latin typeface="+mn-lt"/>
              </a:defRPr>
            </a:lvl4pPr>
            <a:lvl5pPr marL="20574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5pPr>
            <a:lvl6pPr marL="25146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6pPr>
            <a:lvl7pPr marL="29718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7pPr>
            <a:lvl8pPr marL="34290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8pPr>
            <a:lvl9pPr marL="38862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9pPr>
          </a:lstStyle>
          <a:p>
            <a:pPr marL="0" indent="0">
              <a:buFont typeface="Wingdings" pitchFamily="2" charset="2"/>
              <a:buNone/>
              <a:defRPr/>
            </a:pPr>
            <a:r>
              <a:rPr lang="en-US" altLang="zh-CN" sz="2800" kern="0" dirty="0">
                <a:effectLst/>
                <a:latin typeface="Book Antiqua" panose="02040602050305030304" pitchFamily="18" charset="0"/>
                <a:ea typeface="宋体" pitchFamily="2" charset="-122"/>
              </a:rPr>
              <a:t>Is it income?</a:t>
            </a:r>
          </a:p>
          <a:p>
            <a:pPr marL="0" indent="0">
              <a:buFont typeface="Wingdings" pitchFamily="2" charset="2"/>
              <a:buNone/>
              <a:defRPr/>
            </a:pPr>
            <a:endParaRPr lang="en-US" altLang="zh-CN" sz="1000" kern="0" dirty="0">
              <a:effectLst/>
              <a:latin typeface="Book Antiqua" panose="02040602050305030304" pitchFamily="18" charset="0"/>
              <a:ea typeface="宋体" pitchFamily="2" charset="-122"/>
            </a:endParaRPr>
          </a:p>
          <a:p>
            <a:pPr marL="0" indent="0">
              <a:buFont typeface="Wingdings" pitchFamily="2" charset="2"/>
              <a:buNone/>
              <a:defRPr/>
            </a:pPr>
            <a:r>
              <a:rPr lang="en-US" altLang="zh-CN" sz="1800" kern="0" dirty="0">
                <a:solidFill>
                  <a:srgbClr val="002164"/>
                </a:solidFill>
                <a:effectLst/>
                <a:latin typeface="Book Antiqua" panose="02040602050305030304" pitchFamily="18" charset="0"/>
                <a:ea typeface="宋体" pitchFamily="2" charset="-122"/>
                <a:cs typeface="Arial" panose="020B0604020202020204" pitchFamily="34" charset="0"/>
              </a:rPr>
              <a:t>____  Income from a job</a:t>
            </a:r>
          </a:p>
          <a:p>
            <a:pPr marL="0" indent="0">
              <a:buFont typeface="Wingdings" pitchFamily="2" charset="2"/>
              <a:buNone/>
              <a:defRPr/>
            </a:pPr>
            <a:r>
              <a:rPr lang="en-US" altLang="zh-CN" sz="1800" kern="0" dirty="0">
                <a:solidFill>
                  <a:srgbClr val="002164"/>
                </a:solidFill>
                <a:effectLst/>
                <a:latin typeface="Book Antiqua" panose="02040602050305030304" pitchFamily="18" charset="0"/>
                <a:ea typeface="宋体" pitchFamily="2" charset="-122"/>
                <a:cs typeface="Arial" panose="020B0604020202020204" pitchFamily="34" charset="0"/>
              </a:rPr>
              <a:t>____  Social Security payments</a:t>
            </a:r>
          </a:p>
          <a:p>
            <a:pPr marL="0" indent="0">
              <a:buFont typeface="Wingdings" pitchFamily="2" charset="2"/>
              <a:buNone/>
              <a:defRPr/>
            </a:pPr>
            <a:r>
              <a:rPr lang="en-US" altLang="zh-CN" sz="1800" kern="0" dirty="0">
                <a:solidFill>
                  <a:srgbClr val="002164"/>
                </a:solidFill>
                <a:effectLst/>
                <a:latin typeface="Book Antiqua" panose="02040602050305030304" pitchFamily="18" charset="0"/>
                <a:ea typeface="宋体" pitchFamily="2" charset="-122"/>
                <a:cs typeface="Arial" panose="020B0604020202020204" pitchFamily="34" charset="0"/>
              </a:rPr>
              <a:t>____  SSI payment</a:t>
            </a:r>
          </a:p>
          <a:p>
            <a:pPr marL="0" indent="0">
              <a:buFont typeface="Wingdings" pitchFamily="2" charset="2"/>
              <a:buNone/>
              <a:defRPr/>
            </a:pPr>
            <a:r>
              <a:rPr lang="en-US" altLang="zh-CN" sz="1800" kern="0" dirty="0">
                <a:solidFill>
                  <a:srgbClr val="002164"/>
                </a:solidFill>
                <a:effectLst/>
                <a:latin typeface="Book Antiqua" panose="02040602050305030304" pitchFamily="18" charset="0"/>
                <a:ea typeface="宋体" pitchFamily="2" charset="-122"/>
                <a:cs typeface="Arial" panose="020B0604020202020204" pitchFamily="34" charset="0"/>
              </a:rPr>
              <a:t>____  Injury settlement</a:t>
            </a:r>
          </a:p>
          <a:p>
            <a:pPr marL="0" indent="0">
              <a:buFont typeface="Wingdings" pitchFamily="2" charset="2"/>
              <a:buNone/>
              <a:defRPr/>
            </a:pPr>
            <a:r>
              <a:rPr lang="en-US" altLang="zh-CN" sz="1800" kern="0" dirty="0">
                <a:solidFill>
                  <a:srgbClr val="002164"/>
                </a:solidFill>
                <a:effectLst/>
                <a:latin typeface="Book Antiqua" panose="02040602050305030304" pitchFamily="18" charset="0"/>
                <a:ea typeface="宋体" pitchFamily="2" charset="-122"/>
                <a:cs typeface="Arial" panose="020B0604020202020204" pitchFamily="34" charset="0"/>
              </a:rPr>
              <a:t>____  Tax refunds</a:t>
            </a:r>
          </a:p>
          <a:p>
            <a:pPr marL="0" indent="0">
              <a:buFont typeface="Wingdings" pitchFamily="2" charset="2"/>
              <a:buNone/>
              <a:defRPr/>
            </a:pPr>
            <a:r>
              <a:rPr lang="en-US" altLang="zh-CN" sz="1800" kern="0" dirty="0">
                <a:solidFill>
                  <a:srgbClr val="002164"/>
                </a:solidFill>
                <a:effectLst/>
                <a:latin typeface="Book Antiqua" panose="02040602050305030304" pitchFamily="18" charset="0"/>
                <a:ea typeface="宋体" pitchFamily="2" charset="-122"/>
                <a:cs typeface="Arial" panose="020B0604020202020204" pitchFamily="34" charset="0"/>
              </a:rPr>
              <a:t>____  Child support</a:t>
            </a:r>
          </a:p>
          <a:p>
            <a:pPr marL="0" indent="0">
              <a:buFont typeface="Wingdings" pitchFamily="2" charset="2"/>
              <a:buNone/>
              <a:defRPr/>
            </a:pPr>
            <a:r>
              <a:rPr lang="en-US" altLang="zh-CN" sz="1800" kern="0" dirty="0">
                <a:solidFill>
                  <a:srgbClr val="002164"/>
                </a:solidFill>
                <a:effectLst/>
                <a:latin typeface="Book Antiqua" panose="02040602050305030304" pitchFamily="18" charset="0"/>
                <a:ea typeface="宋体" pitchFamily="2" charset="-122"/>
                <a:cs typeface="Arial" panose="020B0604020202020204" pitchFamily="34" charset="0"/>
              </a:rPr>
              <a:t>____  TANF (KTAP)</a:t>
            </a:r>
          </a:p>
          <a:p>
            <a:pPr marL="0" indent="0">
              <a:buFont typeface="Wingdings" pitchFamily="2" charset="2"/>
              <a:buNone/>
              <a:defRPr/>
            </a:pPr>
            <a:r>
              <a:rPr lang="en-US" altLang="zh-CN" sz="1800" kern="0" dirty="0">
                <a:solidFill>
                  <a:srgbClr val="002164"/>
                </a:solidFill>
                <a:effectLst/>
                <a:latin typeface="Book Antiqua" panose="02040602050305030304" pitchFamily="18" charset="0"/>
                <a:ea typeface="宋体" pitchFamily="2" charset="-122"/>
                <a:cs typeface="Arial" panose="020B0604020202020204" pitchFamily="34" charset="0"/>
              </a:rPr>
              <a:t>____  Unemployment </a:t>
            </a:r>
          </a:p>
          <a:p>
            <a:pPr marL="0" indent="0">
              <a:buFont typeface="Wingdings" pitchFamily="2" charset="2"/>
              <a:buNone/>
              <a:defRPr/>
            </a:pPr>
            <a:r>
              <a:rPr lang="en-US" altLang="zh-CN" sz="1800" kern="0" dirty="0">
                <a:solidFill>
                  <a:srgbClr val="002164"/>
                </a:solidFill>
                <a:effectLst/>
                <a:latin typeface="Book Antiqua" panose="02040602050305030304" pitchFamily="18" charset="0"/>
                <a:ea typeface="宋体" pitchFamily="2" charset="-122"/>
                <a:cs typeface="Arial" panose="020B0604020202020204" pitchFamily="34" charset="0"/>
              </a:rPr>
              <a:t>____  Self-employment </a:t>
            </a:r>
          </a:p>
          <a:p>
            <a:pPr marL="0" indent="0">
              <a:buFont typeface="Wingdings" pitchFamily="2" charset="2"/>
              <a:buNone/>
              <a:defRPr/>
            </a:pPr>
            <a:r>
              <a:rPr lang="en-US" altLang="zh-CN" sz="1800" kern="0" dirty="0">
                <a:solidFill>
                  <a:srgbClr val="002164"/>
                </a:solidFill>
                <a:effectLst/>
                <a:latin typeface="Book Antiqua" panose="02040602050305030304" pitchFamily="18" charset="0"/>
                <a:ea typeface="宋体" pitchFamily="2" charset="-122"/>
                <a:cs typeface="Arial" panose="020B0604020202020204" pitchFamily="34" charset="0"/>
              </a:rPr>
              <a:t>____  Sale of property</a:t>
            </a:r>
          </a:p>
          <a:p>
            <a:pPr marL="0" indent="0">
              <a:buFont typeface="Wingdings" pitchFamily="2" charset="2"/>
              <a:buNone/>
              <a:defRPr/>
            </a:pPr>
            <a:r>
              <a:rPr lang="en-US" altLang="zh-CN" sz="1800" kern="0" dirty="0">
                <a:solidFill>
                  <a:srgbClr val="002164"/>
                </a:solidFill>
                <a:effectLst/>
                <a:latin typeface="Book Antiqua" panose="02040602050305030304" pitchFamily="18" charset="0"/>
                <a:ea typeface="宋体" pitchFamily="2" charset="-122"/>
                <a:cs typeface="Arial" panose="020B0604020202020204" pitchFamily="34" charset="0"/>
              </a:rPr>
              <a:t>____  Gift from family or friend</a:t>
            </a:r>
          </a:p>
          <a:p>
            <a:pPr marL="0" indent="0">
              <a:buNone/>
              <a:defRPr/>
            </a:pPr>
            <a:r>
              <a:rPr lang="en-US" altLang="zh-CN" sz="1800" kern="0" dirty="0">
                <a:solidFill>
                  <a:srgbClr val="002164"/>
                </a:solidFill>
                <a:effectLst/>
                <a:latin typeface="Book Antiqua" panose="02040602050305030304" pitchFamily="18" charset="0"/>
                <a:ea typeface="宋体" pitchFamily="2" charset="-122"/>
                <a:cs typeface="Arial" panose="020B0604020202020204" pitchFamily="34" charset="0"/>
              </a:rPr>
              <a:t>____  Veteran’s Benefits</a:t>
            </a:r>
          </a:p>
          <a:p>
            <a:pPr marL="0" indent="0">
              <a:buNone/>
              <a:defRPr/>
            </a:pPr>
            <a:r>
              <a:rPr lang="en-US" altLang="zh-CN" sz="1800" kern="0" dirty="0">
                <a:solidFill>
                  <a:srgbClr val="002164"/>
                </a:solidFill>
                <a:effectLst/>
                <a:latin typeface="Book Antiqua" panose="02040602050305030304" pitchFamily="18" charset="0"/>
                <a:ea typeface="宋体" pitchFamily="2" charset="-122"/>
                <a:cs typeface="Arial" panose="020B0604020202020204" pitchFamily="34" charset="0"/>
              </a:rPr>
              <a:t>____  Adoption Benefits</a:t>
            </a:r>
          </a:p>
          <a:p>
            <a:pPr marL="0" indent="0">
              <a:buNone/>
              <a:defRPr/>
            </a:pPr>
            <a:endParaRPr lang="en-US" altLang="zh-CN" sz="1800" kern="0" dirty="0">
              <a:solidFill>
                <a:srgbClr val="002164"/>
              </a:solidFill>
              <a:effectLst/>
              <a:latin typeface="Book Antiqua" panose="02040602050305030304" pitchFamily="18" charset="0"/>
              <a:ea typeface="宋体" pitchFamily="2" charset="-122"/>
              <a:cs typeface="Arial" panose="020B0604020202020204" pitchFamily="34" charset="0"/>
            </a:endParaRPr>
          </a:p>
          <a:p>
            <a:pPr marL="0" indent="0">
              <a:buNone/>
              <a:defRPr/>
            </a:pPr>
            <a:endParaRPr lang="en-US" altLang="zh-CN" sz="1800" kern="0" dirty="0">
              <a:solidFill>
                <a:srgbClr val="002164"/>
              </a:solidFill>
              <a:effectLst/>
              <a:latin typeface="Book Antiqua" panose="02040602050305030304" pitchFamily="18" charset="0"/>
              <a:ea typeface="宋体" pitchFamily="2" charset="-122"/>
              <a:cs typeface="Arial" panose="020B0604020202020204" pitchFamily="34" charset="0"/>
            </a:endParaRPr>
          </a:p>
          <a:p>
            <a:pPr marL="0" indent="0">
              <a:buFont typeface="Wingdings" pitchFamily="2" charset="2"/>
              <a:buNone/>
              <a:defRPr/>
            </a:pPr>
            <a:endParaRPr lang="en-US" altLang="zh-CN" sz="1800" kern="0" dirty="0">
              <a:solidFill>
                <a:srgbClr val="002164"/>
              </a:solidFill>
              <a:effectLst/>
              <a:latin typeface="Book Antiqua" panose="02040602050305030304" pitchFamily="18" charset="0"/>
              <a:ea typeface="宋体" pitchFamily="2" charset="-122"/>
              <a:cs typeface="Arial" panose="020B0604020202020204" pitchFamily="34" charset="0"/>
            </a:endParaRPr>
          </a:p>
          <a:p>
            <a:pPr marL="0" indent="0">
              <a:buFont typeface="Wingdings" pitchFamily="2" charset="2"/>
              <a:buNone/>
              <a:defRPr/>
            </a:pPr>
            <a:endParaRPr lang="en-US" altLang="zh-CN" sz="1800" kern="0" dirty="0">
              <a:solidFill>
                <a:srgbClr val="002164"/>
              </a:solidFill>
              <a:effectLst/>
              <a:latin typeface="Book Antiqua" panose="02040602050305030304" pitchFamily="18" charset="0"/>
              <a:ea typeface="宋体" pitchFamily="2" charset="-122"/>
              <a:cs typeface="Arial" panose="020B0604020202020204" pitchFamily="34" charset="0"/>
            </a:endParaRPr>
          </a:p>
          <a:p>
            <a:pPr marL="0" indent="0">
              <a:buFont typeface="Wingdings" pitchFamily="2" charset="2"/>
              <a:buNone/>
              <a:defRPr/>
            </a:pPr>
            <a:endParaRPr lang="en-US" altLang="zh-CN" sz="1800" i="1" kern="0" dirty="0">
              <a:solidFill>
                <a:srgbClr val="002164"/>
              </a:solidFill>
              <a:effectLst/>
              <a:latin typeface="Book Antiqua" panose="02040602050305030304" pitchFamily="18" charset="0"/>
              <a:ea typeface="宋体" pitchFamily="2" charset="-122"/>
              <a:cs typeface="Arial" panose="020B0604020202020204" pitchFamily="34" charset="0"/>
            </a:endParaRPr>
          </a:p>
          <a:p>
            <a:pPr marL="0" indent="0">
              <a:buFont typeface="Wingdings" pitchFamily="2" charset="2"/>
              <a:buNone/>
              <a:defRPr/>
            </a:pPr>
            <a:endParaRPr lang="en-US" altLang="zh-CN" i="1" kern="0" dirty="0">
              <a:solidFill>
                <a:srgbClr val="002164"/>
              </a:solidFill>
              <a:effectLst/>
              <a:latin typeface="Arial" panose="020B0604020202020204" pitchFamily="34" charset="0"/>
              <a:ea typeface="宋体" pitchFamily="2" charset="-122"/>
              <a:cs typeface="Arial" panose="020B0604020202020204" pitchFamily="34" charset="0"/>
            </a:endParaRPr>
          </a:p>
          <a:p>
            <a:pPr marL="0" indent="0">
              <a:buFont typeface="Wingdings" pitchFamily="2" charset="2"/>
              <a:buNone/>
              <a:defRPr/>
            </a:pPr>
            <a:endParaRPr lang="en-US" altLang="zh-CN" kern="0" dirty="0">
              <a:solidFill>
                <a:srgbClr val="0070C0"/>
              </a:solidFill>
              <a:effectLst/>
              <a:latin typeface="Book Antiqua" panose="02040602050305030304" pitchFamily="18" charset="0"/>
              <a:ea typeface="宋体" pitchFamily="2" charset="-122"/>
              <a:cs typeface="Arial" panose="020B0604020202020204" pitchFamily="34" charset="0"/>
            </a:endParaRPr>
          </a:p>
          <a:p>
            <a:pPr marL="0" indent="0">
              <a:buFont typeface="Wingdings" pitchFamily="2" charset="2"/>
              <a:buNone/>
              <a:defRPr/>
            </a:pPr>
            <a:endParaRPr lang="en-US" altLang="zh-CN" kern="0" dirty="0">
              <a:solidFill>
                <a:srgbClr val="002164"/>
              </a:solidFill>
              <a:effectLst/>
              <a:latin typeface="Book Antiqua" panose="02040602050305030304" pitchFamily="18" charset="0"/>
              <a:ea typeface="宋体" pitchFamily="2" charset="-122"/>
              <a:cs typeface="Arial" panose="020B0604020202020204" pitchFamily="34" charset="0"/>
            </a:endParaRPr>
          </a:p>
          <a:p>
            <a:pPr>
              <a:buFont typeface="Wingdings" pitchFamily="2" charset="2"/>
              <a:buChar char="q"/>
              <a:defRPr/>
            </a:pPr>
            <a:endParaRPr lang="en-US" altLang="zh-CN" kern="0" dirty="0">
              <a:solidFill>
                <a:srgbClr val="002164"/>
              </a:solidFill>
              <a:effectLst/>
              <a:latin typeface="Book Antiqua" panose="02040602050305030304" pitchFamily="18" charset="0"/>
              <a:ea typeface="宋体" pitchFamily="2" charset="-122"/>
              <a:cs typeface="Arial" panose="020B0604020202020204" pitchFamily="34" charset="0"/>
            </a:endParaRPr>
          </a:p>
          <a:p>
            <a:pPr marL="0" indent="0">
              <a:buFont typeface="Wingdings" pitchFamily="2" charset="2"/>
              <a:buNone/>
              <a:defRPr/>
            </a:pPr>
            <a:endParaRPr lang="zh-CN" altLang="en-US" sz="2800" i="1" kern="0" dirty="0">
              <a:solidFill>
                <a:srgbClr val="002164"/>
              </a:solidFill>
              <a:effectLst/>
              <a:latin typeface="Arial" panose="020B0604020202020204" pitchFamily="34" charset="0"/>
              <a:ea typeface="宋体" pitchFamily="2" charset="-122"/>
              <a:cs typeface="Arial" panose="020B0604020202020204" pitchFamily="34" charset="0"/>
            </a:endParaRPr>
          </a:p>
        </p:txBody>
      </p:sp>
      <p:pic>
        <p:nvPicPr>
          <p:cNvPr id="76804" name="Picture 2" descr="C:\Users\tjenkins\AppData\Local\Microsoft\Windows\Temporary Internet Files\Content.IE5\KAEOEVJA\117px-Bueno-verde[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20913" y="1776413"/>
            <a:ext cx="276225"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6" name="Picture 2" descr="C:\Users\tjenkins\AppData\Local\Microsoft\Windows\Temporary Internet Files\Content.IE5\KAEOEVJA\117px-Bueno-verde[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17738" y="2427288"/>
            <a:ext cx="276225"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7" name="Picture 2" descr="C:\Users\tjenkins\AppData\Local\Microsoft\Windows\Temporary Internet Files\Content.IE5\KAEOEVJA\117px-Bueno-verde[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20913" y="3740150"/>
            <a:ext cx="276225"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8" name="Picture 2" descr="C:\Users\tjenkins\AppData\Local\Microsoft\Windows\Temporary Internet Files\Content.IE5\KAEOEVJA\117px-Bueno-verde[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20913" y="4081463"/>
            <a:ext cx="276225"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10" name="Picture 2" descr="C:\Users\tjenkins\AppData\Local\Microsoft\Windows\Temporary Internet Files\Content.IE5\KAEOEVJA\117px-Bueno-verde[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20913" y="3424238"/>
            <a:ext cx="276225"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11" name="Picture 5" descr="C:\Users\tjenkins\AppData\Local\Temp\30165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6150" y="2782888"/>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12" name="Picture 5" descr="C:\Users\tjenkins\AppData\Local\Temp\30165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9325" y="3113088"/>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13" name="Picture 5" descr="C:\Users\tjenkins\AppData\Local\Temp\30165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0913" y="4764088"/>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14" name="Picture 5" descr="C:\Users\tjenkins\AppData\Local\Temp\30165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0913" y="5087938"/>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5" descr="C:\Users\tjenkins\AppData\Local\Temp\301656.png">
            <a:extLst>
              <a:ext uri="{FF2B5EF4-FFF2-40B4-BE49-F238E27FC236}">
                <a16:creationId xmlns:a16="http://schemas.microsoft.com/office/drawing/2014/main" id="{ED737B45-9501-A99C-DC40-A5572A1702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9806" y="2103438"/>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C:\Users\tjenkins\AppData\Local\Temp\301656.png">
            <a:extLst>
              <a:ext uri="{FF2B5EF4-FFF2-40B4-BE49-F238E27FC236}">
                <a16:creationId xmlns:a16="http://schemas.microsoft.com/office/drawing/2014/main" id="{E1E580B5-0A24-8F84-A03F-F00EE97D74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6150" y="5445126"/>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C:\Users\tjenkins\AppData\Local\Temp\301656.png">
            <a:extLst>
              <a:ext uri="{FF2B5EF4-FFF2-40B4-BE49-F238E27FC236}">
                <a16:creationId xmlns:a16="http://schemas.microsoft.com/office/drawing/2014/main" id="{01AA5255-A7AF-58D8-D9C4-CCB75B8E42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5516" y="5761038"/>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C:\Users\tjenkins\AppData\Local\Microsoft\Windows\Temporary Internet Files\Content.IE5\KAEOEVJA\117px-Bueno-verde[1].png">
            <a:extLst>
              <a:ext uri="{FF2B5EF4-FFF2-40B4-BE49-F238E27FC236}">
                <a16:creationId xmlns:a16="http://schemas.microsoft.com/office/drawing/2014/main" id="{044832DC-1017-94D4-B44A-F7184CB3BD7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17738" y="4396106"/>
            <a:ext cx="276225"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6804"/>
                                        </p:tgtEl>
                                        <p:attrNameLst>
                                          <p:attrName>style.visibility</p:attrName>
                                        </p:attrNameLst>
                                      </p:cBhvr>
                                      <p:to>
                                        <p:strVal val="visible"/>
                                      </p:to>
                                    </p:set>
                                    <p:animEffect transition="in" filter="randombar(horizontal)">
                                      <p:cBhvr>
                                        <p:cTn id="7" dur="500"/>
                                        <p:tgtEl>
                                          <p:spTgt spid="7680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76806"/>
                                        </p:tgtEl>
                                        <p:attrNameLst>
                                          <p:attrName>style.visibility</p:attrName>
                                        </p:attrNameLst>
                                      </p:cBhvr>
                                      <p:to>
                                        <p:strVal val="visible"/>
                                      </p:to>
                                    </p:set>
                                    <p:animEffect transition="in" filter="randombar(horizontal)">
                                      <p:cBhvr>
                                        <p:cTn id="17" dur="500"/>
                                        <p:tgtEl>
                                          <p:spTgt spid="76806"/>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76811"/>
                                        </p:tgtEl>
                                        <p:attrNameLst>
                                          <p:attrName>style.visibility</p:attrName>
                                        </p:attrNameLst>
                                      </p:cBhvr>
                                      <p:to>
                                        <p:strVal val="visible"/>
                                      </p:to>
                                    </p:set>
                                    <p:animEffect transition="in" filter="randombar(horizontal)">
                                      <p:cBhvr>
                                        <p:cTn id="22" dur="500"/>
                                        <p:tgtEl>
                                          <p:spTgt spid="76811"/>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76812"/>
                                        </p:tgtEl>
                                        <p:attrNameLst>
                                          <p:attrName>style.visibility</p:attrName>
                                        </p:attrNameLst>
                                      </p:cBhvr>
                                      <p:to>
                                        <p:strVal val="visible"/>
                                      </p:to>
                                    </p:set>
                                    <p:animEffect transition="in" filter="randombar(horizontal)">
                                      <p:cBhvr>
                                        <p:cTn id="27" dur="500"/>
                                        <p:tgtEl>
                                          <p:spTgt spid="76812"/>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76810"/>
                                        </p:tgtEl>
                                        <p:attrNameLst>
                                          <p:attrName>style.visibility</p:attrName>
                                        </p:attrNameLst>
                                      </p:cBhvr>
                                      <p:to>
                                        <p:strVal val="visible"/>
                                      </p:to>
                                    </p:set>
                                    <p:animEffect transition="in" filter="randombar(horizontal)">
                                      <p:cBhvr>
                                        <p:cTn id="32" dur="500"/>
                                        <p:tgtEl>
                                          <p:spTgt spid="76810"/>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76807"/>
                                        </p:tgtEl>
                                        <p:attrNameLst>
                                          <p:attrName>style.visibility</p:attrName>
                                        </p:attrNameLst>
                                      </p:cBhvr>
                                      <p:to>
                                        <p:strVal val="visible"/>
                                      </p:to>
                                    </p:set>
                                    <p:animEffect transition="in" filter="randombar(horizontal)">
                                      <p:cBhvr>
                                        <p:cTn id="37" dur="500"/>
                                        <p:tgtEl>
                                          <p:spTgt spid="76807"/>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76808"/>
                                        </p:tgtEl>
                                        <p:attrNameLst>
                                          <p:attrName>style.visibility</p:attrName>
                                        </p:attrNameLst>
                                      </p:cBhvr>
                                      <p:to>
                                        <p:strVal val="visible"/>
                                      </p:to>
                                    </p:set>
                                    <p:animEffect transition="in" filter="randombar(horizontal)">
                                      <p:cBhvr>
                                        <p:cTn id="42" dur="500"/>
                                        <p:tgtEl>
                                          <p:spTgt spid="76808"/>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randombar(horizontal)">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nodeType="clickEffect">
                                  <p:stCondLst>
                                    <p:cond delay="0"/>
                                  </p:stCondLst>
                                  <p:childTnLst>
                                    <p:set>
                                      <p:cBhvr>
                                        <p:cTn id="51" dur="1" fill="hold">
                                          <p:stCondLst>
                                            <p:cond delay="0"/>
                                          </p:stCondLst>
                                        </p:cTn>
                                        <p:tgtEl>
                                          <p:spTgt spid="76813"/>
                                        </p:tgtEl>
                                        <p:attrNameLst>
                                          <p:attrName>style.visibility</p:attrName>
                                        </p:attrNameLst>
                                      </p:cBhvr>
                                      <p:to>
                                        <p:strVal val="visible"/>
                                      </p:to>
                                    </p:set>
                                    <p:animEffect transition="in" filter="randombar(horizontal)">
                                      <p:cBhvr>
                                        <p:cTn id="52" dur="500"/>
                                        <p:tgtEl>
                                          <p:spTgt spid="76813"/>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nodeType="clickEffect">
                                  <p:stCondLst>
                                    <p:cond delay="0"/>
                                  </p:stCondLst>
                                  <p:childTnLst>
                                    <p:set>
                                      <p:cBhvr>
                                        <p:cTn id="56" dur="1" fill="hold">
                                          <p:stCondLst>
                                            <p:cond delay="0"/>
                                          </p:stCondLst>
                                        </p:cTn>
                                        <p:tgtEl>
                                          <p:spTgt spid="76814"/>
                                        </p:tgtEl>
                                        <p:attrNameLst>
                                          <p:attrName>style.visibility</p:attrName>
                                        </p:attrNameLst>
                                      </p:cBhvr>
                                      <p:to>
                                        <p:strVal val="visible"/>
                                      </p:to>
                                    </p:set>
                                    <p:animEffect transition="in" filter="randombar(horizontal)">
                                      <p:cBhvr>
                                        <p:cTn id="57" dur="500"/>
                                        <p:tgtEl>
                                          <p:spTgt spid="76814"/>
                                        </p:tgtEl>
                                      </p:cBhvr>
                                    </p:animEffect>
                                  </p:childTnLst>
                                </p:cTn>
                              </p:par>
                            </p:childTnLst>
                          </p:cTn>
                        </p:par>
                      </p:childTnLst>
                    </p:cTn>
                  </p:par>
                  <p:par>
                    <p:cTn id="58" fill="hold">
                      <p:stCondLst>
                        <p:cond delay="indefinite"/>
                      </p:stCondLst>
                      <p:childTnLst>
                        <p:par>
                          <p:cTn id="59" fill="hold">
                            <p:stCondLst>
                              <p:cond delay="0"/>
                            </p:stCondLst>
                            <p:childTnLst>
                              <p:par>
                                <p:cTn id="60" presetID="14" presetClass="entr" presetSubtype="10" fill="hold" nodeType="clickEffect">
                                  <p:stCondLst>
                                    <p:cond delay="0"/>
                                  </p:stCondLst>
                                  <p:childTnLst>
                                    <p:set>
                                      <p:cBhvr>
                                        <p:cTn id="61" dur="1" fill="hold">
                                          <p:stCondLst>
                                            <p:cond delay="0"/>
                                          </p:stCondLst>
                                        </p:cTn>
                                        <p:tgtEl>
                                          <p:spTgt spid="5"/>
                                        </p:tgtEl>
                                        <p:attrNameLst>
                                          <p:attrName>style.visibility</p:attrName>
                                        </p:attrNameLst>
                                      </p:cBhvr>
                                      <p:to>
                                        <p:strVal val="visible"/>
                                      </p:to>
                                    </p:set>
                                    <p:animEffect transition="in" filter="randombar(horizontal)">
                                      <p:cBhvr>
                                        <p:cTn id="62" dur="500"/>
                                        <p:tgtEl>
                                          <p:spTgt spid="5"/>
                                        </p:tgtEl>
                                      </p:cBhvr>
                                    </p:animEffect>
                                  </p:childTnLst>
                                </p:cTn>
                              </p:par>
                            </p:childTnLst>
                          </p:cTn>
                        </p:par>
                      </p:childTnLst>
                    </p:cTn>
                  </p:par>
                  <p:par>
                    <p:cTn id="63" fill="hold">
                      <p:stCondLst>
                        <p:cond delay="indefinite"/>
                      </p:stCondLst>
                      <p:childTnLst>
                        <p:par>
                          <p:cTn id="64" fill="hold">
                            <p:stCondLst>
                              <p:cond delay="0"/>
                            </p:stCondLst>
                            <p:childTnLst>
                              <p:par>
                                <p:cTn id="65" presetID="14" presetClass="entr" presetSubtype="10" fill="hold" nodeType="clickEffect">
                                  <p:stCondLst>
                                    <p:cond delay="0"/>
                                  </p:stCondLst>
                                  <p:childTnLst>
                                    <p:set>
                                      <p:cBhvr>
                                        <p:cTn id="66" dur="1" fill="hold">
                                          <p:stCondLst>
                                            <p:cond delay="0"/>
                                          </p:stCondLst>
                                        </p:cTn>
                                        <p:tgtEl>
                                          <p:spTgt spid="7"/>
                                        </p:tgtEl>
                                        <p:attrNameLst>
                                          <p:attrName>style.visibility</p:attrName>
                                        </p:attrNameLst>
                                      </p:cBhvr>
                                      <p:to>
                                        <p:strVal val="visible"/>
                                      </p:to>
                                    </p:set>
                                    <p:animEffect transition="in" filter="randombar(horizontal)">
                                      <p:cBhvr>
                                        <p:cTn id="6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bwMode="auto">
          <a:xfrm>
            <a:off x="628650" y="120650"/>
            <a:ext cx="7848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2800" b="1">
                <a:solidFill>
                  <a:schemeClr val="accent2"/>
                </a:solidFill>
                <a:latin typeface="+mj-lt"/>
                <a:ea typeface="+mj-ea"/>
                <a:cs typeface="+mj-cs"/>
              </a:defRPr>
            </a:lvl1pPr>
            <a:lvl2pPr algn="l" rtl="0" eaLnBrk="0" fontAlgn="base" hangingPunct="0">
              <a:spcBef>
                <a:spcPct val="0"/>
              </a:spcBef>
              <a:spcAft>
                <a:spcPct val="0"/>
              </a:spcAft>
              <a:defRPr sz="2800" b="1">
                <a:solidFill>
                  <a:schemeClr val="accent2"/>
                </a:solidFill>
                <a:latin typeface="Verdana" pitchFamily="34" charset="0"/>
              </a:defRPr>
            </a:lvl2pPr>
            <a:lvl3pPr algn="l" rtl="0" eaLnBrk="0" fontAlgn="base" hangingPunct="0">
              <a:spcBef>
                <a:spcPct val="0"/>
              </a:spcBef>
              <a:spcAft>
                <a:spcPct val="0"/>
              </a:spcAft>
              <a:defRPr sz="2800" b="1">
                <a:solidFill>
                  <a:schemeClr val="accent2"/>
                </a:solidFill>
                <a:latin typeface="Verdana" pitchFamily="34" charset="0"/>
              </a:defRPr>
            </a:lvl3pPr>
            <a:lvl4pPr algn="l" rtl="0" eaLnBrk="0" fontAlgn="base" hangingPunct="0">
              <a:spcBef>
                <a:spcPct val="0"/>
              </a:spcBef>
              <a:spcAft>
                <a:spcPct val="0"/>
              </a:spcAft>
              <a:defRPr sz="2800" b="1">
                <a:solidFill>
                  <a:schemeClr val="accent2"/>
                </a:solidFill>
                <a:latin typeface="Verdana" pitchFamily="34" charset="0"/>
              </a:defRPr>
            </a:lvl4pPr>
            <a:lvl5pPr algn="l" rtl="0" eaLnBrk="0" fontAlgn="base" hangingPunct="0">
              <a:spcBef>
                <a:spcPct val="0"/>
              </a:spcBef>
              <a:spcAft>
                <a:spcPct val="0"/>
              </a:spcAft>
              <a:defRPr sz="2800" b="1">
                <a:solidFill>
                  <a:schemeClr val="accent2"/>
                </a:solidFill>
                <a:latin typeface="Verdana" pitchFamily="34" charset="0"/>
              </a:defRPr>
            </a:lvl5pPr>
            <a:lvl6pPr marL="457200" algn="l" rtl="0" eaLnBrk="0" fontAlgn="base" hangingPunct="0">
              <a:spcBef>
                <a:spcPct val="0"/>
              </a:spcBef>
              <a:spcAft>
                <a:spcPct val="0"/>
              </a:spcAft>
              <a:defRPr sz="2800" b="1">
                <a:solidFill>
                  <a:schemeClr val="accent2"/>
                </a:solidFill>
                <a:latin typeface="Verdana" pitchFamily="34" charset="0"/>
              </a:defRPr>
            </a:lvl6pPr>
            <a:lvl7pPr marL="914400" algn="l" rtl="0" eaLnBrk="0" fontAlgn="base" hangingPunct="0">
              <a:spcBef>
                <a:spcPct val="0"/>
              </a:spcBef>
              <a:spcAft>
                <a:spcPct val="0"/>
              </a:spcAft>
              <a:defRPr sz="2800" b="1">
                <a:solidFill>
                  <a:schemeClr val="accent2"/>
                </a:solidFill>
                <a:latin typeface="Verdana" pitchFamily="34" charset="0"/>
              </a:defRPr>
            </a:lvl7pPr>
            <a:lvl8pPr marL="1371600" algn="l" rtl="0" eaLnBrk="0" fontAlgn="base" hangingPunct="0">
              <a:spcBef>
                <a:spcPct val="0"/>
              </a:spcBef>
              <a:spcAft>
                <a:spcPct val="0"/>
              </a:spcAft>
              <a:defRPr sz="2800" b="1">
                <a:solidFill>
                  <a:schemeClr val="accent2"/>
                </a:solidFill>
                <a:latin typeface="Verdana" pitchFamily="34" charset="0"/>
              </a:defRPr>
            </a:lvl8pPr>
            <a:lvl9pPr marL="1828800" algn="l" rtl="0" eaLnBrk="0" fontAlgn="base" hangingPunct="0">
              <a:spcBef>
                <a:spcPct val="0"/>
              </a:spcBef>
              <a:spcAft>
                <a:spcPct val="0"/>
              </a:spcAft>
              <a:defRPr sz="2800" b="1">
                <a:solidFill>
                  <a:schemeClr val="accent2"/>
                </a:solidFill>
                <a:latin typeface="Verdana" pitchFamily="34" charset="0"/>
              </a:defRPr>
            </a:lvl9pPr>
          </a:lstStyle>
          <a:p>
            <a:pPr algn="ctr">
              <a:defRPr/>
            </a:pPr>
            <a:r>
              <a:rPr lang="en-US" altLang="zh-CN" kern="0" dirty="0">
                <a:effectLst/>
                <a:ea typeface="宋体" pitchFamily="2" charset="-122"/>
              </a:rPr>
              <a:t>Eligibility</a:t>
            </a:r>
            <a:endParaRPr lang="zh-CN" altLang="en-US" kern="0" dirty="0">
              <a:effectLst/>
              <a:ea typeface="宋体" pitchFamily="2" charset="-122"/>
            </a:endParaRPr>
          </a:p>
        </p:txBody>
      </p:sp>
      <p:sp>
        <p:nvSpPr>
          <p:cNvPr id="3" name="内容占位符 2"/>
          <p:cNvSpPr txBox="1">
            <a:spLocks/>
          </p:cNvSpPr>
          <p:nvPr/>
        </p:nvSpPr>
        <p:spPr bwMode="auto">
          <a:xfrm>
            <a:off x="787400" y="1098550"/>
            <a:ext cx="7807325" cy="455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chemeClr val="folHlink"/>
              </a:buClr>
              <a:buFont typeface="Wingdings" pitchFamily="2" charset="2"/>
              <a:buChar char="u"/>
              <a:defRPr sz="2000" b="1">
                <a:solidFill>
                  <a:schemeClr val="folHlink"/>
                </a:solidFill>
                <a:latin typeface="+mn-lt"/>
                <a:ea typeface="+mn-ea"/>
                <a:cs typeface="+mn-cs"/>
              </a:defRPr>
            </a:lvl1pPr>
            <a:lvl2pPr marL="742950" indent="-285750" algn="l" rtl="0" eaLnBrk="0" fontAlgn="base" hangingPunct="0">
              <a:spcBef>
                <a:spcPct val="20000"/>
              </a:spcBef>
              <a:spcAft>
                <a:spcPct val="0"/>
              </a:spcAft>
              <a:buClr>
                <a:schemeClr val="accent1"/>
              </a:buClr>
              <a:buSzPct val="60000"/>
              <a:buFont typeface="Wingdings" pitchFamily="2" charset="2"/>
              <a:buChar char="n"/>
              <a:defRPr>
                <a:solidFill>
                  <a:schemeClr val="tx1"/>
                </a:solidFill>
                <a:latin typeface="+mn-lt"/>
              </a:defRPr>
            </a:lvl2pPr>
            <a:lvl3pPr marL="1143000" indent="-228600" algn="l" rtl="0" eaLnBrk="0" fontAlgn="base" hangingPunct="0">
              <a:spcBef>
                <a:spcPct val="20000"/>
              </a:spcBef>
              <a:spcAft>
                <a:spcPct val="0"/>
              </a:spcAft>
              <a:buClr>
                <a:schemeClr val="folHlink"/>
              </a:buClr>
              <a:buSzPct val="60000"/>
              <a:buFont typeface="Wingdings" pitchFamily="2" charset="2"/>
              <a:buChar char="n"/>
              <a:defRPr sz="1600">
                <a:solidFill>
                  <a:schemeClr val="tx1"/>
                </a:solidFill>
                <a:latin typeface="+mn-lt"/>
              </a:defRPr>
            </a:lvl3pPr>
            <a:lvl4pPr marL="1600200" indent="-228600" algn="l" rtl="0" eaLnBrk="0" fontAlgn="base" hangingPunct="0">
              <a:spcBef>
                <a:spcPct val="20000"/>
              </a:spcBef>
              <a:spcAft>
                <a:spcPct val="0"/>
              </a:spcAft>
              <a:buClr>
                <a:schemeClr val="tx1"/>
              </a:buClr>
              <a:buSzPct val="60000"/>
              <a:buFont typeface="Wingdings" pitchFamily="2" charset="2"/>
              <a:buChar char="n"/>
              <a:defRPr sz="1600">
                <a:solidFill>
                  <a:schemeClr val="tx1"/>
                </a:solidFill>
                <a:latin typeface="+mn-lt"/>
              </a:defRPr>
            </a:lvl4pPr>
            <a:lvl5pPr marL="20574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5pPr>
            <a:lvl6pPr marL="25146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6pPr>
            <a:lvl7pPr marL="29718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7pPr>
            <a:lvl8pPr marL="34290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8pPr>
            <a:lvl9pPr marL="38862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9pPr>
          </a:lstStyle>
          <a:p>
            <a:pPr marL="0" indent="0">
              <a:buFont typeface="Wingdings" pitchFamily="2" charset="2"/>
              <a:buNone/>
              <a:defRPr/>
            </a:pPr>
            <a:r>
              <a:rPr lang="en-US" altLang="zh-CN" sz="2800" kern="0" dirty="0">
                <a:effectLst/>
                <a:latin typeface="Book Antiqua" panose="02040602050305030304" pitchFamily="18" charset="0"/>
                <a:ea typeface="宋体" pitchFamily="2" charset="-122"/>
              </a:rPr>
              <a:t>Income Documents</a:t>
            </a:r>
          </a:p>
          <a:p>
            <a:pPr marL="0" indent="0">
              <a:buFont typeface="Wingdings" pitchFamily="2" charset="2"/>
              <a:buNone/>
              <a:defRPr/>
            </a:pPr>
            <a:endParaRPr lang="en-US" altLang="zh-CN" sz="1000" kern="0" dirty="0">
              <a:effectLst/>
              <a:latin typeface="Book Antiqua" panose="02040602050305030304" pitchFamily="18" charset="0"/>
              <a:ea typeface="宋体" pitchFamily="2" charset="-122"/>
            </a:endParaRPr>
          </a:p>
          <a:p>
            <a:pPr marL="0" indent="0">
              <a:buFont typeface="Wingdings" pitchFamily="2" charset="2"/>
              <a:buNone/>
              <a:defRPr/>
            </a:pPr>
            <a:r>
              <a:rPr lang="en-US" altLang="zh-CN" kern="0" dirty="0">
                <a:solidFill>
                  <a:srgbClr val="002164"/>
                </a:solidFill>
                <a:effectLst/>
                <a:latin typeface="Book Antiqua" panose="02040602050305030304" pitchFamily="18" charset="0"/>
                <a:ea typeface="宋体" pitchFamily="2" charset="-122"/>
                <a:cs typeface="Arial" panose="020B0604020202020204" pitchFamily="34" charset="0"/>
              </a:rPr>
              <a:t>So now that we know what counts as income, what should we ask for?</a:t>
            </a:r>
          </a:p>
          <a:p>
            <a:pPr marL="0" indent="0">
              <a:buFont typeface="Wingdings" pitchFamily="2" charset="2"/>
              <a:buNone/>
              <a:defRPr/>
            </a:pPr>
            <a:endParaRPr lang="en-US" altLang="zh-CN" i="1" kern="0" dirty="0">
              <a:solidFill>
                <a:srgbClr val="002164"/>
              </a:solidFill>
              <a:effectLst/>
              <a:latin typeface="Book Antiqua" panose="02040602050305030304" pitchFamily="18" charset="0"/>
              <a:ea typeface="宋体" pitchFamily="2" charset="-122"/>
              <a:cs typeface="Arial" panose="020B0604020202020204" pitchFamily="34" charset="0"/>
            </a:endParaRPr>
          </a:p>
          <a:p>
            <a:pPr marL="0" indent="0">
              <a:buFont typeface="Wingdings" pitchFamily="2" charset="2"/>
              <a:buNone/>
              <a:defRPr/>
            </a:pPr>
            <a:r>
              <a:rPr lang="en-US" altLang="zh-CN" kern="0" dirty="0">
                <a:solidFill>
                  <a:srgbClr val="002164"/>
                </a:solidFill>
                <a:effectLst/>
                <a:latin typeface="Book Antiqua" panose="02040602050305030304" pitchFamily="18" charset="0"/>
                <a:ea typeface="宋体" pitchFamily="2" charset="-122"/>
                <a:cs typeface="Arial" panose="020B0604020202020204" pitchFamily="34" charset="0"/>
              </a:rPr>
              <a:t>In order to be certain that you are obtaining documentation from a family that truly represents their income, you must have a conversation with them to determine what you need.  </a:t>
            </a:r>
          </a:p>
          <a:p>
            <a:pPr marL="0" indent="0">
              <a:buFont typeface="Wingdings" pitchFamily="2" charset="2"/>
              <a:buNone/>
              <a:defRPr/>
            </a:pPr>
            <a:r>
              <a:rPr lang="en-US" altLang="zh-CN" kern="0" dirty="0">
                <a:solidFill>
                  <a:srgbClr val="002164"/>
                </a:solidFill>
                <a:effectLst/>
                <a:latin typeface="Book Antiqua" panose="02040602050305030304" pitchFamily="18" charset="0"/>
                <a:ea typeface="宋体" pitchFamily="2" charset="-122"/>
                <a:cs typeface="Arial" panose="020B0604020202020204" pitchFamily="34" charset="0"/>
              </a:rPr>
              <a:t>For example, if you ask a single parent about her job and she tells you that she has worked at Walmart for the past 2 years, ask if she can give you a copy of her W-2 from the previous calendar year.  That would be the easiest form of documentation.</a:t>
            </a:r>
            <a:endParaRPr lang="en-US" altLang="zh-CN" kern="0" dirty="0">
              <a:solidFill>
                <a:srgbClr val="002164"/>
              </a:solidFill>
              <a:effectLst/>
              <a:latin typeface="Arial" panose="020B0604020202020204" pitchFamily="34" charset="0"/>
              <a:ea typeface="宋体" pitchFamily="2" charset="-122"/>
              <a:cs typeface="Arial" panose="020B0604020202020204" pitchFamily="34" charset="0"/>
            </a:endParaRPr>
          </a:p>
          <a:p>
            <a:pPr>
              <a:buFont typeface="Wingdings" pitchFamily="2" charset="2"/>
              <a:buChar char="q"/>
              <a:defRPr/>
            </a:pPr>
            <a:endParaRPr lang="en-US" altLang="zh-CN" kern="0" dirty="0">
              <a:solidFill>
                <a:srgbClr val="0070C0"/>
              </a:solidFill>
              <a:effectLst/>
              <a:latin typeface="Book Antiqua" panose="02040602050305030304" pitchFamily="18" charset="0"/>
              <a:ea typeface="宋体" pitchFamily="2" charset="-122"/>
              <a:cs typeface="Arial" panose="020B0604020202020204" pitchFamily="34" charset="0"/>
            </a:endParaRPr>
          </a:p>
          <a:p>
            <a:pPr marL="0" indent="0">
              <a:buFont typeface="Wingdings" pitchFamily="2" charset="2"/>
              <a:buNone/>
              <a:defRPr/>
            </a:pPr>
            <a:endParaRPr lang="en-US" altLang="zh-CN" kern="0" dirty="0">
              <a:solidFill>
                <a:srgbClr val="002164"/>
              </a:solidFill>
              <a:effectLst/>
              <a:latin typeface="Book Antiqua" panose="02040602050305030304" pitchFamily="18" charset="0"/>
              <a:ea typeface="宋体" pitchFamily="2" charset="-122"/>
              <a:cs typeface="Arial" panose="020B0604020202020204" pitchFamily="34" charset="0"/>
            </a:endParaRPr>
          </a:p>
          <a:p>
            <a:pPr>
              <a:buFont typeface="Wingdings" pitchFamily="2" charset="2"/>
              <a:buChar char="q"/>
              <a:defRPr/>
            </a:pPr>
            <a:endParaRPr lang="en-US" altLang="zh-CN" kern="0" dirty="0">
              <a:solidFill>
                <a:srgbClr val="002164"/>
              </a:solidFill>
              <a:effectLst/>
              <a:latin typeface="Book Antiqua" panose="02040602050305030304" pitchFamily="18" charset="0"/>
              <a:ea typeface="宋体" pitchFamily="2" charset="-122"/>
              <a:cs typeface="Arial" panose="020B0604020202020204" pitchFamily="34" charset="0"/>
            </a:endParaRPr>
          </a:p>
          <a:p>
            <a:pPr marL="0" indent="0">
              <a:buFont typeface="Wingdings" pitchFamily="2" charset="2"/>
              <a:buNone/>
              <a:defRPr/>
            </a:pPr>
            <a:endParaRPr lang="zh-CN" altLang="en-US" sz="2800" i="1" kern="0" dirty="0">
              <a:solidFill>
                <a:srgbClr val="002164"/>
              </a:solidFill>
              <a:effectLst/>
              <a:latin typeface="Arial" panose="020B0604020202020204" pitchFamily="34" charset="0"/>
              <a:ea typeface="宋体" pitchFamily="2" charset="-122"/>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bwMode="auto">
          <a:xfrm>
            <a:off x="628650" y="120650"/>
            <a:ext cx="7848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2800" b="1">
                <a:solidFill>
                  <a:schemeClr val="accent2"/>
                </a:solidFill>
                <a:latin typeface="+mj-lt"/>
                <a:ea typeface="+mj-ea"/>
                <a:cs typeface="+mj-cs"/>
              </a:defRPr>
            </a:lvl1pPr>
            <a:lvl2pPr algn="l" rtl="0" eaLnBrk="0" fontAlgn="base" hangingPunct="0">
              <a:spcBef>
                <a:spcPct val="0"/>
              </a:spcBef>
              <a:spcAft>
                <a:spcPct val="0"/>
              </a:spcAft>
              <a:defRPr sz="2800" b="1">
                <a:solidFill>
                  <a:schemeClr val="accent2"/>
                </a:solidFill>
                <a:latin typeface="Verdana" pitchFamily="34" charset="0"/>
              </a:defRPr>
            </a:lvl2pPr>
            <a:lvl3pPr algn="l" rtl="0" eaLnBrk="0" fontAlgn="base" hangingPunct="0">
              <a:spcBef>
                <a:spcPct val="0"/>
              </a:spcBef>
              <a:spcAft>
                <a:spcPct val="0"/>
              </a:spcAft>
              <a:defRPr sz="2800" b="1">
                <a:solidFill>
                  <a:schemeClr val="accent2"/>
                </a:solidFill>
                <a:latin typeface="Verdana" pitchFamily="34" charset="0"/>
              </a:defRPr>
            </a:lvl3pPr>
            <a:lvl4pPr algn="l" rtl="0" eaLnBrk="0" fontAlgn="base" hangingPunct="0">
              <a:spcBef>
                <a:spcPct val="0"/>
              </a:spcBef>
              <a:spcAft>
                <a:spcPct val="0"/>
              </a:spcAft>
              <a:defRPr sz="2800" b="1">
                <a:solidFill>
                  <a:schemeClr val="accent2"/>
                </a:solidFill>
                <a:latin typeface="Verdana" pitchFamily="34" charset="0"/>
              </a:defRPr>
            </a:lvl4pPr>
            <a:lvl5pPr algn="l" rtl="0" eaLnBrk="0" fontAlgn="base" hangingPunct="0">
              <a:spcBef>
                <a:spcPct val="0"/>
              </a:spcBef>
              <a:spcAft>
                <a:spcPct val="0"/>
              </a:spcAft>
              <a:defRPr sz="2800" b="1">
                <a:solidFill>
                  <a:schemeClr val="accent2"/>
                </a:solidFill>
                <a:latin typeface="Verdana" pitchFamily="34" charset="0"/>
              </a:defRPr>
            </a:lvl5pPr>
            <a:lvl6pPr marL="457200" algn="l" rtl="0" eaLnBrk="0" fontAlgn="base" hangingPunct="0">
              <a:spcBef>
                <a:spcPct val="0"/>
              </a:spcBef>
              <a:spcAft>
                <a:spcPct val="0"/>
              </a:spcAft>
              <a:defRPr sz="2800" b="1">
                <a:solidFill>
                  <a:schemeClr val="accent2"/>
                </a:solidFill>
                <a:latin typeface="Verdana" pitchFamily="34" charset="0"/>
              </a:defRPr>
            </a:lvl6pPr>
            <a:lvl7pPr marL="914400" algn="l" rtl="0" eaLnBrk="0" fontAlgn="base" hangingPunct="0">
              <a:spcBef>
                <a:spcPct val="0"/>
              </a:spcBef>
              <a:spcAft>
                <a:spcPct val="0"/>
              </a:spcAft>
              <a:defRPr sz="2800" b="1">
                <a:solidFill>
                  <a:schemeClr val="accent2"/>
                </a:solidFill>
                <a:latin typeface="Verdana" pitchFamily="34" charset="0"/>
              </a:defRPr>
            </a:lvl7pPr>
            <a:lvl8pPr marL="1371600" algn="l" rtl="0" eaLnBrk="0" fontAlgn="base" hangingPunct="0">
              <a:spcBef>
                <a:spcPct val="0"/>
              </a:spcBef>
              <a:spcAft>
                <a:spcPct val="0"/>
              </a:spcAft>
              <a:defRPr sz="2800" b="1">
                <a:solidFill>
                  <a:schemeClr val="accent2"/>
                </a:solidFill>
                <a:latin typeface="Verdana" pitchFamily="34" charset="0"/>
              </a:defRPr>
            </a:lvl8pPr>
            <a:lvl9pPr marL="1828800" algn="l" rtl="0" eaLnBrk="0" fontAlgn="base" hangingPunct="0">
              <a:spcBef>
                <a:spcPct val="0"/>
              </a:spcBef>
              <a:spcAft>
                <a:spcPct val="0"/>
              </a:spcAft>
              <a:defRPr sz="2800" b="1">
                <a:solidFill>
                  <a:schemeClr val="accent2"/>
                </a:solidFill>
                <a:latin typeface="Verdana" pitchFamily="34" charset="0"/>
              </a:defRPr>
            </a:lvl9pPr>
          </a:lstStyle>
          <a:p>
            <a:pPr algn="ctr">
              <a:defRPr/>
            </a:pPr>
            <a:r>
              <a:rPr lang="en-US" altLang="zh-CN" kern="0" dirty="0">
                <a:effectLst/>
                <a:ea typeface="宋体" pitchFamily="2" charset="-122"/>
              </a:rPr>
              <a:t>Eligibility</a:t>
            </a:r>
            <a:endParaRPr lang="zh-CN" altLang="en-US" kern="0" dirty="0">
              <a:effectLst/>
              <a:ea typeface="宋体" pitchFamily="2" charset="-122"/>
            </a:endParaRPr>
          </a:p>
        </p:txBody>
      </p:sp>
      <p:sp>
        <p:nvSpPr>
          <p:cNvPr id="3" name="内容占位符 2"/>
          <p:cNvSpPr txBox="1">
            <a:spLocks/>
          </p:cNvSpPr>
          <p:nvPr/>
        </p:nvSpPr>
        <p:spPr bwMode="auto">
          <a:xfrm>
            <a:off x="787400" y="1098550"/>
            <a:ext cx="7807325" cy="455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chemeClr val="folHlink"/>
              </a:buClr>
              <a:buFont typeface="Wingdings" pitchFamily="2" charset="2"/>
              <a:buChar char="u"/>
              <a:defRPr sz="2000" b="1">
                <a:solidFill>
                  <a:schemeClr val="folHlink"/>
                </a:solidFill>
                <a:latin typeface="+mn-lt"/>
                <a:ea typeface="+mn-ea"/>
                <a:cs typeface="+mn-cs"/>
              </a:defRPr>
            </a:lvl1pPr>
            <a:lvl2pPr marL="742950" indent="-285750" algn="l" rtl="0" eaLnBrk="0" fontAlgn="base" hangingPunct="0">
              <a:spcBef>
                <a:spcPct val="20000"/>
              </a:spcBef>
              <a:spcAft>
                <a:spcPct val="0"/>
              </a:spcAft>
              <a:buClr>
                <a:schemeClr val="accent1"/>
              </a:buClr>
              <a:buSzPct val="60000"/>
              <a:buFont typeface="Wingdings" pitchFamily="2" charset="2"/>
              <a:buChar char="n"/>
              <a:defRPr>
                <a:solidFill>
                  <a:schemeClr val="tx1"/>
                </a:solidFill>
                <a:latin typeface="+mn-lt"/>
              </a:defRPr>
            </a:lvl2pPr>
            <a:lvl3pPr marL="1143000" indent="-228600" algn="l" rtl="0" eaLnBrk="0" fontAlgn="base" hangingPunct="0">
              <a:spcBef>
                <a:spcPct val="20000"/>
              </a:spcBef>
              <a:spcAft>
                <a:spcPct val="0"/>
              </a:spcAft>
              <a:buClr>
                <a:schemeClr val="folHlink"/>
              </a:buClr>
              <a:buSzPct val="60000"/>
              <a:buFont typeface="Wingdings" pitchFamily="2" charset="2"/>
              <a:buChar char="n"/>
              <a:defRPr sz="1600">
                <a:solidFill>
                  <a:schemeClr val="tx1"/>
                </a:solidFill>
                <a:latin typeface="+mn-lt"/>
              </a:defRPr>
            </a:lvl3pPr>
            <a:lvl4pPr marL="1600200" indent="-228600" algn="l" rtl="0" eaLnBrk="0" fontAlgn="base" hangingPunct="0">
              <a:spcBef>
                <a:spcPct val="20000"/>
              </a:spcBef>
              <a:spcAft>
                <a:spcPct val="0"/>
              </a:spcAft>
              <a:buClr>
                <a:schemeClr val="tx1"/>
              </a:buClr>
              <a:buSzPct val="60000"/>
              <a:buFont typeface="Wingdings" pitchFamily="2" charset="2"/>
              <a:buChar char="n"/>
              <a:defRPr sz="1600">
                <a:solidFill>
                  <a:schemeClr val="tx1"/>
                </a:solidFill>
                <a:latin typeface="+mn-lt"/>
              </a:defRPr>
            </a:lvl4pPr>
            <a:lvl5pPr marL="20574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5pPr>
            <a:lvl6pPr marL="25146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6pPr>
            <a:lvl7pPr marL="29718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7pPr>
            <a:lvl8pPr marL="34290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8pPr>
            <a:lvl9pPr marL="38862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9pPr>
          </a:lstStyle>
          <a:p>
            <a:pPr marL="0" indent="0">
              <a:buFont typeface="Wingdings" pitchFamily="2" charset="2"/>
              <a:buNone/>
              <a:defRPr/>
            </a:pPr>
            <a:r>
              <a:rPr lang="en-US" altLang="zh-CN" sz="2800" kern="0" dirty="0">
                <a:effectLst/>
                <a:latin typeface="Book Antiqua" panose="02040602050305030304" pitchFamily="18" charset="0"/>
                <a:ea typeface="宋体" pitchFamily="2" charset="-122"/>
              </a:rPr>
              <a:t>Income Documents</a:t>
            </a:r>
          </a:p>
          <a:p>
            <a:pPr marL="0" indent="0">
              <a:buFont typeface="Wingdings" pitchFamily="2" charset="2"/>
              <a:buNone/>
              <a:defRPr/>
            </a:pPr>
            <a:endParaRPr lang="en-US" altLang="zh-CN" sz="1000" kern="0" dirty="0">
              <a:effectLst/>
              <a:latin typeface="Book Antiqua" panose="02040602050305030304" pitchFamily="18" charset="0"/>
              <a:ea typeface="宋体" pitchFamily="2" charset="-122"/>
            </a:endParaRPr>
          </a:p>
          <a:p>
            <a:pPr marL="0" indent="0">
              <a:buFont typeface="Wingdings" pitchFamily="2" charset="2"/>
              <a:buNone/>
              <a:defRPr/>
            </a:pPr>
            <a:r>
              <a:rPr lang="en-US" altLang="zh-CN" kern="0" dirty="0">
                <a:solidFill>
                  <a:srgbClr val="002164"/>
                </a:solidFill>
                <a:effectLst/>
                <a:latin typeface="Book Antiqua" panose="02040602050305030304" pitchFamily="18" charset="0"/>
                <a:ea typeface="宋体" pitchFamily="2" charset="-122"/>
                <a:cs typeface="Arial" panose="020B0604020202020204" pitchFamily="34" charset="0"/>
              </a:rPr>
              <a:t>But determining income is not always as simple as a parent handing you a W-2.  That’s why you must understand what to ask for to represent their true income.</a:t>
            </a:r>
          </a:p>
          <a:p>
            <a:pPr marL="0" indent="0">
              <a:buFont typeface="Wingdings" pitchFamily="2" charset="2"/>
              <a:buNone/>
              <a:defRPr/>
            </a:pPr>
            <a:endParaRPr lang="en-US" altLang="zh-CN" kern="0" dirty="0">
              <a:solidFill>
                <a:srgbClr val="002164"/>
              </a:solidFill>
              <a:effectLst/>
              <a:latin typeface="Book Antiqua" panose="02040602050305030304" pitchFamily="18" charset="0"/>
              <a:ea typeface="宋体" pitchFamily="2" charset="-122"/>
              <a:cs typeface="Arial" panose="020B0604020202020204" pitchFamily="34" charset="0"/>
            </a:endParaRPr>
          </a:p>
          <a:p>
            <a:pPr marL="0" indent="0">
              <a:buFont typeface="Wingdings" pitchFamily="2" charset="2"/>
              <a:buNone/>
              <a:defRPr/>
            </a:pPr>
            <a:r>
              <a:rPr lang="en-US" altLang="zh-CN" kern="0" dirty="0">
                <a:solidFill>
                  <a:srgbClr val="002164"/>
                </a:solidFill>
                <a:effectLst/>
                <a:latin typeface="Book Antiqua" panose="02040602050305030304" pitchFamily="18" charset="0"/>
                <a:ea typeface="宋体" pitchFamily="2" charset="-122"/>
                <a:cs typeface="Arial" panose="020B0604020202020204" pitchFamily="34" charset="0"/>
              </a:rPr>
              <a:t>As a rule, you can always start the income conversation by asking if they can bring you a W-2 or other tax form from the previous calendar year.  They may agree to do that, but ask a few questions to see if that previous calendar year income is the best thing to accept.</a:t>
            </a:r>
          </a:p>
          <a:p>
            <a:pPr marL="0" indent="0">
              <a:buFont typeface="Wingdings" pitchFamily="2" charset="2"/>
              <a:buNone/>
              <a:defRPr/>
            </a:pPr>
            <a:endParaRPr lang="en-US" altLang="zh-CN" kern="0" dirty="0">
              <a:solidFill>
                <a:srgbClr val="002164"/>
              </a:solidFill>
              <a:effectLst/>
              <a:latin typeface="Arial" panose="020B0604020202020204" pitchFamily="34" charset="0"/>
              <a:ea typeface="宋体" pitchFamily="2" charset="-122"/>
              <a:cs typeface="Arial" panose="020B0604020202020204" pitchFamily="34" charset="0"/>
            </a:endParaRPr>
          </a:p>
          <a:p>
            <a:pPr>
              <a:buFont typeface="Wingdings" pitchFamily="2" charset="2"/>
              <a:buChar char="q"/>
              <a:defRPr/>
            </a:pPr>
            <a:endParaRPr lang="en-US" altLang="zh-CN" kern="0" dirty="0">
              <a:solidFill>
                <a:srgbClr val="0070C0"/>
              </a:solidFill>
              <a:effectLst/>
              <a:latin typeface="Book Antiqua" panose="02040602050305030304" pitchFamily="18" charset="0"/>
              <a:ea typeface="宋体" pitchFamily="2" charset="-122"/>
              <a:cs typeface="Arial" panose="020B0604020202020204" pitchFamily="34" charset="0"/>
            </a:endParaRPr>
          </a:p>
          <a:p>
            <a:pPr marL="0" indent="0">
              <a:buFont typeface="Wingdings" pitchFamily="2" charset="2"/>
              <a:buNone/>
              <a:defRPr/>
            </a:pPr>
            <a:endParaRPr lang="en-US" altLang="zh-CN" kern="0" dirty="0">
              <a:solidFill>
                <a:srgbClr val="002164"/>
              </a:solidFill>
              <a:effectLst/>
              <a:latin typeface="Book Antiqua" panose="02040602050305030304" pitchFamily="18" charset="0"/>
              <a:ea typeface="宋体" pitchFamily="2" charset="-122"/>
              <a:cs typeface="Arial" panose="020B0604020202020204" pitchFamily="34" charset="0"/>
            </a:endParaRPr>
          </a:p>
          <a:p>
            <a:pPr>
              <a:buFont typeface="Wingdings" pitchFamily="2" charset="2"/>
              <a:buChar char="q"/>
              <a:defRPr/>
            </a:pPr>
            <a:endParaRPr lang="en-US" altLang="zh-CN" kern="0" dirty="0">
              <a:solidFill>
                <a:srgbClr val="002164"/>
              </a:solidFill>
              <a:effectLst/>
              <a:latin typeface="Book Antiqua" panose="02040602050305030304" pitchFamily="18" charset="0"/>
              <a:ea typeface="宋体" pitchFamily="2" charset="-122"/>
              <a:cs typeface="Arial" panose="020B0604020202020204" pitchFamily="34" charset="0"/>
            </a:endParaRPr>
          </a:p>
          <a:p>
            <a:pPr marL="0" indent="0">
              <a:buFont typeface="Wingdings" pitchFamily="2" charset="2"/>
              <a:buNone/>
              <a:defRPr/>
            </a:pPr>
            <a:endParaRPr lang="zh-CN" altLang="en-US" sz="2800" i="1" kern="0" dirty="0">
              <a:solidFill>
                <a:srgbClr val="002164"/>
              </a:solidFill>
              <a:effectLst/>
              <a:latin typeface="Arial" panose="020B0604020202020204" pitchFamily="34" charset="0"/>
              <a:ea typeface="宋体" pitchFamily="2" charset="-122"/>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86"/>
          <p:cNvSpPr txBox="1">
            <a:spLocks/>
          </p:cNvSpPr>
          <p:nvPr/>
        </p:nvSpPr>
        <p:spPr>
          <a:xfrm>
            <a:off x="1598613" y="1243013"/>
            <a:ext cx="5562600" cy="820737"/>
          </a:xfrm>
          <a:prstGeom prst="rect">
            <a:avLst/>
          </a:prstGeom>
        </p:spPr>
        <p:txBody>
          <a:bodyPr lIns="91425" tIns="91425" rIns="91425" bIns="91425"/>
          <a:lstStyle>
            <a:lvl1pPr marL="342900" indent="-342900" algn="l" rtl="0" eaLnBrk="0" fontAlgn="base" hangingPunct="0">
              <a:spcBef>
                <a:spcPct val="20000"/>
              </a:spcBef>
              <a:spcAft>
                <a:spcPct val="0"/>
              </a:spcAft>
              <a:buClr>
                <a:schemeClr val="folHlink"/>
              </a:buClr>
              <a:buFont typeface="Wingdings" pitchFamily="2" charset="2"/>
              <a:buChar char="u"/>
              <a:defRPr sz="2000" b="1">
                <a:solidFill>
                  <a:schemeClr val="folHlink"/>
                </a:solidFill>
                <a:latin typeface="+mn-lt"/>
                <a:ea typeface="+mn-ea"/>
                <a:cs typeface="+mn-cs"/>
              </a:defRPr>
            </a:lvl1pPr>
            <a:lvl2pPr marL="742950" indent="-285750" algn="l" rtl="0" eaLnBrk="0" fontAlgn="base" hangingPunct="0">
              <a:spcBef>
                <a:spcPct val="20000"/>
              </a:spcBef>
              <a:spcAft>
                <a:spcPct val="0"/>
              </a:spcAft>
              <a:buClr>
                <a:schemeClr val="accent1"/>
              </a:buClr>
              <a:buSzPct val="60000"/>
              <a:buFont typeface="Wingdings" pitchFamily="2" charset="2"/>
              <a:buChar char="n"/>
              <a:defRPr>
                <a:solidFill>
                  <a:schemeClr val="tx1"/>
                </a:solidFill>
                <a:latin typeface="+mn-lt"/>
              </a:defRPr>
            </a:lvl2pPr>
            <a:lvl3pPr marL="1143000" indent="-228600" algn="l" rtl="0" eaLnBrk="0" fontAlgn="base" hangingPunct="0">
              <a:spcBef>
                <a:spcPct val="20000"/>
              </a:spcBef>
              <a:spcAft>
                <a:spcPct val="0"/>
              </a:spcAft>
              <a:buClr>
                <a:schemeClr val="folHlink"/>
              </a:buClr>
              <a:buSzPct val="60000"/>
              <a:buFont typeface="Wingdings" pitchFamily="2" charset="2"/>
              <a:buChar char="n"/>
              <a:defRPr sz="1600">
                <a:solidFill>
                  <a:schemeClr val="tx1"/>
                </a:solidFill>
                <a:latin typeface="+mn-lt"/>
              </a:defRPr>
            </a:lvl3pPr>
            <a:lvl4pPr marL="1600200" indent="-228600" algn="l" rtl="0" eaLnBrk="0" fontAlgn="base" hangingPunct="0">
              <a:spcBef>
                <a:spcPct val="20000"/>
              </a:spcBef>
              <a:spcAft>
                <a:spcPct val="0"/>
              </a:spcAft>
              <a:buClr>
                <a:schemeClr val="tx1"/>
              </a:buClr>
              <a:buSzPct val="60000"/>
              <a:buFont typeface="Wingdings" pitchFamily="2" charset="2"/>
              <a:buChar char="n"/>
              <a:defRPr sz="1600">
                <a:solidFill>
                  <a:schemeClr val="tx1"/>
                </a:solidFill>
                <a:latin typeface="+mn-lt"/>
              </a:defRPr>
            </a:lvl4pPr>
            <a:lvl5pPr marL="20574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5pPr>
            <a:lvl6pPr marL="25146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6pPr>
            <a:lvl7pPr marL="29718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7pPr>
            <a:lvl8pPr marL="34290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8pPr>
            <a:lvl9pPr marL="38862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9pPr>
          </a:lstStyle>
          <a:p>
            <a:pPr marL="0" indent="0" algn="ctr">
              <a:spcBef>
                <a:spcPts val="0"/>
              </a:spcBef>
              <a:spcAft>
                <a:spcPts val="0"/>
              </a:spcAft>
              <a:buFont typeface="Wingdings" pitchFamily="2" charset="2"/>
              <a:buNone/>
              <a:defRPr/>
            </a:pPr>
            <a:r>
              <a:rPr lang="en-US" sz="3200" kern="0" dirty="0">
                <a:effectLst/>
              </a:rPr>
              <a:t>Can a child be enrolled </a:t>
            </a:r>
            <a:r>
              <a:rPr lang="en-US" sz="3200" u="sng" kern="0" dirty="0">
                <a:effectLst/>
              </a:rPr>
              <a:t>during the school year </a:t>
            </a:r>
            <a:r>
              <a:rPr lang="en-US" sz="3200" kern="0" dirty="0">
                <a:effectLst/>
              </a:rPr>
              <a:t>if they have already turned 5?</a:t>
            </a:r>
          </a:p>
          <a:p>
            <a:pPr marL="0" indent="0" algn="ctr">
              <a:spcBef>
                <a:spcPts val="0"/>
              </a:spcBef>
              <a:spcAft>
                <a:spcPts val="0"/>
              </a:spcAft>
              <a:buFont typeface="Wingdings" pitchFamily="2" charset="2"/>
              <a:buNone/>
              <a:defRPr/>
            </a:pPr>
            <a:endParaRPr lang="en-US" sz="3200" kern="0" dirty="0">
              <a:effectLst/>
            </a:endParaRPr>
          </a:p>
          <a:p>
            <a:pPr marL="0" indent="0" algn="ctr">
              <a:spcBef>
                <a:spcPts val="0"/>
              </a:spcBef>
              <a:spcAft>
                <a:spcPts val="0"/>
              </a:spcAft>
              <a:buFont typeface="Wingdings" pitchFamily="2" charset="2"/>
              <a:buNone/>
              <a:defRPr/>
            </a:pPr>
            <a:r>
              <a:rPr lang="en-US" sz="1800" kern="0" dirty="0">
                <a:effectLst/>
              </a:rPr>
              <a:t>Yes, as long as he/she didn’t turn 5 before August 1 of that year.</a:t>
            </a:r>
          </a:p>
        </p:txBody>
      </p:sp>
      <p:sp>
        <p:nvSpPr>
          <p:cNvPr id="7" name="标题 1"/>
          <p:cNvSpPr txBox="1">
            <a:spLocks/>
          </p:cNvSpPr>
          <p:nvPr/>
        </p:nvSpPr>
        <p:spPr bwMode="auto">
          <a:xfrm>
            <a:off x="628650" y="120650"/>
            <a:ext cx="7848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2800" b="1">
                <a:solidFill>
                  <a:schemeClr val="accent2"/>
                </a:solidFill>
                <a:latin typeface="+mj-lt"/>
                <a:ea typeface="+mj-ea"/>
                <a:cs typeface="+mj-cs"/>
              </a:defRPr>
            </a:lvl1pPr>
            <a:lvl2pPr algn="l" rtl="0" eaLnBrk="0" fontAlgn="base" hangingPunct="0">
              <a:spcBef>
                <a:spcPct val="0"/>
              </a:spcBef>
              <a:spcAft>
                <a:spcPct val="0"/>
              </a:spcAft>
              <a:defRPr sz="2800" b="1">
                <a:solidFill>
                  <a:schemeClr val="accent2"/>
                </a:solidFill>
                <a:latin typeface="Verdana" pitchFamily="34" charset="0"/>
              </a:defRPr>
            </a:lvl2pPr>
            <a:lvl3pPr algn="l" rtl="0" eaLnBrk="0" fontAlgn="base" hangingPunct="0">
              <a:spcBef>
                <a:spcPct val="0"/>
              </a:spcBef>
              <a:spcAft>
                <a:spcPct val="0"/>
              </a:spcAft>
              <a:defRPr sz="2800" b="1">
                <a:solidFill>
                  <a:schemeClr val="accent2"/>
                </a:solidFill>
                <a:latin typeface="Verdana" pitchFamily="34" charset="0"/>
              </a:defRPr>
            </a:lvl3pPr>
            <a:lvl4pPr algn="l" rtl="0" eaLnBrk="0" fontAlgn="base" hangingPunct="0">
              <a:spcBef>
                <a:spcPct val="0"/>
              </a:spcBef>
              <a:spcAft>
                <a:spcPct val="0"/>
              </a:spcAft>
              <a:defRPr sz="2800" b="1">
                <a:solidFill>
                  <a:schemeClr val="accent2"/>
                </a:solidFill>
                <a:latin typeface="Verdana" pitchFamily="34" charset="0"/>
              </a:defRPr>
            </a:lvl4pPr>
            <a:lvl5pPr algn="l" rtl="0" eaLnBrk="0" fontAlgn="base" hangingPunct="0">
              <a:spcBef>
                <a:spcPct val="0"/>
              </a:spcBef>
              <a:spcAft>
                <a:spcPct val="0"/>
              </a:spcAft>
              <a:defRPr sz="2800" b="1">
                <a:solidFill>
                  <a:schemeClr val="accent2"/>
                </a:solidFill>
                <a:latin typeface="Verdana" pitchFamily="34" charset="0"/>
              </a:defRPr>
            </a:lvl5pPr>
            <a:lvl6pPr marL="457200" algn="l" rtl="0" eaLnBrk="0" fontAlgn="base" hangingPunct="0">
              <a:spcBef>
                <a:spcPct val="0"/>
              </a:spcBef>
              <a:spcAft>
                <a:spcPct val="0"/>
              </a:spcAft>
              <a:defRPr sz="2800" b="1">
                <a:solidFill>
                  <a:schemeClr val="accent2"/>
                </a:solidFill>
                <a:latin typeface="Verdana" pitchFamily="34" charset="0"/>
              </a:defRPr>
            </a:lvl6pPr>
            <a:lvl7pPr marL="914400" algn="l" rtl="0" eaLnBrk="0" fontAlgn="base" hangingPunct="0">
              <a:spcBef>
                <a:spcPct val="0"/>
              </a:spcBef>
              <a:spcAft>
                <a:spcPct val="0"/>
              </a:spcAft>
              <a:defRPr sz="2800" b="1">
                <a:solidFill>
                  <a:schemeClr val="accent2"/>
                </a:solidFill>
                <a:latin typeface="Verdana" pitchFamily="34" charset="0"/>
              </a:defRPr>
            </a:lvl7pPr>
            <a:lvl8pPr marL="1371600" algn="l" rtl="0" eaLnBrk="0" fontAlgn="base" hangingPunct="0">
              <a:spcBef>
                <a:spcPct val="0"/>
              </a:spcBef>
              <a:spcAft>
                <a:spcPct val="0"/>
              </a:spcAft>
              <a:defRPr sz="2800" b="1">
                <a:solidFill>
                  <a:schemeClr val="accent2"/>
                </a:solidFill>
                <a:latin typeface="Verdana" pitchFamily="34" charset="0"/>
              </a:defRPr>
            </a:lvl8pPr>
            <a:lvl9pPr marL="1828800" algn="l" rtl="0" eaLnBrk="0" fontAlgn="base" hangingPunct="0">
              <a:spcBef>
                <a:spcPct val="0"/>
              </a:spcBef>
              <a:spcAft>
                <a:spcPct val="0"/>
              </a:spcAft>
              <a:defRPr sz="2800" b="1">
                <a:solidFill>
                  <a:schemeClr val="accent2"/>
                </a:solidFill>
                <a:latin typeface="Verdana" pitchFamily="34" charset="0"/>
              </a:defRPr>
            </a:lvl9pPr>
          </a:lstStyle>
          <a:p>
            <a:pPr algn="ctr">
              <a:defRPr/>
            </a:pPr>
            <a:r>
              <a:rPr lang="en-US" altLang="zh-CN" kern="0">
                <a:effectLst/>
                <a:ea typeface="宋体" pitchFamily="2" charset="-122"/>
              </a:rPr>
              <a:t>Eligibility</a:t>
            </a:r>
            <a:endParaRPr lang="zh-CN" altLang="en-US" kern="0" dirty="0">
              <a:effectLst/>
              <a:ea typeface="宋体" pitchFamily="2" charset="-122"/>
            </a:endParaRP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bwMode="auto">
          <a:xfrm>
            <a:off x="628650" y="120650"/>
            <a:ext cx="7848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2800" b="1">
                <a:solidFill>
                  <a:schemeClr val="accent2"/>
                </a:solidFill>
                <a:latin typeface="+mj-lt"/>
                <a:ea typeface="+mj-ea"/>
                <a:cs typeface="+mj-cs"/>
              </a:defRPr>
            </a:lvl1pPr>
            <a:lvl2pPr algn="l" rtl="0" eaLnBrk="0" fontAlgn="base" hangingPunct="0">
              <a:spcBef>
                <a:spcPct val="0"/>
              </a:spcBef>
              <a:spcAft>
                <a:spcPct val="0"/>
              </a:spcAft>
              <a:defRPr sz="2800" b="1">
                <a:solidFill>
                  <a:schemeClr val="accent2"/>
                </a:solidFill>
                <a:latin typeface="Verdana" pitchFamily="34" charset="0"/>
              </a:defRPr>
            </a:lvl2pPr>
            <a:lvl3pPr algn="l" rtl="0" eaLnBrk="0" fontAlgn="base" hangingPunct="0">
              <a:spcBef>
                <a:spcPct val="0"/>
              </a:spcBef>
              <a:spcAft>
                <a:spcPct val="0"/>
              </a:spcAft>
              <a:defRPr sz="2800" b="1">
                <a:solidFill>
                  <a:schemeClr val="accent2"/>
                </a:solidFill>
                <a:latin typeface="Verdana" pitchFamily="34" charset="0"/>
              </a:defRPr>
            </a:lvl3pPr>
            <a:lvl4pPr algn="l" rtl="0" eaLnBrk="0" fontAlgn="base" hangingPunct="0">
              <a:spcBef>
                <a:spcPct val="0"/>
              </a:spcBef>
              <a:spcAft>
                <a:spcPct val="0"/>
              </a:spcAft>
              <a:defRPr sz="2800" b="1">
                <a:solidFill>
                  <a:schemeClr val="accent2"/>
                </a:solidFill>
                <a:latin typeface="Verdana" pitchFamily="34" charset="0"/>
              </a:defRPr>
            </a:lvl4pPr>
            <a:lvl5pPr algn="l" rtl="0" eaLnBrk="0" fontAlgn="base" hangingPunct="0">
              <a:spcBef>
                <a:spcPct val="0"/>
              </a:spcBef>
              <a:spcAft>
                <a:spcPct val="0"/>
              </a:spcAft>
              <a:defRPr sz="2800" b="1">
                <a:solidFill>
                  <a:schemeClr val="accent2"/>
                </a:solidFill>
                <a:latin typeface="Verdana" pitchFamily="34" charset="0"/>
              </a:defRPr>
            </a:lvl5pPr>
            <a:lvl6pPr marL="457200" algn="l" rtl="0" eaLnBrk="0" fontAlgn="base" hangingPunct="0">
              <a:spcBef>
                <a:spcPct val="0"/>
              </a:spcBef>
              <a:spcAft>
                <a:spcPct val="0"/>
              </a:spcAft>
              <a:defRPr sz="2800" b="1">
                <a:solidFill>
                  <a:schemeClr val="accent2"/>
                </a:solidFill>
                <a:latin typeface="Verdana" pitchFamily="34" charset="0"/>
              </a:defRPr>
            </a:lvl6pPr>
            <a:lvl7pPr marL="914400" algn="l" rtl="0" eaLnBrk="0" fontAlgn="base" hangingPunct="0">
              <a:spcBef>
                <a:spcPct val="0"/>
              </a:spcBef>
              <a:spcAft>
                <a:spcPct val="0"/>
              </a:spcAft>
              <a:defRPr sz="2800" b="1">
                <a:solidFill>
                  <a:schemeClr val="accent2"/>
                </a:solidFill>
                <a:latin typeface="Verdana" pitchFamily="34" charset="0"/>
              </a:defRPr>
            </a:lvl7pPr>
            <a:lvl8pPr marL="1371600" algn="l" rtl="0" eaLnBrk="0" fontAlgn="base" hangingPunct="0">
              <a:spcBef>
                <a:spcPct val="0"/>
              </a:spcBef>
              <a:spcAft>
                <a:spcPct val="0"/>
              </a:spcAft>
              <a:defRPr sz="2800" b="1">
                <a:solidFill>
                  <a:schemeClr val="accent2"/>
                </a:solidFill>
                <a:latin typeface="Verdana" pitchFamily="34" charset="0"/>
              </a:defRPr>
            </a:lvl8pPr>
            <a:lvl9pPr marL="1828800" algn="l" rtl="0" eaLnBrk="0" fontAlgn="base" hangingPunct="0">
              <a:spcBef>
                <a:spcPct val="0"/>
              </a:spcBef>
              <a:spcAft>
                <a:spcPct val="0"/>
              </a:spcAft>
              <a:defRPr sz="2800" b="1">
                <a:solidFill>
                  <a:schemeClr val="accent2"/>
                </a:solidFill>
                <a:latin typeface="Verdana" pitchFamily="34" charset="0"/>
              </a:defRPr>
            </a:lvl9pPr>
          </a:lstStyle>
          <a:p>
            <a:pPr algn="ctr">
              <a:defRPr/>
            </a:pPr>
            <a:r>
              <a:rPr lang="en-US" altLang="zh-CN" kern="0" dirty="0">
                <a:effectLst/>
                <a:ea typeface="宋体" pitchFamily="2" charset="-122"/>
              </a:rPr>
              <a:t>Eligibility</a:t>
            </a:r>
            <a:endParaRPr lang="zh-CN" altLang="en-US" kern="0" dirty="0">
              <a:effectLst/>
              <a:ea typeface="宋体" pitchFamily="2" charset="-122"/>
            </a:endParaRPr>
          </a:p>
        </p:txBody>
      </p:sp>
      <p:sp>
        <p:nvSpPr>
          <p:cNvPr id="3" name="内容占位符 2"/>
          <p:cNvSpPr txBox="1">
            <a:spLocks/>
          </p:cNvSpPr>
          <p:nvPr/>
        </p:nvSpPr>
        <p:spPr bwMode="auto">
          <a:xfrm>
            <a:off x="787400" y="1098550"/>
            <a:ext cx="7807325" cy="455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chemeClr val="folHlink"/>
              </a:buClr>
              <a:buFont typeface="Wingdings" pitchFamily="2" charset="2"/>
              <a:buChar char="u"/>
              <a:defRPr sz="2000" b="1">
                <a:solidFill>
                  <a:schemeClr val="folHlink"/>
                </a:solidFill>
                <a:latin typeface="+mn-lt"/>
                <a:ea typeface="+mn-ea"/>
                <a:cs typeface="+mn-cs"/>
              </a:defRPr>
            </a:lvl1pPr>
            <a:lvl2pPr marL="742950" indent="-285750" algn="l" rtl="0" eaLnBrk="0" fontAlgn="base" hangingPunct="0">
              <a:spcBef>
                <a:spcPct val="20000"/>
              </a:spcBef>
              <a:spcAft>
                <a:spcPct val="0"/>
              </a:spcAft>
              <a:buClr>
                <a:schemeClr val="accent1"/>
              </a:buClr>
              <a:buSzPct val="60000"/>
              <a:buFont typeface="Wingdings" pitchFamily="2" charset="2"/>
              <a:buChar char="n"/>
              <a:defRPr>
                <a:solidFill>
                  <a:schemeClr val="tx1"/>
                </a:solidFill>
                <a:latin typeface="+mn-lt"/>
              </a:defRPr>
            </a:lvl2pPr>
            <a:lvl3pPr marL="1143000" indent="-228600" algn="l" rtl="0" eaLnBrk="0" fontAlgn="base" hangingPunct="0">
              <a:spcBef>
                <a:spcPct val="20000"/>
              </a:spcBef>
              <a:spcAft>
                <a:spcPct val="0"/>
              </a:spcAft>
              <a:buClr>
                <a:schemeClr val="folHlink"/>
              </a:buClr>
              <a:buSzPct val="60000"/>
              <a:buFont typeface="Wingdings" pitchFamily="2" charset="2"/>
              <a:buChar char="n"/>
              <a:defRPr sz="1600">
                <a:solidFill>
                  <a:schemeClr val="tx1"/>
                </a:solidFill>
                <a:latin typeface="+mn-lt"/>
              </a:defRPr>
            </a:lvl3pPr>
            <a:lvl4pPr marL="1600200" indent="-228600" algn="l" rtl="0" eaLnBrk="0" fontAlgn="base" hangingPunct="0">
              <a:spcBef>
                <a:spcPct val="20000"/>
              </a:spcBef>
              <a:spcAft>
                <a:spcPct val="0"/>
              </a:spcAft>
              <a:buClr>
                <a:schemeClr val="tx1"/>
              </a:buClr>
              <a:buSzPct val="60000"/>
              <a:buFont typeface="Wingdings" pitchFamily="2" charset="2"/>
              <a:buChar char="n"/>
              <a:defRPr sz="1600">
                <a:solidFill>
                  <a:schemeClr val="tx1"/>
                </a:solidFill>
                <a:latin typeface="+mn-lt"/>
              </a:defRPr>
            </a:lvl4pPr>
            <a:lvl5pPr marL="20574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5pPr>
            <a:lvl6pPr marL="25146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6pPr>
            <a:lvl7pPr marL="29718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7pPr>
            <a:lvl8pPr marL="34290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8pPr>
            <a:lvl9pPr marL="38862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9pPr>
          </a:lstStyle>
          <a:p>
            <a:pPr marL="0" indent="0">
              <a:buFont typeface="Wingdings" pitchFamily="2" charset="2"/>
              <a:buNone/>
              <a:defRPr/>
            </a:pPr>
            <a:r>
              <a:rPr lang="en-US" altLang="zh-CN" sz="2800" kern="0" dirty="0">
                <a:effectLst/>
                <a:latin typeface="Book Antiqua" panose="02040602050305030304" pitchFamily="18" charset="0"/>
                <a:ea typeface="宋体" pitchFamily="2" charset="-122"/>
              </a:rPr>
              <a:t>Income Documents</a:t>
            </a:r>
          </a:p>
          <a:p>
            <a:pPr marL="0" indent="0">
              <a:buFont typeface="Wingdings" pitchFamily="2" charset="2"/>
              <a:buNone/>
              <a:defRPr/>
            </a:pPr>
            <a:endParaRPr lang="en-US" altLang="zh-CN" sz="1000" kern="0" dirty="0">
              <a:effectLst/>
              <a:latin typeface="Book Antiqua" panose="02040602050305030304" pitchFamily="18" charset="0"/>
              <a:ea typeface="宋体" pitchFamily="2" charset="-122"/>
            </a:endParaRPr>
          </a:p>
          <a:p>
            <a:pPr marL="0" indent="0">
              <a:buFont typeface="Wingdings" pitchFamily="2" charset="2"/>
              <a:buNone/>
              <a:defRPr/>
            </a:pPr>
            <a:r>
              <a:rPr lang="en-US" altLang="zh-CN" kern="0" dirty="0">
                <a:solidFill>
                  <a:srgbClr val="002164"/>
                </a:solidFill>
                <a:effectLst/>
                <a:latin typeface="Book Antiqua" panose="02040602050305030304" pitchFamily="18" charset="0"/>
                <a:ea typeface="宋体" pitchFamily="2" charset="-122"/>
                <a:cs typeface="Arial" panose="020B0604020202020204" pitchFamily="34" charset="0"/>
              </a:rPr>
              <a:t>Here’s an example of when you wouldn’t want to accept a W-2:</a:t>
            </a:r>
          </a:p>
          <a:p>
            <a:pPr marL="0" indent="0">
              <a:buFont typeface="Wingdings" pitchFamily="2" charset="2"/>
              <a:buNone/>
              <a:defRPr/>
            </a:pPr>
            <a:endParaRPr lang="en-US" altLang="zh-CN" kern="0" dirty="0">
              <a:solidFill>
                <a:srgbClr val="002164"/>
              </a:solidFill>
              <a:effectLst/>
              <a:latin typeface="Book Antiqua" panose="02040602050305030304" pitchFamily="18" charset="0"/>
              <a:ea typeface="宋体" pitchFamily="2" charset="-122"/>
              <a:cs typeface="Arial" panose="020B0604020202020204" pitchFamily="34" charset="0"/>
            </a:endParaRPr>
          </a:p>
          <a:p>
            <a:pPr marL="0" indent="0">
              <a:buFont typeface="Wingdings" pitchFamily="2" charset="2"/>
              <a:buNone/>
              <a:defRPr/>
            </a:pPr>
            <a:r>
              <a:rPr lang="en-US" altLang="zh-CN" kern="0" dirty="0">
                <a:solidFill>
                  <a:srgbClr val="002164"/>
                </a:solidFill>
                <a:effectLst/>
                <a:latin typeface="Book Antiqua" panose="02040602050305030304" pitchFamily="18" charset="0"/>
                <a:ea typeface="宋体" pitchFamily="2" charset="-122"/>
                <a:cs typeface="Arial" panose="020B0604020202020204" pitchFamily="34" charset="0"/>
              </a:rPr>
              <a:t>Mom tells you that her husband worked for a construction company for 6 years making $20 per hour but the company closed in October of last year.  Today is March 1 and her husband still hasn’t found another job.  She says she can provide last year’s tax information.  However, if you accept her tax form, will it really show the family’s true financial situation at this time?  No it won’t.  But if she can provide you with his unemployment documents for a recent 1 month period, that should be what you use to verify their income.</a:t>
            </a:r>
          </a:p>
          <a:p>
            <a:pPr marL="0" indent="0">
              <a:buFont typeface="Wingdings" pitchFamily="2" charset="2"/>
              <a:buNone/>
              <a:defRPr/>
            </a:pPr>
            <a:endParaRPr lang="en-US" altLang="zh-CN" kern="0" dirty="0">
              <a:solidFill>
                <a:srgbClr val="002164"/>
              </a:solidFill>
              <a:effectLst/>
              <a:latin typeface="Arial" panose="020B0604020202020204" pitchFamily="34" charset="0"/>
              <a:ea typeface="宋体" pitchFamily="2" charset="-122"/>
              <a:cs typeface="Arial" panose="020B0604020202020204" pitchFamily="34" charset="0"/>
            </a:endParaRPr>
          </a:p>
          <a:p>
            <a:pPr>
              <a:buFont typeface="Wingdings" pitchFamily="2" charset="2"/>
              <a:buChar char="q"/>
              <a:defRPr/>
            </a:pPr>
            <a:endParaRPr lang="en-US" altLang="zh-CN" kern="0" dirty="0">
              <a:solidFill>
                <a:srgbClr val="0070C0"/>
              </a:solidFill>
              <a:effectLst/>
              <a:latin typeface="Book Antiqua" panose="02040602050305030304" pitchFamily="18" charset="0"/>
              <a:ea typeface="宋体" pitchFamily="2" charset="-122"/>
              <a:cs typeface="Arial" panose="020B0604020202020204" pitchFamily="34" charset="0"/>
            </a:endParaRPr>
          </a:p>
          <a:p>
            <a:pPr marL="0" indent="0">
              <a:buFont typeface="Wingdings" pitchFamily="2" charset="2"/>
              <a:buNone/>
              <a:defRPr/>
            </a:pPr>
            <a:endParaRPr lang="en-US" altLang="zh-CN" kern="0" dirty="0">
              <a:solidFill>
                <a:srgbClr val="002164"/>
              </a:solidFill>
              <a:effectLst/>
              <a:latin typeface="Book Antiqua" panose="02040602050305030304" pitchFamily="18" charset="0"/>
              <a:ea typeface="宋体" pitchFamily="2" charset="-122"/>
              <a:cs typeface="Arial" panose="020B0604020202020204" pitchFamily="34" charset="0"/>
            </a:endParaRPr>
          </a:p>
          <a:p>
            <a:pPr>
              <a:buFont typeface="Wingdings" pitchFamily="2" charset="2"/>
              <a:buChar char="q"/>
              <a:defRPr/>
            </a:pPr>
            <a:endParaRPr lang="en-US" altLang="zh-CN" kern="0" dirty="0">
              <a:solidFill>
                <a:srgbClr val="002164"/>
              </a:solidFill>
              <a:effectLst/>
              <a:latin typeface="Book Antiqua" panose="02040602050305030304" pitchFamily="18" charset="0"/>
              <a:ea typeface="宋体" pitchFamily="2" charset="-122"/>
              <a:cs typeface="Arial" panose="020B0604020202020204" pitchFamily="34" charset="0"/>
            </a:endParaRPr>
          </a:p>
          <a:p>
            <a:pPr marL="0" indent="0">
              <a:buFont typeface="Wingdings" pitchFamily="2" charset="2"/>
              <a:buNone/>
              <a:defRPr/>
            </a:pPr>
            <a:endParaRPr lang="zh-CN" altLang="en-US" sz="2800" i="1" kern="0" dirty="0">
              <a:solidFill>
                <a:srgbClr val="002164"/>
              </a:solidFill>
              <a:effectLst/>
              <a:latin typeface="Arial" panose="020B0604020202020204" pitchFamily="34" charset="0"/>
              <a:ea typeface="宋体" pitchFamily="2" charset="-122"/>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bwMode="auto">
          <a:xfrm>
            <a:off x="628650" y="120650"/>
            <a:ext cx="7848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2800" b="1">
                <a:solidFill>
                  <a:schemeClr val="accent2"/>
                </a:solidFill>
                <a:latin typeface="+mj-lt"/>
                <a:ea typeface="+mj-ea"/>
                <a:cs typeface="+mj-cs"/>
              </a:defRPr>
            </a:lvl1pPr>
            <a:lvl2pPr algn="l" rtl="0" eaLnBrk="0" fontAlgn="base" hangingPunct="0">
              <a:spcBef>
                <a:spcPct val="0"/>
              </a:spcBef>
              <a:spcAft>
                <a:spcPct val="0"/>
              </a:spcAft>
              <a:defRPr sz="2800" b="1">
                <a:solidFill>
                  <a:schemeClr val="accent2"/>
                </a:solidFill>
                <a:latin typeface="Verdana" pitchFamily="34" charset="0"/>
              </a:defRPr>
            </a:lvl2pPr>
            <a:lvl3pPr algn="l" rtl="0" eaLnBrk="0" fontAlgn="base" hangingPunct="0">
              <a:spcBef>
                <a:spcPct val="0"/>
              </a:spcBef>
              <a:spcAft>
                <a:spcPct val="0"/>
              </a:spcAft>
              <a:defRPr sz="2800" b="1">
                <a:solidFill>
                  <a:schemeClr val="accent2"/>
                </a:solidFill>
                <a:latin typeface="Verdana" pitchFamily="34" charset="0"/>
              </a:defRPr>
            </a:lvl3pPr>
            <a:lvl4pPr algn="l" rtl="0" eaLnBrk="0" fontAlgn="base" hangingPunct="0">
              <a:spcBef>
                <a:spcPct val="0"/>
              </a:spcBef>
              <a:spcAft>
                <a:spcPct val="0"/>
              </a:spcAft>
              <a:defRPr sz="2800" b="1">
                <a:solidFill>
                  <a:schemeClr val="accent2"/>
                </a:solidFill>
                <a:latin typeface="Verdana" pitchFamily="34" charset="0"/>
              </a:defRPr>
            </a:lvl4pPr>
            <a:lvl5pPr algn="l" rtl="0" eaLnBrk="0" fontAlgn="base" hangingPunct="0">
              <a:spcBef>
                <a:spcPct val="0"/>
              </a:spcBef>
              <a:spcAft>
                <a:spcPct val="0"/>
              </a:spcAft>
              <a:defRPr sz="2800" b="1">
                <a:solidFill>
                  <a:schemeClr val="accent2"/>
                </a:solidFill>
                <a:latin typeface="Verdana" pitchFamily="34" charset="0"/>
              </a:defRPr>
            </a:lvl5pPr>
            <a:lvl6pPr marL="457200" algn="l" rtl="0" eaLnBrk="0" fontAlgn="base" hangingPunct="0">
              <a:spcBef>
                <a:spcPct val="0"/>
              </a:spcBef>
              <a:spcAft>
                <a:spcPct val="0"/>
              </a:spcAft>
              <a:defRPr sz="2800" b="1">
                <a:solidFill>
                  <a:schemeClr val="accent2"/>
                </a:solidFill>
                <a:latin typeface="Verdana" pitchFamily="34" charset="0"/>
              </a:defRPr>
            </a:lvl6pPr>
            <a:lvl7pPr marL="914400" algn="l" rtl="0" eaLnBrk="0" fontAlgn="base" hangingPunct="0">
              <a:spcBef>
                <a:spcPct val="0"/>
              </a:spcBef>
              <a:spcAft>
                <a:spcPct val="0"/>
              </a:spcAft>
              <a:defRPr sz="2800" b="1">
                <a:solidFill>
                  <a:schemeClr val="accent2"/>
                </a:solidFill>
                <a:latin typeface="Verdana" pitchFamily="34" charset="0"/>
              </a:defRPr>
            </a:lvl7pPr>
            <a:lvl8pPr marL="1371600" algn="l" rtl="0" eaLnBrk="0" fontAlgn="base" hangingPunct="0">
              <a:spcBef>
                <a:spcPct val="0"/>
              </a:spcBef>
              <a:spcAft>
                <a:spcPct val="0"/>
              </a:spcAft>
              <a:defRPr sz="2800" b="1">
                <a:solidFill>
                  <a:schemeClr val="accent2"/>
                </a:solidFill>
                <a:latin typeface="Verdana" pitchFamily="34" charset="0"/>
              </a:defRPr>
            </a:lvl8pPr>
            <a:lvl9pPr marL="1828800" algn="l" rtl="0" eaLnBrk="0" fontAlgn="base" hangingPunct="0">
              <a:spcBef>
                <a:spcPct val="0"/>
              </a:spcBef>
              <a:spcAft>
                <a:spcPct val="0"/>
              </a:spcAft>
              <a:defRPr sz="2800" b="1">
                <a:solidFill>
                  <a:schemeClr val="accent2"/>
                </a:solidFill>
                <a:latin typeface="Verdana" pitchFamily="34" charset="0"/>
              </a:defRPr>
            </a:lvl9pPr>
          </a:lstStyle>
          <a:p>
            <a:pPr algn="ctr">
              <a:defRPr/>
            </a:pPr>
            <a:r>
              <a:rPr lang="en-US" altLang="zh-CN" kern="0" dirty="0">
                <a:effectLst/>
                <a:ea typeface="宋体" pitchFamily="2" charset="-122"/>
              </a:rPr>
              <a:t>Eligibility</a:t>
            </a:r>
            <a:endParaRPr lang="zh-CN" altLang="en-US" kern="0" dirty="0">
              <a:effectLst/>
              <a:ea typeface="宋体" pitchFamily="2" charset="-122"/>
            </a:endParaRPr>
          </a:p>
        </p:txBody>
      </p:sp>
      <p:sp>
        <p:nvSpPr>
          <p:cNvPr id="3" name="内容占位符 2"/>
          <p:cNvSpPr txBox="1">
            <a:spLocks/>
          </p:cNvSpPr>
          <p:nvPr/>
        </p:nvSpPr>
        <p:spPr bwMode="auto">
          <a:xfrm>
            <a:off x="787400" y="1098550"/>
            <a:ext cx="7807325" cy="455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chemeClr val="folHlink"/>
              </a:buClr>
              <a:buFont typeface="Wingdings" pitchFamily="2" charset="2"/>
              <a:buChar char="u"/>
              <a:defRPr sz="2000" b="1">
                <a:solidFill>
                  <a:schemeClr val="folHlink"/>
                </a:solidFill>
                <a:latin typeface="+mn-lt"/>
                <a:ea typeface="+mn-ea"/>
                <a:cs typeface="+mn-cs"/>
              </a:defRPr>
            </a:lvl1pPr>
            <a:lvl2pPr marL="742950" indent="-285750" algn="l" rtl="0" eaLnBrk="0" fontAlgn="base" hangingPunct="0">
              <a:spcBef>
                <a:spcPct val="20000"/>
              </a:spcBef>
              <a:spcAft>
                <a:spcPct val="0"/>
              </a:spcAft>
              <a:buClr>
                <a:schemeClr val="accent1"/>
              </a:buClr>
              <a:buSzPct val="60000"/>
              <a:buFont typeface="Wingdings" pitchFamily="2" charset="2"/>
              <a:buChar char="n"/>
              <a:defRPr>
                <a:solidFill>
                  <a:schemeClr val="tx1"/>
                </a:solidFill>
                <a:latin typeface="+mn-lt"/>
              </a:defRPr>
            </a:lvl2pPr>
            <a:lvl3pPr marL="1143000" indent="-228600" algn="l" rtl="0" eaLnBrk="0" fontAlgn="base" hangingPunct="0">
              <a:spcBef>
                <a:spcPct val="20000"/>
              </a:spcBef>
              <a:spcAft>
                <a:spcPct val="0"/>
              </a:spcAft>
              <a:buClr>
                <a:schemeClr val="folHlink"/>
              </a:buClr>
              <a:buSzPct val="60000"/>
              <a:buFont typeface="Wingdings" pitchFamily="2" charset="2"/>
              <a:buChar char="n"/>
              <a:defRPr sz="1600">
                <a:solidFill>
                  <a:schemeClr val="tx1"/>
                </a:solidFill>
                <a:latin typeface="+mn-lt"/>
              </a:defRPr>
            </a:lvl3pPr>
            <a:lvl4pPr marL="1600200" indent="-228600" algn="l" rtl="0" eaLnBrk="0" fontAlgn="base" hangingPunct="0">
              <a:spcBef>
                <a:spcPct val="20000"/>
              </a:spcBef>
              <a:spcAft>
                <a:spcPct val="0"/>
              </a:spcAft>
              <a:buClr>
                <a:schemeClr val="tx1"/>
              </a:buClr>
              <a:buSzPct val="60000"/>
              <a:buFont typeface="Wingdings" pitchFamily="2" charset="2"/>
              <a:buChar char="n"/>
              <a:defRPr sz="1600">
                <a:solidFill>
                  <a:schemeClr val="tx1"/>
                </a:solidFill>
                <a:latin typeface="+mn-lt"/>
              </a:defRPr>
            </a:lvl4pPr>
            <a:lvl5pPr marL="20574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5pPr>
            <a:lvl6pPr marL="25146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6pPr>
            <a:lvl7pPr marL="29718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7pPr>
            <a:lvl8pPr marL="34290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8pPr>
            <a:lvl9pPr marL="38862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9pPr>
          </a:lstStyle>
          <a:p>
            <a:pPr marL="0" indent="0">
              <a:buFont typeface="Wingdings" pitchFamily="2" charset="2"/>
              <a:buNone/>
              <a:defRPr/>
            </a:pPr>
            <a:r>
              <a:rPr lang="en-US" altLang="zh-CN" sz="2800" kern="0" dirty="0">
                <a:effectLst/>
                <a:latin typeface="Book Antiqua" panose="02040602050305030304" pitchFamily="18" charset="0"/>
                <a:ea typeface="宋体" pitchFamily="2" charset="-122"/>
              </a:rPr>
              <a:t>Income Documents</a:t>
            </a:r>
          </a:p>
          <a:p>
            <a:pPr marL="0" indent="0">
              <a:buFont typeface="Wingdings" pitchFamily="2" charset="2"/>
              <a:buNone/>
              <a:defRPr/>
            </a:pPr>
            <a:endParaRPr lang="en-US" altLang="zh-CN" sz="1000" kern="0" dirty="0">
              <a:effectLst/>
              <a:latin typeface="Book Antiqua" panose="02040602050305030304" pitchFamily="18" charset="0"/>
              <a:ea typeface="宋体" pitchFamily="2" charset="-122"/>
            </a:endParaRPr>
          </a:p>
          <a:p>
            <a:pPr marL="0" indent="0" eaLnBrk="1" fontAlgn="auto" hangingPunct="1">
              <a:lnSpc>
                <a:spcPct val="106000"/>
              </a:lnSpc>
              <a:spcBef>
                <a:spcPts val="0"/>
              </a:spcBef>
              <a:spcAft>
                <a:spcPts val="0"/>
              </a:spcAft>
              <a:buClr>
                <a:srgbClr val="0B5394"/>
              </a:buClr>
              <a:buSzPts val="1400"/>
              <a:buFont typeface="Wingdings" pitchFamily="2" charset="2"/>
              <a:buNone/>
              <a:defRPr/>
            </a:pPr>
            <a:r>
              <a:rPr lang="en-US" kern="0" dirty="0">
                <a:solidFill>
                  <a:srgbClr val="002164"/>
                </a:solidFill>
                <a:effectLst/>
                <a:latin typeface="Book Antiqua" panose="02040602050305030304" pitchFamily="18" charset="0"/>
                <a:sym typeface="Pangolin"/>
              </a:rPr>
              <a:t>Income must be obtained for a full, consecutive 1 month period if the parent is presenting pay stubs.  The ending period on the check stub cannot be more than 30 days prior to the day you are accepting it.</a:t>
            </a:r>
          </a:p>
          <a:p>
            <a:pPr marL="0" indent="0" eaLnBrk="1" fontAlgn="auto" hangingPunct="1">
              <a:lnSpc>
                <a:spcPct val="106000"/>
              </a:lnSpc>
              <a:spcBef>
                <a:spcPts val="0"/>
              </a:spcBef>
              <a:spcAft>
                <a:spcPts val="0"/>
              </a:spcAft>
              <a:buClr>
                <a:srgbClr val="0B5394"/>
              </a:buClr>
              <a:buSzPts val="1400"/>
              <a:buFont typeface="Wingdings" pitchFamily="2" charset="2"/>
              <a:buNone/>
              <a:defRPr/>
            </a:pPr>
            <a:endParaRPr lang="en-US" kern="0" dirty="0">
              <a:solidFill>
                <a:srgbClr val="002164"/>
              </a:solidFill>
              <a:effectLst/>
              <a:latin typeface="Book Antiqua" panose="02040602050305030304" pitchFamily="18" charset="0"/>
              <a:sym typeface="Pangolin"/>
            </a:endParaRPr>
          </a:p>
          <a:p>
            <a:pPr marL="0" indent="0" eaLnBrk="1" fontAlgn="auto" hangingPunct="1">
              <a:lnSpc>
                <a:spcPct val="106000"/>
              </a:lnSpc>
              <a:spcBef>
                <a:spcPts val="0"/>
              </a:spcBef>
              <a:spcAft>
                <a:spcPts val="0"/>
              </a:spcAft>
              <a:buClr>
                <a:srgbClr val="0B5394"/>
              </a:buClr>
              <a:buSzPts val="1400"/>
              <a:buFont typeface="Wingdings" pitchFamily="2" charset="2"/>
              <a:buNone/>
              <a:defRPr/>
            </a:pPr>
            <a:r>
              <a:rPr lang="en-US" i="1" kern="0" dirty="0">
                <a:solidFill>
                  <a:srgbClr val="002164"/>
                </a:solidFill>
                <a:effectLst/>
                <a:latin typeface="Book Antiqua" panose="02040602050305030304" pitchFamily="18" charset="0"/>
                <a:sym typeface="Pangolin"/>
              </a:rPr>
              <a:t>Note:  You cannot use a letter/statement from a 3</a:t>
            </a:r>
            <a:r>
              <a:rPr lang="en-US" i="1" kern="0" baseline="30000" dirty="0">
                <a:solidFill>
                  <a:srgbClr val="002164"/>
                </a:solidFill>
                <a:effectLst/>
                <a:latin typeface="Book Antiqua" panose="02040602050305030304" pitchFamily="18" charset="0"/>
                <a:sym typeface="Pangolin"/>
              </a:rPr>
              <a:t>rd</a:t>
            </a:r>
            <a:r>
              <a:rPr lang="en-US" i="1" kern="0" dirty="0">
                <a:solidFill>
                  <a:srgbClr val="002164"/>
                </a:solidFill>
                <a:effectLst/>
                <a:latin typeface="Book Antiqua" panose="02040602050305030304" pitchFamily="18" charset="0"/>
                <a:sym typeface="Pangolin"/>
              </a:rPr>
              <a:t> party, such as Community Based Services, to verify a family’s income</a:t>
            </a:r>
          </a:p>
          <a:p>
            <a:pPr marL="0" indent="0" eaLnBrk="1" fontAlgn="auto" hangingPunct="1">
              <a:lnSpc>
                <a:spcPct val="106000"/>
              </a:lnSpc>
              <a:spcBef>
                <a:spcPts val="0"/>
              </a:spcBef>
              <a:spcAft>
                <a:spcPts val="0"/>
              </a:spcAft>
              <a:buClr>
                <a:srgbClr val="0B5394"/>
              </a:buClr>
              <a:buSzPts val="1400"/>
              <a:buFont typeface="Wingdings" pitchFamily="2" charset="2"/>
              <a:buNone/>
              <a:defRPr/>
            </a:pPr>
            <a:endParaRPr lang="en-US" i="1" kern="0" dirty="0">
              <a:solidFill>
                <a:srgbClr val="002164"/>
              </a:solidFill>
              <a:effectLst/>
              <a:latin typeface="Book Antiqua" panose="02040602050305030304" pitchFamily="18" charset="0"/>
              <a:sym typeface="Pangolin"/>
            </a:endParaRPr>
          </a:p>
          <a:p>
            <a:pPr marL="0" indent="0" eaLnBrk="1" fontAlgn="auto" hangingPunct="1">
              <a:lnSpc>
                <a:spcPct val="106000"/>
              </a:lnSpc>
              <a:spcBef>
                <a:spcPts val="0"/>
              </a:spcBef>
              <a:spcAft>
                <a:spcPts val="0"/>
              </a:spcAft>
              <a:buClr>
                <a:srgbClr val="0B5394"/>
              </a:buClr>
              <a:buSzPts val="1400"/>
              <a:buFont typeface="Wingdings" pitchFamily="2" charset="2"/>
              <a:buNone/>
              <a:defRPr/>
            </a:pPr>
            <a:r>
              <a:rPr lang="en-US" kern="0" dirty="0">
                <a:solidFill>
                  <a:srgbClr val="2B7C02"/>
                </a:solidFill>
                <a:effectLst/>
                <a:latin typeface="Book Antiqua" panose="02040602050305030304" pitchFamily="18" charset="0"/>
                <a:sym typeface="Pangolin"/>
              </a:rPr>
              <a:t>The next slide gives an example of what a check stub would look like</a:t>
            </a:r>
          </a:p>
          <a:p>
            <a:pPr marL="0" indent="0" eaLnBrk="1" fontAlgn="auto" hangingPunct="1">
              <a:lnSpc>
                <a:spcPct val="106000"/>
              </a:lnSpc>
              <a:spcBef>
                <a:spcPts val="0"/>
              </a:spcBef>
              <a:spcAft>
                <a:spcPts val="0"/>
              </a:spcAft>
              <a:buClr>
                <a:srgbClr val="0B5394"/>
              </a:buClr>
              <a:buSzPts val="1400"/>
              <a:buFont typeface="Wingdings" pitchFamily="2" charset="2"/>
              <a:buNone/>
              <a:defRPr/>
            </a:pPr>
            <a:endParaRPr lang="en-US" kern="0" dirty="0">
              <a:solidFill>
                <a:srgbClr val="002164"/>
              </a:solidFill>
              <a:effectLst/>
              <a:latin typeface="Book Antiqua" panose="02040602050305030304" pitchFamily="18" charset="0"/>
              <a:sym typeface="Pangolin"/>
            </a:endParaRPr>
          </a:p>
          <a:p>
            <a:pPr marL="0" indent="0" eaLnBrk="1" fontAlgn="auto" hangingPunct="1">
              <a:lnSpc>
                <a:spcPct val="106000"/>
              </a:lnSpc>
              <a:spcBef>
                <a:spcPts val="0"/>
              </a:spcBef>
              <a:spcAft>
                <a:spcPts val="0"/>
              </a:spcAft>
              <a:buClr>
                <a:srgbClr val="0B5394"/>
              </a:buClr>
              <a:buSzPts val="1400"/>
              <a:buFont typeface="Wingdings" pitchFamily="2" charset="2"/>
              <a:buNone/>
              <a:defRPr/>
            </a:pPr>
            <a:endParaRPr lang="en-US" kern="0" dirty="0">
              <a:solidFill>
                <a:srgbClr val="002164"/>
              </a:solidFill>
              <a:effectLst/>
              <a:latin typeface="Book Antiqua" panose="02040602050305030304" pitchFamily="18" charset="0"/>
              <a:sym typeface="Pangolin"/>
            </a:endParaRPr>
          </a:p>
          <a:p>
            <a:pPr marL="0" indent="0">
              <a:buFont typeface="Wingdings" pitchFamily="2" charset="2"/>
              <a:buNone/>
              <a:defRPr/>
            </a:pPr>
            <a:endParaRPr lang="en-US" altLang="zh-CN" kern="0" dirty="0">
              <a:solidFill>
                <a:srgbClr val="002164"/>
              </a:solidFill>
              <a:effectLst/>
              <a:latin typeface="Book Antiqua" panose="02040602050305030304" pitchFamily="18" charset="0"/>
              <a:ea typeface="宋体" pitchFamily="2" charset="-122"/>
              <a:cs typeface="Arial" panose="020B0604020202020204" pitchFamily="34" charset="0"/>
            </a:endParaRPr>
          </a:p>
          <a:p>
            <a:pPr marL="0" indent="0">
              <a:buFont typeface="Wingdings" pitchFamily="2" charset="2"/>
              <a:buNone/>
              <a:defRPr/>
            </a:pPr>
            <a:endParaRPr lang="en-US" altLang="zh-CN" kern="0" dirty="0">
              <a:solidFill>
                <a:srgbClr val="002164"/>
              </a:solidFill>
              <a:effectLst/>
              <a:latin typeface="Arial" panose="020B0604020202020204" pitchFamily="34" charset="0"/>
              <a:ea typeface="宋体" pitchFamily="2" charset="-122"/>
              <a:cs typeface="Arial" panose="020B0604020202020204" pitchFamily="34" charset="0"/>
            </a:endParaRPr>
          </a:p>
          <a:p>
            <a:pPr>
              <a:buFont typeface="Wingdings" pitchFamily="2" charset="2"/>
              <a:buChar char="q"/>
              <a:defRPr/>
            </a:pPr>
            <a:endParaRPr lang="en-US" altLang="zh-CN" kern="0" dirty="0">
              <a:solidFill>
                <a:srgbClr val="0070C0"/>
              </a:solidFill>
              <a:effectLst/>
              <a:latin typeface="Book Antiqua" panose="02040602050305030304" pitchFamily="18" charset="0"/>
              <a:ea typeface="宋体" pitchFamily="2" charset="-122"/>
              <a:cs typeface="Arial" panose="020B0604020202020204" pitchFamily="34" charset="0"/>
            </a:endParaRPr>
          </a:p>
          <a:p>
            <a:pPr marL="0" indent="0">
              <a:buFont typeface="Wingdings" pitchFamily="2" charset="2"/>
              <a:buNone/>
              <a:defRPr/>
            </a:pPr>
            <a:endParaRPr lang="en-US" altLang="zh-CN" kern="0" dirty="0">
              <a:solidFill>
                <a:srgbClr val="002164"/>
              </a:solidFill>
              <a:effectLst/>
              <a:latin typeface="Book Antiqua" panose="02040602050305030304" pitchFamily="18" charset="0"/>
              <a:ea typeface="宋体" pitchFamily="2" charset="-122"/>
              <a:cs typeface="Arial" panose="020B0604020202020204" pitchFamily="34" charset="0"/>
            </a:endParaRPr>
          </a:p>
          <a:p>
            <a:pPr>
              <a:buFont typeface="Wingdings" pitchFamily="2" charset="2"/>
              <a:buChar char="q"/>
              <a:defRPr/>
            </a:pPr>
            <a:endParaRPr lang="en-US" altLang="zh-CN" kern="0" dirty="0">
              <a:solidFill>
                <a:srgbClr val="002164"/>
              </a:solidFill>
              <a:effectLst/>
              <a:latin typeface="Book Antiqua" panose="02040602050305030304" pitchFamily="18" charset="0"/>
              <a:ea typeface="宋体" pitchFamily="2" charset="-122"/>
              <a:cs typeface="Arial" panose="020B0604020202020204" pitchFamily="34" charset="0"/>
            </a:endParaRPr>
          </a:p>
          <a:p>
            <a:pPr marL="0" indent="0">
              <a:buFont typeface="Wingdings" pitchFamily="2" charset="2"/>
              <a:buNone/>
              <a:defRPr/>
            </a:pPr>
            <a:endParaRPr lang="zh-CN" altLang="en-US" sz="2800" i="1" kern="0" dirty="0">
              <a:solidFill>
                <a:srgbClr val="002164"/>
              </a:solidFill>
              <a:effectLst/>
              <a:latin typeface="Arial" panose="020B0604020202020204" pitchFamily="34" charset="0"/>
              <a:ea typeface="宋体" pitchFamily="2" charset="-122"/>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142B52A6-471B-81CC-521E-069CC5FC3026}"/>
              </a:ext>
            </a:extLst>
          </p:cNvPr>
          <p:cNvSpPr>
            <a:spLocks noGrp="1" noChangeArrowheads="1"/>
          </p:cNvSpPr>
          <p:nvPr>
            <p:ph type="title"/>
          </p:nvPr>
        </p:nvSpPr>
        <p:spPr>
          <a:xfrm>
            <a:off x="1930004" y="1653780"/>
            <a:ext cx="5266134" cy="750094"/>
          </a:xfrm>
        </p:spPr>
        <p:txBody>
          <a:bodyPr/>
          <a:lstStyle/>
          <a:p>
            <a:pPr eaLnBrk="1" fontAlgn="auto" hangingPunct="1">
              <a:buClr>
                <a:srgbClr val="2A95B7"/>
              </a:buClr>
              <a:buFont typeface="Patrick Hand SC"/>
              <a:buNone/>
              <a:defRPr/>
            </a:pPr>
            <a:r>
              <a:rPr lang="en-US" altLang="en-US" sz="2250" b="1">
                <a:solidFill>
                  <a:schemeClr val="bg1">
                    <a:lumMod val="75000"/>
                    <a:lumOff val="25000"/>
                  </a:schemeClr>
                </a:solidFill>
                <a:latin typeface="Patrick Hand SC"/>
                <a:ea typeface="Patrick Hand SC"/>
                <a:cs typeface="Patrick Hand SC"/>
                <a:sym typeface="Patrick Hand SC"/>
              </a:rPr>
              <a:t>Determining Income</a:t>
            </a:r>
          </a:p>
        </p:txBody>
      </p:sp>
      <p:sp>
        <p:nvSpPr>
          <p:cNvPr id="117763" name="Slide Number Placeholder 4">
            <a:extLst>
              <a:ext uri="{FF2B5EF4-FFF2-40B4-BE49-F238E27FC236}">
                <a16:creationId xmlns:a16="http://schemas.microsoft.com/office/drawing/2014/main" id="{0038FFF6-5255-46B4-F8E6-E739FA06DD8B}"/>
              </a:ext>
            </a:extLst>
          </p:cNvPr>
          <p:cNvSpPr>
            <a:spLocks noGrp="1"/>
          </p:cNvSpPr>
          <p:nvPr>
            <p:ph type="sldNum" sz="quarter" idx="4294967295"/>
          </p:nvPr>
        </p:nvSpPr>
        <p:spPr bwMode="auto">
          <a:xfrm>
            <a:off x="1143000" y="5486400"/>
            <a:ext cx="800100" cy="228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557213" indent="-214313">
              <a:defRPr sz="2400">
                <a:solidFill>
                  <a:schemeClr val="tx1"/>
                </a:solidFill>
                <a:latin typeface="Times New Roman" panose="02020603050405020304" pitchFamily="18" charset="0"/>
              </a:defRPr>
            </a:lvl2pPr>
            <a:lvl3pPr marL="857250" indent="-171450">
              <a:defRPr sz="2400">
                <a:solidFill>
                  <a:schemeClr val="tx1"/>
                </a:solidFill>
                <a:latin typeface="Times New Roman" panose="02020603050405020304" pitchFamily="18" charset="0"/>
              </a:defRPr>
            </a:lvl3pPr>
            <a:lvl4pPr marL="1200150" indent="-171450">
              <a:defRPr sz="2400">
                <a:solidFill>
                  <a:schemeClr val="tx1"/>
                </a:solidFill>
                <a:latin typeface="Times New Roman" panose="02020603050405020304" pitchFamily="18" charset="0"/>
              </a:defRPr>
            </a:lvl4pPr>
            <a:lvl5pPr marL="1543050" indent="-171450">
              <a:defRPr sz="2400">
                <a:solidFill>
                  <a:schemeClr val="tx1"/>
                </a:solidFill>
                <a:latin typeface="Times New Roman" panose="02020603050405020304" pitchFamily="18" charset="0"/>
              </a:defRPr>
            </a:lvl5pPr>
            <a:lvl6pPr marL="1885950" indent="-171450" eaLnBrk="0" fontAlgn="base" hangingPunct="0">
              <a:spcBef>
                <a:spcPct val="0"/>
              </a:spcBef>
              <a:spcAft>
                <a:spcPct val="0"/>
              </a:spcAft>
              <a:defRPr sz="2400">
                <a:solidFill>
                  <a:schemeClr val="tx1"/>
                </a:solidFill>
                <a:latin typeface="Times New Roman" panose="02020603050405020304" pitchFamily="18" charset="0"/>
              </a:defRPr>
            </a:lvl6pPr>
            <a:lvl7pPr marL="2228850" indent="-171450" eaLnBrk="0" fontAlgn="base" hangingPunct="0">
              <a:spcBef>
                <a:spcPct val="0"/>
              </a:spcBef>
              <a:spcAft>
                <a:spcPct val="0"/>
              </a:spcAft>
              <a:defRPr sz="2400">
                <a:solidFill>
                  <a:schemeClr val="tx1"/>
                </a:solidFill>
                <a:latin typeface="Times New Roman" panose="02020603050405020304" pitchFamily="18" charset="0"/>
              </a:defRPr>
            </a:lvl7pPr>
            <a:lvl8pPr marL="2571750" indent="-171450" eaLnBrk="0" fontAlgn="base" hangingPunct="0">
              <a:spcBef>
                <a:spcPct val="0"/>
              </a:spcBef>
              <a:spcAft>
                <a:spcPct val="0"/>
              </a:spcAft>
              <a:defRPr sz="2400">
                <a:solidFill>
                  <a:schemeClr val="tx1"/>
                </a:solidFill>
                <a:latin typeface="Times New Roman" panose="02020603050405020304" pitchFamily="18" charset="0"/>
              </a:defRPr>
            </a:lvl8pPr>
            <a:lvl9pPr marL="2914650" indent="-171450" eaLnBrk="0" fontAlgn="base" hangingPunct="0">
              <a:spcBef>
                <a:spcPct val="0"/>
              </a:spcBef>
              <a:spcAft>
                <a:spcPct val="0"/>
              </a:spcAft>
              <a:defRPr sz="2400">
                <a:solidFill>
                  <a:schemeClr val="tx1"/>
                </a:solidFill>
                <a:latin typeface="Times New Roman" panose="02020603050405020304" pitchFamily="18" charset="0"/>
              </a:defRPr>
            </a:lvl9pPr>
          </a:lstStyle>
          <a:p>
            <a:pPr defTabSz="685800">
              <a:spcBef>
                <a:spcPct val="20000"/>
              </a:spcBef>
              <a:buClr>
                <a:srgbClr val="CCCCCC"/>
              </a:buClr>
              <a:buSzPct val="90000"/>
            </a:pPr>
            <a:fld id="{3B560CAD-2131-4BEF-9675-79BC8746A1ED}" type="slidenum">
              <a:rPr lang="en-US" altLang="en-US" sz="900">
                <a:solidFill>
                  <a:srgbClr val="000000"/>
                </a:solidFill>
                <a:effectLst/>
                <a:ea typeface="+mn-ea"/>
                <a:cs typeface="Tahoma" panose="020B0604030504040204" pitchFamily="34" charset="0"/>
              </a:rPr>
              <a:pPr defTabSz="685800">
                <a:spcBef>
                  <a:spcPct val="20000"/>
                </a:spcBef>
                <a:buClr>
                  <a:srgbClr val="CCCCCC"/>
                </a:buClr>
                <a:buSzPct val="90000"/>
              </a:pPr>
              <a:t>62</a:t>
            </a:fld>
            <a:endParaRPr lang="en-US" altLang="en-US" sz="900">
              <a:solidFill>
                <a:srgbClr val="000000"/>
              </a:solidFill>
              <a:effectLst/>
              <a:ea typeface="+mn-ea"/>
              <a:cs typeface="Tahoma" panose="020B0604030504040204" pitchFamily="34" charset="0"/>
            </a:endParaRPr>
          </a:p>
        </p:txBody>
      </p:sp>
      <p:sp>
        <p:nvSpPr>
          <p:cNvPr id="117764" name="Text Box 3">
            <a:extLst>
              <a:ext uri="{FF2B5EF4-FFF2-40B4-BE49-F238E27FC236}">
                <a16:creationId xmlns:a16="http://schemas.microsoft.com/office/drawing/2014/main" id="{4E5A4EDF-D7E6-4968-7E4A-C6D8519F8565}"/>
              </a:ext>
            </a:extLst>
          </p:cNvPr>
          <p:cNvSpPr txBox="1">
            <a:spLocks noChangeArrowheads="1"/>
          </p:cNvSpPr>
          <p:nvPr/>
        </p:nvSpPr>
        <p:spPr bwMode="auto">
          <a:xfrm>
            <a:off x="1714500" y="2571751"/>
            <a:ext cx="5886450" cy="439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9056" tIns="34529" rIns="69056" bIns="34529">
            <a:spAutoFit/>
          </a:bodyPr>
          <a:lstStyle>
            <a:lvl1pPr marL="342900" indent="-342900">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marL="257175" indent="-257175" algn="l" defTabSz="685800">
              <a:spcBef>
                <a:spcPct val="50000"/>
              </a:spcBef>
              <a:buClr>
                <a:srgbClr val="CCCCCC"/>
              </a:buClr>
              <a:buSzPct val="90000"/>
            </a:pPr>
            <a:endParaRPr lang="en-US" altLang="en-US" sz="2400">
              <a:solidFill>
                <a:srgbClr val="000000"/>
              </a:solidFill>
              <a:effectLst/>
              <a:ea typeface="+mn-ea"/>
              <a:cs typeface="Tahoma" panose="020B0604030504040204" pitchFamily="34" charset="0"/>
            </a:endParaRPr>
          </a:p>
        </p:txBody>
      </p:sp>
      <p:pic>
        <p:nvPicPr>
          <p:cNvPr id="117765" name="Picture 1">
            <a:extLst>
              <a:ext uri="{FF2B5EF4-FFF2-40B4-BE49-F238E27FC236}">
                <a16:creationId xmlns:a16="http://schemas.microsoft.com/office/drawing/2014/main" id="{D36483AB-B3F7-22AA-A7C5-02E253AAE88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66036" y="1494641"/>
            <a:ext cx="6498041" cy="356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9C9DD111-26F3-E76E-A666-93FE3EA82DE7}"/>
              </a:ext>
            </a:extLst>
          </p:cNvPr>
          <p:cNvSpPr/>
          <p:nvPr/>
        </p:nvSpPr>
        <p:spPr>
          <a:xfrm>
            <a:off x="6898341" y="2571751"/>
            <a:ext cx="897872" cy="155567"/>
          </a:xfrm>
          <a:prstGeom prst="rect">
            <a:avLst/>
          </a:prstGeom>
          <a:solidFill>
            <a:srgbClr val="FFFF00">
              <a:alpha val="3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685800" eaLnBrk="0" hangingPunct="0">
              <a:defRPr/>
            </a:pPr>
            <a:endParaRPr lang="en-US" sz="2400">
              <a:solidFill>
                <a:srgbClr val="FFFFFF"/>
              </a:solidFill>
              <a:effectLst/>
              <a:latin typeface="Arial"/>
            </a:endParaRPr>
          </a:p>
        </p:txBody>
      </p:sp>
      <p:sp>
        <p:nvSpPr>
          <p:cNvPr id="2" name="Rectangle 1">
            <a:extLst>
              <a:ext uri="{FF2B5EF4-FFF2-40B4-BE49-F238E27FC236}">
                <a16:creationId xmlns:a16="http://schemas.microsoft.com/office/drawing/2014/main" id="{5EBB9325-C360-696C-5EB3-886F8EA943F7}"/>
              </a:ext>
            </a:extLst>
          </p:cNvPr>
          <p:cNvSpPr/>
          <p:nvPr/>
        </p:nvSpPr>
        <p:spPr>
          <a:xfrm>
            <a:off x="3898302" y="3178691"/>
            <a:ext cx="673698" cy="179713"/>
          </a:xfrm>
          <a:prstGeom prst="rect">
            <a:avLst/>
          </a:prstGeom>
          <a:solidFill>
            <a:srgbClr val="FFFF00">
              <a:alpha val="3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685800" eaLnBrk="0" hangingPunct="0">
              <a:defRPr/>
            </a:pPr>
            <a:endParaRPr lang="en-US" sz="2400">
              <a:solidFill>
                <a:srgbClr val="FFFFFF"/>
              </a:solidFill>
              <a:effectLst/>
              <a:latin typeface="Arial"/>
            </a:endParaRPr>
          </a:p>
        </p:txBody>
      </p:sp>
      <p:sp>
        <p:nvSpPr>
          <p:cNvPr id="4" name="Rectangle 3">
            <a:extLst>
              <a:ext uri="{FF2B5EF4-FFF2-40B4-BE49-F238E27FC236}">
                <a16:creationId xmlns:a16="http://schemas.microsoft.com/office/drawing/2014/main" id="{0731CAD9-89B7-799F-73CF-95B46A0FE0BD}"/>
              </a:ext>
            </a:extLst>
          </p:cNvPr>
          <p:cNvSpPr/>
          <p:nvPr/>
        </p:nvSpPr>
        <p:spPr>
          <a:xfrm>
            <a:off x="4762948" y="1853483"/>
            <a:ext cx="1288229" cy="165593"/>
          </a:xfrm>
          <a:prstGeom prst="rect">
            <a:avLst/>
          </a:prstGeom>
          <a:solidFill>
            <a:srgbClr val="FFFF00">
              <a:alpha val="3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685800" eaLnBrk="0" hangingPunct="0">
              <a:defRPr/>
            </a:pPr>
            <a:endParaRPr lang="en-US" sz="2400">
              <a:solidFill>
                <a:srgbClr val="FFFFFF"/>
              </a:solidFill>
              <a:effectLst/>
              <a:latin typeface="Arial"/>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4"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bwMode="auto">
          <a:xfrm>
            <a:off x="628650" y="120650"/>
            <a:ext cx="7848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2800" b="1">
                <a:solidFill>
                  <a:schemeClr val="accent2"/>
                </a:solidFill>
                <a:latin typeface="+mj-lt"/>
                <a:ea typeface="+mj-ea"/>
                <a:cs typeface="+mj-cs"/>
              </a:defRPr>
            </a:lvl1pPr>
            <a:lvl2pPr algn="l" rtl="0" eaLnBrk="0" fontAlgn="base" hangingPunct="0">
              <a:spcBef>
                <a:spcPct val="0"/>
              </a:spcBef>
              <a:spcAft>
                <a:spcPct val="0"/>
              </a:spcAft>
              <a:defRPr sz="2800" b="1">
                <a:solidFill>
                  <a:schemeClr val="accent2"/>
                </a:solidFill>
                <a:latin typeface="Verdana" pitchFamily="34" charset="0"/>
              </a:defRPr>
            </a:lvl2pPr>
            <a:lvl3pPr algn="l" rtl="0" eaLnBrk="0" fontAlgn="base" hangingPunct="0">
              <a:spcBef>
                <a:spcPct val="0"/>
              </a:spcBef>
              <a:spcAft>
                <a:spcPct val="0"/>
              </a:spcAft>
              <a:defRPr sz="2800" b="1">
                <a:solidFill>
                  <a:schemeClr val="accent2"/>
                </a:solidFill>
                <a:latin typeface="Verdana" pitchFamily="34" charset="0"/>
              </a:defRPr>
            </a:lvl3pPr>
            <a:lvl4pPr algn="l" rtl="0" eaLnBrk="0" fontAlgn="base" hangingPunct="0">
              <a:spcBef>
                <a:spcPct val="0"/>
              </a:spcBef>
              <a:spcAft>
                <a:spcPct val="0"/>
              </a:spcAft>
              <a:defRPr sz="2800" b="1">
                <a:solidFill>
                  <a:schemeClr val="accent2"/>
                </a:solidFill>
                <a:latin typeface="Verdana" pitchFamily="34" charset="0"/>
              </a:defRPr>
            </a:lvl4pPr>
            <a:lvl5pPr algn="l" rtl="0" eaLnBrk="0" fontAlgn="base" hangingPunct="0">
              <a:spcBef>
                <a:spcPct val="0"/>
              </a:spcBef>
              <a:spcAft>
                <a:spcPct val="0"/>
              </a:spcAft>
              <a:defRPr sz="2800" b="1">
                <a:solidFill>
                  <a:schemeClr val="accent2"/>
                </a:solidFill>
                <a:latin typeface="Verdana" pitchFamily="34" charset="0"/>
              </a:defRPr>
            </a:lvl5pPr>
            <a:lvl6pPr marL="457200" algn="l" rtl="0" eaLnBrk="0" fontAlgn="base" hangingPunct="0">
              <a:spcBef>
                <a:spcPct val="0"/>
              </a:spcBef>
              <a:spcAft>
                <a:spcPct val="0"/>
              </a:spcAft>
              <a:defRPr sz="2800" b="1">
                <a:solidFill>
                  <a:schemeClr val="accent2"/>
                </a:solidFill>
                <a:latin typeface="Verdana" pitchFamily="34" charset="0"/>
              </a:defRPr>
            </a:lvl6pPr>
            <a:lvl7pPr marL="914400" algn="l" rtl="0" eaLnBrk="0" fontAlgn="base" hangingPunct="0">
              <a:spcBef>
                <a:spcPct val="0"/>
              </a:spcBef>
              <a:spcAft>
                <a:spcPct val="0"/>
              </a:spcAft>
              <a:defRPr sz="2800" b="1">
                <a:solidFill>
                  <a:schemeClr val="accent2"/>
                </a:solidFill>
                <a:latin typeface="Verdana" pitchFamily="34" charset="0"/>
              </a:defRPr>
            </a:lvl7pPr>
            <a:lvl8pPr marL="1371600" algn="l" rtl="0" eaLnBrk="0" fontAlgn="base" hangingPunct="0">
              <a:spcBef>
                <a:spcPct val="0"/>
              </a:spcBef>
              <a:spcAft>
                <a:spcPct val="0"/>
              </a:spcAft>
              <a:defRPr sz="2800" b="1">
                <a:solidFill>
                  <a:schemeClr val="accent2"/>
                </a:solidFill>
                <a:latin typeface="Verdana" pitchFamily="34" charset="0"/>
              </a:defRPr>
            </a:lvl8pPr>
            <a:lvl9pPr marL="1828800" algn="l" rtl="0" eaLnBrk="0" fontAlgn="base" hangingPunct="0">
              <a:spcBef>
                <a:spcPct val="0"/>
              </a:spcBef>
              <a:spcAft>
                <a:spcPct val="0"/>
              </a:spcAft>
              <a:defRPr sz="2800" b="1">
                <a:solidFill>
                  <a:schemeClr val="accent2"/>
                </a:solidFill>
                <a:latin typeface="Verdana" pitchFamily="34" charset="0"/>
              </a:defRPr>
            </a:lvl9pPr>
          </a:lstStyle>
          <a:p>
            <a:pPr algn="ctr">
              <a:defRPr/>
            </a:pPr>
            <a:r>
              <a:rPr lang="en-US" altLang="zh-CN" kern="0" dirty="0">
                <a:effectLst/>
                <a:ea typeface="宋体" pitchFamily="2" charset="-122"/>
              </a:rPr>
              <a:t>Eligibility</a:t>
            </a:r>
            <a:endParaRPr lang="zh-CN" altLang="en-US" kern="0" dirty="0">
              <a:effectLst/>
              <a:ea typeface="宋体" pitchFamily="2" charset="-122"/>
            </a:endParaRPr>
          </a:p>
        </p:txBody>
      </p:sp>
      <p:sp>
        <p:nvSpPr>
          <p:cNvPr id="3" name="内容占位符 2"/>
          <p:cNvSpPr txBox="1">
            <a:spLocks/>
          </p:cNvSpPr>
          <p:nvPr/>
        </p:nvSpPr>
        <p:spPr bwMode="auto">
          <a:xfrm>
            <a:off x="787400" y="1098550"/>
            <a:ext cx="7807325" cy="455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chemeClr val="folHlink"/>
              </a:buClr>
              <a:buFont typeface="Wingdings" pitchFamily="2" charset="2"/>
              <a:buChar char="u"/>
              <a:defRPr sz="2000" b="1">
                <a:solidFill>
                  <a:schemeClr val="folHlink"/>
                </a:solidFill>
                <a:latin typeface="+mn-lt"/>
                <a:ea typeface="+mn-ea"/>
                <a:cs typeface="+mn-cs"/>
              </a:defRPr>
            </a:lvl1pPr>
            <a:lvl2pPr marL="742950" indent="-285750" algn="l" rtl="0" eaLnBrk="0" fontAlgn="base" hangingPunct="0">
              <a:spcBef>
                <a:spcPct val="20000"/>
              </a:spcBef>
              <a:spcAft>
                <a:spcPct val="0"/>
              </a:spcAft>
              <a:buClr>
                <a:schemeClr val="accent1"/>
              </a:buClr>
              <a:buSzPct val="60000"/>
              <a:buFont typeface="Wingdings" pitchFamily="2" charset="2"/>
              <a:buChar char="n"/>
              <a:defRPr>
                <a:solidFill>
                  <a:schemeClr val="tx1"/>
                </a:solidFill>
                <a:latin typeface="+mn-lt"/>
              </a:defRPr>
            </a:lvl2pPr>
            <a:lvl3pPr marL="1143000" indent="-228600" algn="l" rtl="0" eaLnBrk="0" fontAlgn="base" hangingPunct="0">
              <a:spcBef>
                <a:spcPct val="20000"/>
              </a:spcBef>
              <a:spcAft>
                <a:spcPct val="0"/>
              </a:spcAft>
              <a:buClr>
                <a:schemeClr val="folHlink"/>
              </a:buClr>
              <a:buSzPct val="60000"/>
              <a:buFont typeface="Wingdings" pitchFamily="2" charset="2"/>
              <a:buChar char="n"/>
              <a:defRPr sz="1600">
                <a:solidFill>
                  <a:schemeClr val="tx1"/>
                </a:solidFill>
                <a:latin typeface="+mn-lt"/>
              </a:defRPr>
            </a:lvl3pPr>
            <a:lvl4pPr marL="1600200" indent="-228600" algn="l" rtl="0" eaLnBrk="0" fontAlgn="base" hangingPunct="0">
              <a:spcBef>
                <a:spcPct val="20000"/>
              </a:spcBef>
              <a:spcAft>
                <a:spcPct val="0"/>
              </a:spcAft>
              <a:buClr>
                <a:schemeClr val="tx1"/>
              </a:buClr>
              <a:buSzPct val="60000"/>
              <a:buFont typeface="Wingdings" pitchFamily="2" charset="2"/>
              <a:buChar char="n"/>
              <a:defRPr sz="1600">
                <a:solidFill>
                  <a:schemeClr val="tx1"/>
                </a:solidFill>
                <a:latin typeface="+mn-lt"/>
              </a:defRPr>
            </a:lvl4pPr>
            <a:lvl5pPr marL="20574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5pPr>
            <a:lvl6pPr marL="25146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6pPr>
            <a:lvl7pPr marL="29718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7pPr>
            <a:lvl8pPr marL="34290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8pPr>
            <a:lvl9pPr marL="38862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9pPr>
          </a:lstStyle>
          <a:p>
            <a:pPr marL="0" indent="0">
              <a:buFont typeface="Wingdings" pitchFamily="2" charset="2"/>
              <a:buNone/>
              <a:defRPr/>
            </a:pPr>
            <a:r>
              <a:rPr lang="en-US" altLang="zh-CN" sz="2800" kern="0" dirty="0">
                <a:effectLst/>
                <a:latin typeface="Book Antiqua" panose="02040602050305030304" pitchFamily="18" charset="0"/>
                <a:ea typeface="宋体" pitchFamily="2" charset="-122"/>
              </a:rPr>
              <a:t>Income Documents</a:t>
            </a:r>
          </a:p>
          <a:p>
            <a:pPr marL="0" indent="0">
              <a:buFont typeface="Wingdings" pitchFamily="2" charset="2"/>
              <a:buNone/>
              <a:defRPr/>
            </a:pPr>
            <a:endParaRPr lang="en-US" altLang="zh-CN" sz="1000" kern="0" dirty="0">
              <a:effectLst/>
              <a:latin typeface="Book Antiqua" panose="02040602050305030304" pitchFamily="18" charset="0"/>
              <a:ea typeface="宋体" pitchFamily="2" charset="-122"/>
            </a:endParaRPr>
          </a:p>
          <a:p>
            <a:pPr marL="0" indent="0" eaLnBrk="1" fontAlgn="auto" hangingPunct="1">
              <a:lnSpc>
                <a:spcPct val="106000"/>
              </a:lnSpc>
              <a:spcBef>
                <a:spcPts val="0"/>
              </a:spcBef>
              <a:spcAft>
                <a:spcPts val="0"/>
              </a:spcAft>
              <a:buClr>
                <a:srgbClr val="0B5394"/>
              </a:buClr>
              <a:buSzPts val="1400"/>
              <a:buFont typeface="Wingdings" pitchFamily="2" charset="2"/>
              <a:buNone/>
              <a:defRPr/>
            </a:pPr>
            <a:r>
              <a:rPr lang="en-US" kern="0" dirty="0">
                <a:solidFill>
                  <a:srgbClr val="002164"/>
                </a:solidFill>
                <a:effectLst/>
                <a:latin typeface="Book Antiqua" panose="02040602050305030304" pitchFamily="18" charset="0"/>
                <a:sym typeface="Pangolin"/>
              </a:rPr>
              <a:t>But what if a parent cannot provide last year’s tax information, pay stubs, or any other document that verifies their income?</a:t>
            </a:r>
          </a:p>
          <a:p>
            <a:pPr marL="0" indent="0" eaLnBrk="1" fontAlgn="auto" hangingPunct="1">
              <a:lnSpc>
                <a:spcPct val="106000"/>
              </a:lnSpc>
              <a:spcBef>
                <a:spcPts val="0"/>
              </a:spcBef>
              <a:spcAft>
                <a:spcPts val="0"/>
              </a:spcAft>
              <a:buClr>
                <a:srgbClr val="0B5394"/>
              </a:buClr>
              <a:buSzPts val="1400"/>
              <a:buFont typeface="Wingdings" pitchFamily="2" charset="2"/>
              <a:buNone/>
              <a:defRPr/>
            </a:pPr>
            <a:endParaRPr lang="en-US" kern="0" dirty="0">
              <a:solidFill>
                <a:srgbClr val="002164"/>
              </a:solidFill>
              <a:effectLst/>
              <a:latin typeface="Book Antiqua" panose="02040602050305030304" pitchFamily="18" charset="0"/>
              <a:sym typeface="Pangolin"/>
            </a:endParaRPr>
          </a:p>
          <a:p>
            <a:pPr marL="0" indent="0" eaLnBrk="1" fontAlgn="auto" hangingPunct="1">
              <a:lnSpc>
                <a:spcPct val="106000"/>
              </a:lnSpc>
              <a:spcBef>
                <a:spcPts val="0"/>
              </a:spcBef>
              <a:spcAft>
                <a:spcPts val="0"/>
              </a:spcAft>
              <a:buClr>
                <a:srgbClr val="0B5394"/>
              </a:buClr>
              <a:buSzPts val="1400"/>
              <a:buFont typeface="Wingdings" pitchFamily="2" charset="2"/>
              <a:buNone/>
              <a:defRPr/>
            </a:pPr>
            <a:r>
              <a:rPr lang="en-US" kern="0" dirty="0">
                <a:solidFill>
                  <a:srgbClr val="002164"/>
                </a:solidFill>
                <a:effectLst/>
                <a:latin typeface="Book Antiqua" panose="02040602050305030304" pitchFamily="18" charset="0"/>
                <a:sym typeface="Pangolin"/>
              </a:rPr>
              <a:t>For instance, if a person mows grass for a living and receives cash for payment, they wouldn’t have a document to prove their income.  So what should the interviewer ask for? </a:t>
            </a:r>
          </a:p>
          <a:p>
            <a:pPr marL="0" indent="0" eaLnBrk="1" fontAlgn="auto" hangingPunct="1">
              <a:lnSpc>
                <a:spcPct val="106000"/>
              </a:lnSpc>
              <a:spcBef>
                <a:spcPts val="0"/>
              </a:spcBef>
              <a:spcAft>
                <a:spcPts val="0"/>
              </a:spcAft>
              <a:buClr>
                <a:srgbClr val="0B5394"/>
              </a:buClr>
              <a:buSzPts val="1400"/>
              <a:buFont typeface="Wingdings" pitchFamily="2" charset="2"/>
              <a:buNone/>
              <a:defRPr/>
            </a:pPr>
            <a:endParaRPr lang="en-US" kern="0" dirty="0">
              <a:solidFill>
                <a:srgbClr val="002164"/>
              </a:solidFill>
              <a:effectLst/>
              <a:latin typeface="Book Antiqua" panose="02040602050305030304" pitchFamily="18" charset="0"/>
              <a:sym typeface="Pangolin"/>
            </a:endParaRPr>
          </a:p>
          <a:p>
            <a:pPr marL="0" indent="0" eaLnBrk="1" fontAlgn="auto" hangingPunct="1">
              <a:lnSpc>
                <a:spcPct val="106000"/>
              </a:lnSpc>
              <a:spcBef>
                <a:spcPts val="0"/>
              </a:spcBef>
              <a:spcAft>
                <a:spcPts val="0"/>
              </a:spcAft>
              <a:buClr>
                <a:srgbClr val="0B5394"/>
              </a:buClr>
              <a:buSzPts val="1400"/>
              <a:buFont typeface="Wingdings" pitchFamily="2" charset="2"/>
              <a:buNone/>
              <a:defRPr/>
            </a:pPr>
            <a:endParaRPr lang="en-US" kern="0" dirty="0">
              <a:solidFill>
                <a:srgbClr val="002164"/>
              </a:solidFill>
              <a:effectLst/>
              <a:latin typeface="Book Antiqua" panose="02040602050305030304" pitchFamily="18" charset="0"/>
              <a:sym typeface="Pangolin"/>
            </a:endParaRPr>
          </a:p>
          <a:p>
            <a:pPr marL="0" indent="0">
              <a:buFont typeface="Wingdings" pitchFamily="2" charset="2"/>
              <a:buNone/>
              <a:defRPr/>
            </a:pPr>
            <a:endParaRPr lang="en-US" altLang="zh-CN" kern="0" dirty="0">
              <a:solidFill>
                <a:srgbClr val="002164"/>
              </a:solidFill>
              <a:effectLst/>
              <a:latin typeface="Book Antiqua" panose="02040602050305030304" pitchFamily="18" charset="0"/>
              <a:ea typeface="宋体" pitchFamily="2" charset="-122"/>
              <a:cs typeface="Arial" panose="020B0604020202020204" pitchFamily="34" charset="0"/>
            </a:endParaRPr>
          </a:p>
          <a:p>
            <a:pPr marL="0" indent="0">
              <a:buFont typeface="Wingdings" pitchFamily="2" charset="2"/>
              <a:buNone/>
              <a:defRPr/>
            </a:pPr>
            <a:endParaRPr lang="en-US" altLang="zh-CN" kern="0" dirty="0">
              <a:solidFill>
                <a:srgbClr val="002164"/>
              </a:solidFill>
              <a:effectLst/>
              <a:latin typeface="Arial" panose="020B0604020202020204" pitchFamily="34" charset="0"/>
              <a:ea typeface="宋体" pitchFamily="2" charset="-122"/>
              <a:cs typeface="Arial" panose="020B0604020202020204" pitchFamily="34" charset="0"/>
            </a:endParaRPr>
          </a:p>
          <a:p>
            <a:pPr>
              <a:buFont typeface="Wingdings" pitchFamily="2" charset="2"/>
              <a:buChar char="q"/>
              <a:defRPr/>
            </a:pPr>
            <a:endParaRPr lang="en-US" altLang="zh-CN" kern="0" dirty="0">
              <a:solidFill>
                <a:srgbClr val="0070C0"/>
              </a:solidFill>
              <a:effectLst/>
              <a:latin typeface="Book Antiqua" panose="02040602050305030304" pitchFamily="18" charset="0"/>
              <a:ea typeface="宋体" pitchFamily="2" charset="-122"/>
              <a:cs typeface="Arial" panose="020B0604020202020204" pitchFamily="34" charset="0"/>
            </a:endParaRPr>
          </a:p>
          <a:p>
            <a:pPr marL="0" indent="0">
              <a:buFont typeface="Wingdings" pitchFamily="2" charset="2"/>
              <a:buNone/>
              <a:defRPr/>
            </a:pPr>
            <a:endParaRPr lang="en-US" altLang="zh-CN" kern="0" dirty="0">
              <a:solidFill>
                <a:srgbClr val="002164"/>
              </a:solidFill>
              <a:effectLst/>
              <a:latin typeface="Book Antiqua" panose="02040602050305030304" pitchFamily="18" charset="0"/>
              <a:ea typeface="宋体" pitchFamily="2" charset="-122"/>
              <a:cs typeface="Arial" panose="020B0604020202020204" pitchFamily="34" charset="0"/>
            </a:endParaRPr>
          </a:p>
          <a:p>
            <a:pPr>
              <a:buFont typeface="Wingdings" pitchFamily="2" charset="2"/>
              <a:buChar char="q"/>
              <a:defRPr/>
            </a:pPr>
            <a:endParaRPr lang="en-US" altLang="zh-CN" kern="0" dirty="0">
              <a:solidFill>
                <a:srgbClr val="002164"/>
              </a:solidFill>
              <a:effectLst/>
              <a:latin typeface="Book Antiqua" panose="02040602050305030304" pitchFamily="18" charset="0"/>
              <a:ea typeface="宋体" pitchFamily="2" charset="-122"/>
              <a:cs typeface="Arial" panose="020B0604020202020204" pitchFamily="34" charset="0"/>
            </a:endParaRPr>
          </a:p>
          <a:p>
            <a:pPr marL="0" indent="0">
              <a:buFont typeface="Wingdings" pitchFamily="2" charset="2"/>
              <a:buNone/>
              <a:defRPr/>
            </a:pPr>
            <a:endParaRPr lang="zh-CN" altLang="en-US" sz="2800" i="1" kern="0" dirty="0">
              <a:solidFill>
                <a:srgbClr val="002164"/>
              </a:solidFill>
              <a:effectLst/>
              <a:latin typeface="Arial" panose="020B0604020202020204" pitchFamily="34" charset="0"/>
              <a:ea typeface="宋体" pitchFamily="2" charset="-122"/>
              <a:cs typeface="Arial" panose="020B0604020202020204" pitchFamily="34" charset="0"/>
            </a:endParaRPr>
          </a:p>
        </p:txBody>
      </p:sp>
    </p:spTree>
    <p:extLst>
      <p:ext uri="{BB962C8B-B14F-4D97-AF65-F5344CB8AC3E}">
        <p14:creationId xmlns:p14="http://schemas.microsoft.com/office/powerpoint/2010/main" val="148596649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bwMode="auto">
          <a:xfrm>
            <a:off x="628650" y="120650"/>
            <a:ext cx="7848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2800" b="1">
                <a:solidFill>
                  <a:schemeClr val="accent2"/>
                </a:solidFill>
                <a:latin typeface="+mj-lt"/>
                <a:ea typeface="+mj-ea"/>
                <a:cs typeface="+mj-cs"/>
              </a:defRPr>
            </a:lvl1pPr>
            <a:lvl2pPr algn="l" rtl="0" eaLnBrk="0" fontAlgn="base" hangingPunct="0">
              <a:spcBef>
                <a:spcPct val="0"/>
              </a:spcBef>
              <a:spcAft>
                <a:spcPct val="0"/>
              </a:spcAft>
              <a:defRPr sz="2800" b="1">
                <a:solidFill>
                  <a:schemeClr val="accent2"/>
                </a:solidFill>
                <a:latin typeface="Verdana" pitchFamily="34" charset="0"/>
              </a:defRPr>
            </a:lvl2pPr>
            <a:lvl3pPr algn="l" rtl="0" eaLnBrk="0" fontAlgn="base" hangingPunct="0">
              <a:spcBef>
                <a:spcPct val="0"/>
              </a:spcBef>
              <a:spcAft>
                <a:spcPct val="0"/>
              </a:spcAft>
              <a:defRPr sz="2800" b="1">
                <a:solidFill>
                  <a:schemeClr val="accent2"/>
                </a:solidFill>
                <a:latin typeface="Verdana" pitchFamily="34" charset="0"/>
              </a:defRPr>
            </a:lvl3pPr>
            <a:lvl4pPr algn="l" rtl="0" eaLnBrk="0" fontAlgn="base" hangingPunct="0">
              <a:spcBef>
                <a:spcPct val="0"/>
              </a:spcBef>
              <a:spcAft>
                <a:spcPct val="0"/>
              </a:spcAft>
              <a:defRPr sz="2800" b="1">
                <a:solidFill>
                  <a:schemeClr val="accent2"/>
                </a:solidFill>
                <a:latin typeface="Verdana" pitchFamily="34" charset="0"/>
              </a:defRPr>
            </a:lvl4pPr>
            <a:lvl5pPr algn="l" rtl="0" eaLnBrk="0" fontAlgn="base" hangingPunct="0">
              <a:spcBef>
                <a:spcPct val="0"/>
              </a:spcBef>
              <a:spcAft>
                <a:spcPct val="0"/>
              </a:spcAft>
              <a:defRPr sz="2800" b="1">
                <a:solidFill>
                  <a:schemeClr val="accent2"/>
                </a:solidFill>
                <a:latin typeface="Verdana" pitchFamily="34" charset="0"/>
              </a:defRPr>
            </a:lvl5pPr>
            <a:lvl6pPr marL="457200" algn="l" rtl="0" eaLnBrk="0" fontAlgn="base" hangingPunct="0">
              <a:spcBef>
                <a:spcPct val="0"/>
              </a:spcBef>
              <a:spcAft>
                <a:spcPct val="0"/>
              </a:spcAft>
              <a:defRPr sz="2800" b="1">
                <a:solidFill>
                  <a:schemeClr val="accent2"/>
                </a:solidFill>
                <a:latin typeface="Verdana" pitchFamily="34" charset="0"/>
              </a:defRPr>
            </a:lvl6pPr>
            <a:lvl7pPr marL="914400" algn="l" rtl="0" eaLnBrk="0" fontAlgn="base" hangingPunct="0">
              <a:spcBef>
                <a:spcPct val="0"/>
              </a:spcBef>
              <a:spcAft>
                <a:spcPct val="0"/>
              </a:spcAft>
              <a:defRPr sz="2800" b="1">
                <a:solidFill>
                  <a:schemeClr val="accent2"/>
                </a:solidFill>
                <a:latin typeface="Verdana" pitchFamily="34" charset="0"/>
              </a:defRPr>
            </a:lvl7pPr>
            <a:lvl8pPr marL="1371600" algn="l" rtl="0" eaLnBrk="0" fontAlgn="base" hangingPunct="0">
              <a:spcBef>
                <a:spcPct val="0"/>
              </a:spcBef>
              <a:spcAft>
                <a:spcPct val="0"/>
              </a:spcAft>
              <a:defRPr sz="2800" b="1">
                <a:solidFill>
                  <a:schemeClr val="accent2"/>
                </a:solidFill>
                <a:latin typeface="Verdana" pitchFamily="34" charset="0"/>
              </a:defRPr>
            </a:lvl8pPr>
            <a:lvl9pPr marL="1828800" algn="l" rtl="0" eaLnBrk="0" fontAlgn="base" hangingPunct="0">
              <a:spcBef>
                <a:spcPct val="0"/>
              </a:spcBef>
              <a:spcAft>
                <a:spcPct val="0"/>
              </a:spcAft>
              <a:defRPr sz="2800" b="1">
                <a:solidFill>
                  <a:schemeClr val="accent2"/>
                </a:solidFill>
                <a:latin typeface="Verdana" pitchFamily="34" charset="0"/>
              </a:defRPr>
            </a:lvl9pPr>
          </a:lstStyle>
          <a:p>
            <a:pPr algn="ctr">
              <a:defRPr/>
            </a:pPr>
            <a:r>
              <a:rPr lang="en-US" altLang="zh-CN" kern="0" dirty="0">
                <a:effectLst/>
                <a:ea typeface="宋体" pitchFamily="2" charset="-122"/>
              </a:rPr>
              <a:t>Eligibility</a:t>
            </a:r>
            <a:endParaRPr lang="zh-CN" altLang="en-US" kern="0" dirty="0">
              <a:effectLst/>
              <a:ea typeface="宋体" pitchFamily="2" charset="-122"/>
            </a:endParaRPr>
          </a:p>
        </p:txBody>
      </p:sp>
      <p:sp>
        <p:nvSpPr>
          <p:cNvPr id="3" name="内容占位符 2"/>
          <p:cNvSpPr txBox="1">
            <a:spLocks/>
          </p:cNvSpPr>
          <p:nvPr/>
        </p:nvSpPr>
        <p:spPr bwMode="auto">
          <a:xfrm>
            <a:off x="787400" y="1098550"/>
            <a:ext cx="7807325" cy="455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chemeClr val="folHlink"/>
              </a:buClr>
              <a:buFont typeface="Wingdings" pitchFamily="2" charset="2"/>
              <a:buChar char="u"/>
              <a:defRPr sz="2000" b="1">
                <a:solidFill>
                  <a:schemeClr val="folHlink"/>
                </a:solidFill>
                <a:latin typeface="+mn-lt"/>
                <a:ea typeface="+mn-ea"/>
                <a:cs typeface="+mn-cs"/>
              </a:defRPr>
            </a:lvl1pPr>
            <a:lvl2pPr marL="742950" indent="-285750" algn="l" rtl="0" eaLnBrk="0" fontAlgn="base" hangingPunct="0">
              <a:spcBef>
                <a:spcPct val="20000"/>
              </a:spcBef>
              <a:spcAft>
                <a:spcPct val="0"/>
              </a:spcAft>
              <a:buClr>
                <a:schemeClr val="accent1"/>
              </a:buClr>
              <a:buSzPct val="60000"/>
              <a:buFont typeface="Wingdings" pitchFamily="2" charset="2"/>
              <a:buChar char="n"/>
              <a:defRPr>
                <a:solidFill>
                  <a:schemeClr val="tx1"/>
                </a:solidFill>
                <a:latin typeface="+mn-lt"/>
              </a:defRPr>
            </a:lvl2pPr>
            <a:lvl3pPr marL="1143000" indent="-228600" algn="l" rtl="0" eaLnBrk="0" fontAlgn="base" hangingPunct="0">
              <a:spcBef>
                <a:spcPct val="20000"/>
              </a:spcBef>
              <a:spcAft>
                <a:spcPct val="0"/>
              </a:spcAft>
              <a:buClr>
                <a:schemeClr val="folHlink"/>
              </a:buClr>
              <a:buSzPct val="60000"/>
              <a:buFont typeface="Wingdings" pitchFamily="2" charset="2"/>
              <a:buChar char="n"/>
              <a:defRPr sz="1600">
                <a:solidFill>
                  <a:schemeClr val="tx1"/>
                </a:solidFill>
                <a:latin typeface="+mn-lt"/>
              </a:defRPr>
            </a:lvl3pPr>
            <a:lvl4pPr marL="1600200" indent="-228600" algn="l" rtl="0" eaLnBrk="0" fontAlgn="base" hangingPunct="0">
              <a:spcBef>
                <a:spcPct val="20000"/>
              </a:spcBef>
              <a:spcAft>
                <a:spcPct val="0"/>
              </a:spcAft>
              <a:buClr>
                <a:schemeClr val="tx1"/>
              </a:buClr>
              <a:buSzPct val="60000"/>
              <a:buFont typeface="Wingdings" pitchFamily="2" charset="2"/>
              <a:buChar char="n"/>
              <a:defRPr sz="1600">
                <a:solidFill>
                  <a:schemeClr val="tx1"/>
                </a:solidFill>
                <a:latin typeface="+mn-lt"/>
              </a:defRPr>
            </a:lvl4pPr>
            <a:lvl5pPr marL="20574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5pPr>
            <a:lvl6pPr marL="25146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6pPr>
            <a:lvl7pPr marL="29718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7pPr>
            <a:lvl8pPr marL="34290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8pPr>
            <a:lvl9pPr marL="38862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9pPr>
          </a:lstStyle>
          <a:p>
            <a:pPr marL="0" indent="0">
              <a:buFont typeface="Wingdings" pitchFamily="2" charset="2"/>
              <a:buNone/>
              <a:defRPr/>
            </a:pPr>
            <a:r>
              <a:rPr lang="en-US" altLang="zh-CN" sz="2800" kern="0" dirty="0">
                <a:effectLst/>
                <a:latin typeface="Book Antiqua" panose="02040602050305030304" pitchFamily="18" charset="0"/>
                <a:ea typeface="宋体" pitchFamily="2" charset="-122"/>
              </a:rPr>
              <a:t>Income Documents</a:t>
            </a:r>
          </a:p>
          <a:p>
            <a:pPr marL="0" indent="0">
              <a:buFont typeface="Wingdings" pitchFamily="2" charset="2"/>
              <a:buNone/>
              <a:defRPr/>
            </a:pPr>
            <a:endParaRPr lang="en-US" altLang="zh-CN" sz="1000" kern="0" dirty="0">
              <a:effectLst/>
              <a:latin typeface="Book Antiqua" panose="02040602050305030304" pitchFamily="18" charset="0"/>
              <a:ea typeface="宋体" pitchFamily="2" charset="-122"/>
            </a:endParaRPr>
          </a:p>
          <a:p>
            <a:pPr marL="0" indent="0" eaLnBrk="1" fontAlgn="auto" hangingPunct="1">
              <a:lnSpc>
                <a:spcPct val="106000"/>
              </a:lnSpc>
              <a:spcBef>
                <a:spcPts val="0"/>
              </a:spcBef>
              <a:spcAft>
                <a:spcPts val="0"/>
              </a:spcAft>
              <a:buClr>
                <a:srgbClr val="0B5394"/>
              </a:buClr>
              <a:buSzPts val="1400"/>
              <a:buFont typeface="Wingdings" pitchFamily="2" charset="2"/>
              <a:buNone/>
              <a:defRPr/>
            </a:pPr>
            <a:r>
              <a:rPr lang="en-US" kern="0" dirty="0">
                <a:solidFill>
                  <a:srgbClr val="002164"/>
                </a:solidFill>
                <a:effectLst/>
                <a:latin typeface="Book Antiqua" panose="02040602050305030304" pitchFamily="18" charset="0"/>
                <a:sym typeface="Pangolin"/>
              </a:rPr>
              <a:t>When a parent has income that can’t be proved with a document, you could accept a written statement from either the </a:t>
            </a:r>
            <a:r>
              <a:rPr lang="en-US" u="sng" kern="0" dirty="0">
                <a:solidFill>
                  <a:srgbClr val="002164"/>
                </a:solidFill>
                <a:effectLst/>
                <a:latin typeface="Book Antiqua" panose="02040602050305030304" pitchFamily="18" charset="0"/>
                <a:sym typeface="Pangolin"/>
              </a:rPr>
              <a:t>employer</a:t>
            </a:r>
            <a:r>
              <a:rPr lang="en-US" kern="0" dirty="0">
                <a:solidFill>
                  <a:srgbClr val="002164"/>
                </a:solidFill>
                <a:effectLst/>
                <a:latin typeface="Book Antiqua" panose="02040602050305030304" pitchFamily="18" charset="0"/>
                <a:sym typeface="Pangolin"/>
              </a:rPr>
              <a:t> OR the </a:t>
            </a:r>
            <a:r>
              <a:rPr lang="en-US" u="sng" kern="0" dirty="0">
                <a:solidFill>
                  <a:srgbClr val="002164"/>
                </a:solidFill>
                <a:effectLst/>
                <a:latin typeface="Book Antiqua" panose="02040602050305030304" pitchFamily="18" charset="0"/>
                <a:sym typeface="Pangolin"/>
              </a:rPr>
              <a:t>parent</a:t>
            </a:r>
            <a:r>
              <a:rPr lang="en-US" kern="0" dirty="0">
                <a:solidFill>
                  <a:srgbClr val="002164"/>
                </a:solidFill>
                <a:effectLst/>
                <a:latin typeface="Book Antiqua" panose="02040602050305030304" pitchFamily="18" charset="0"/>
                <a:sym typeface="Pangolin"/>
              </a:rPr>
              <a:t> that shows the amount they receive.  The statement must show an amount, a time period, and a date.  For example, the statement could look like this…………………</a:t>
            </a:r>
          </a:p>
          <a:p>
            <a:pPr marL="0" indent="0" eaLnBrk="1" fontAlgn="auto" hangingPunct="1">
              <a:lnSpc>
                <a:spcPct val="106000"/>
              </a:lnSpc>
              <a:spcBef>
                <a:spcPts val="0"/>
              </a:spcBef>
              <a:spcAft>
                <a:spcPts val="0"/>
              </a:spcAft>
              <a:buClr>
                <a:srgbClr val="0B5394"/>
              </a:buClr>
              <a:buSzPts val="1400"/>
              <a:buFont typeface="Wingdings" pitchFamily="2" charset="2"/>
              <a:buNone/>
              <a:defRPr/>
            </a:pPr>
            <a:endParaRPr lang="en-US" kern="0" dirty="0">
              <a:solidFill>
                <a:srgbClr val="002164"/>
              </a:solidFill>
              <a:effectLst/>
              <a:latin typeface="Book Antiqua" panose="02040602050305030304" pitchFamily="18" charset="0"/>
              <a:sym typeface="Pangolin"/>
            </a:endParaRPr>
          </a:p>
          <a:p>
            <a:pPr marL="0" indent="0" eaLnBrk="1" fontAlgn="auto" hangingPunct="1">
              <a:lnSpc>
                <a:spcPct val="106000"/>
              </a:lnSpc>
              <a:spcBef>
                <a:spcPts val="0"/>
              </a:spcBef>
              <a:spcAft>
                <a:spcPts val="0"/>
              </a:spcAft>
              <a:buClr>
                <a:srgbClr val="0B5394"/>
              </a:buClr>
              <a:buSzPts val="1400"/>
              <a:buFont typeface="Wingdings" pitchFamily="2" charset="2"/>
              <a:buNone/>
              <a:defRPr/>
            </a:pPr>
            <a:endParaRPr lang="en-US" kern="0" dirty="0">
              <a:solidFill>
                <a:srgbClr val="002164"/>
              </a:solidFill>
              <a:effectLst/>
              <a:latin typeface="Book Antiqua" panose="02040602050305030304" pitchFamily="18" charset="0"/>
              <a:sym typeface="Pangolin"/>
            </a:endParaRPr>
          </a:p>
          <a:p>
            <a:pPr marL="0" indent="0">
              <a:buFont typeface="Wingdings" pitchFamily="2" charset="2"/>
              <a:buNone/>
              <a:defRPr/>
            </a:pPr>
            <a:endParaRPr lang="en-US" altLang="zh-CN" kern="0" dirty="0">
              <a:solidFill>
                <a:srgbClr val="002164"/>
              </a:solidFill>
              <a:effectLst/>
              <a:latin typeface="Book Antiqua" panose="02040602050305030304" pitchFamily="18" charset="0"/>
              <a:ea typeface="宋体" pitchFamily="2" charset="-122"/>
              <a:cs typeface="Arial" panose="020B0604020202020204" pitchFamily="34" charset="0"/>
            </a:endParaRPr>
          </a:p>
          <a:p>
            <a:pPr marL="0" indent="0">
              <a:buFont typeface="Wingdings" pitchFamily="2" charset="2"/>
              <a:buNone/>
              <a:defRPr/>
            </a:pPr>
            <a:endParaRPr lang="en-US" altLang="zh-CN" kern="0" dirty="0">
              <a:solidFill>
                <a:srgbClr val="002164"/>
              </a:solidFill>
              <a:effectLst/>
              <a:latin typeface="Arial" panose="020B0604020202020204" pitchFamily="34" charset="0"/>
              <a:ea typeface="宋体" pitchFamily="2" charset="-122"/>
              <a:cs typeface="Arial" panose="020B0604020202020204" pitchFamily="34" charset="0"/>
            </a:endParaRPr>
          </a:p>
          <a:p>
            <a:pPr>
              <a:buFont typeface="Wingdings" pitchFamily="2" charset="2"/>
              <a:buChar char="q"/>
              <a:defRPr/>
            </a:pPr>
            <a:endParaRPr lang="en-US" altLang="zh-CN" kern="0" dirty="0">
              <a:solidFill>
                <a:srgbClr val="0070C0"/>
              </a:solidFill>
              <a:effectLst/>
              <a:latin typeface="Book Antiqua" panose="02040602050305030304" pitchFamily="18" charset="0"/>
              <a:ea typeface="宋体" pitchFamily="2" charset="-122"/>
              <a:cs typeface="Arial" panose="020B0604020202020204" pitchFamily="34" charset="0"/>
            </a:endParaRPr>
          </a:p>
          <a:p>
            <a:pPr marL="0" indent="0">
              <a:buFont typeface="Wingdings" pitchFamily="2" charset="2"/>
              <a:buNone/>
              <a:defRPr/>
            </a:pPr>
            <a:endParaRPr lang="en-US" altLang="zh-CN" kern="0" dirty="0">
              <a:solidFill>
                <a:srgbClr val="002164"/>
              </a:solidFill>
              <a:effectLst/>
              <a:latin typeface="Book Antiqua" panose="02040602050305030304" pitchFamily="18" charset="0"/>
              <a:ea typeface="宋体" pitchFamily="2" charset="-122"/>
              <a:cs typeface="Arial" panose="020B0604020202020204" pitchFamily="34" charset="0"/>
            </a:endParaRPr>
          </a:p>
          <a:p>
            <a:pPr>
              <a:buFont typeface="Wingdings" pitchFamily="2" charset="2"/>
              <a:buChar char="q"/>
              <a:defRPr/>
            </a:pPr>
            <a:endParaRPr lang="en-US" altLang="zh-CN" kern="0" dirty="0">
              <a:solidFill>
                <a:srgbClr val="002164"/>
              </a:solidFill>
              <a:effectLst/>
              <a:latin typeface="Book Antiqua" panose="02040602050305030304" pitchFamily="18" charset="0"/>
              <a:ea typeface="宋体" pitchFamily="2" charset="-122"/>
              <a:cs typeface="Arial" panose="020B0604020202020204" pitchFamily="34" charset="0"/>
            </a:endParaRPr>
          </a:p>
          <a:p>
            <a:pPr marL="0" indent="0">
              <a:buFont typeface="Wingdings" pitchFamily="2" charset="2"/>
              <a:buNone/>
              <a:defRPr/>
            </a:pPr>
            <a:endParaRPr lang="zh-CN" altLang="en-US" sz="2800" i="1" kern="0" dirty="0">
              <a:solidFill>
                <a:srgbClr val="002164"/>
              </a:solidFill>
              <a:effectLst/>
              <a:latin typeface="Arial" panose="020B0604020202020204" pitchFamily="34" charset="0"/>
              <a:ea typeface="宋体" pitchFamily="2" charset="-122"/>
              <a:cs typeface="Arial" panose="020B0604020202020204" pitchFamily="34" charset="0"/>
            </a:endParaRPr>
          </a:p>
        </p:txBody>
      </p:sp>
    </p:spTree>
    <p:extLst>
      <p:ext uri="{BB962C8B-B14F-4D97-AF65-F5344CB8AC3E}">
        <p14:creationId xmlns:p14="http://schemas.microsoft.com/office/powerpoint/2010/main" val="183771790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61746" y="1529862"/>
            <a:ext cx="6049108" cy="2246769"/>
          </a:xfrm>
          <a:prstGeom prst="rect">
            <a:avLst/>
          </a:prstGeom>
          <a:noFill/>
        </p:spPr>
        <p:txBody>
          <a:bodyPr wrap="square" rtlCol="0">
            <a:spAutoFit/>
          </a:bodyPr>
          <a:lstStyle/>
          <a:p>
            <a:pPr algn="l"/>
            <a:r>
              <a:rPr lang="en-US" sz="2800" b="1" dirty="0">
                <a:solidFill>
                  <a:schemeClr val="tx1"/>
                </a:solidFill>
                <a:effectLst/>
                <a:latin typeface="Segoe Print" panose="02000600000000000000" pitchFamily="2" charset="0"/>
              </a:rPr>
              <a:t>I make $200 per month mowing grass for my neighbors.</a:t>
            </a:r>
          </a:p>
          <a:p>
            <a:pPr algn="l"/>
            <a:endParaRPr lang="en-US" sz="2800" dirty="0">
              <a:solidFill>
                <a:schemeClr val="tx1"/>
              </a:solidFill>
              <a:effectLst/>
              <a:latin typeface="Segoe Print" panose="02000600000000000000" pitchFamily="2" charset="0"/>
            </a:endParaRPr>
          </a:p>
          <a:p>
            <a:pPr algn="l"/>
            <a:r>
              <a:rPr lang="en-US" sz="2800" b="1" i="1" dirty="0">
                <a:solidFill>
                  <a:srgbClr val="0070C0"/>
                </a:solidFill>
                <a:effectLst/>
                <a:latin typeface="Bradley Hand ITC" panose="03070402050302030203" pitchFamily="66" charset="0"/>
              </a:rPr>
              <a:t>Walter White</a:t>
            </a:r>
          </a:p>
          <a:p>
            <a:pPr algn="l"/>
            <a:r>
              <a:rPr lang="en-US" sz="2800" b="1" i="1" dirty="0">
                <a:solidFill>
                  <a:srgbClr val="0070C0"/>
                </a:solidFill>
                <a:effectLst/>
                <a:latin typeface="Bradley Hand ITC" panose="03070402050302030203" pitchFamily="66" charset="0"/>
              </a:rPr>
              <a:t>3/1/26</a:t>
            </a:r>
          </a:p>
        </p:txBody>
      </p:sp>
      <p:sp>
        <p:nvSpPr>
          <p:cNvPr id="3" name="内容占位符 2">
            <a:extLst>
              <a:ext uri="{FF2B5EF4-FFF2-40B4-BE49-F238E27FC236}">
                <a16:creationId xmlns:a16="http://schemas.microsoft.com/office/drawing/2014/main" id="{B90747FF-7661-220F-6D8D-1BB74915D8FF}"/>
              </a:ext>
            </a:extLst>
          </p:cNvPr>
          <p:cNvSpPr txBox="1">
            <a:spLocks/>
          </p:cNvSpPr>
          <p:nvPr/>
        </p:nvSpPr>
        <p:spPr bwMode="auto">
          <a:xfrm>
            <a:off x="787400" y="4114800"/>
            <a:ext cx="7807325" cy="153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chemeClr val="folHlink"/>
              </a:buClr>
              <a:buFont typeface="Wingdings" pitchFamily="2" charset="2"/>
              <a:buChar char="u"/>
              <a:defRPr sz="2000" b="1">
                <a:solidFill>
                  <a:schemeClr val="folHlink"/>
                </a:solidFill>
                <a:latin typeface="+mn-lt"/>
                <a:ea typeface="+mn-ea"/>
                <a:cs typeface="+mn-cs"/>
              </a:defRPr>
            </a:lvl1pPr>
            <a:lvl2pPr marL="742950" indent="-285750" algn="l" rtl="0" eaLnBrk="0" fontAlgn="base" hangingPunct="0">
              <a:spcBef>
                <a:spcPct val="20000"/>
              </a:spcBef>
              <a:spcAft>
                <a:spcPct val="0"/>
              </a:spcAft>
              <a:buClr>
                <a:schemeClr val="accent1"/>
              </a:buClr>
              <a:buSzPct val="60000"/>
              <a:buFont typeface="Wingdings" pitchFamily="2" charset="2"/>
              <a:buChar char="n"/>
              <a:defRPr>
                <a:solidFill>
                  <a:schemeClr val="tx1"/>
                </a:solidFill>
                <a:latin typeface="+mn-lt"/>
              </a:defRPr>
            </a:lvl2pPr>
            <a:lvl3pPr marL="1143000" indent="-228600" algn="l" rtl="0" eaLnBrk="0" fontAlgn="base" hangingPunct="0">
              <a:spcBef>
                <a:spcPct val="20000"/>
              </a:spcBef>
              <a:spcAft>
                <a:spcPct val="0"/>
              </a:spcAft>
              <a:buClr>
                <a:schemeClr val="folHlink"/>
              </a:buClr>
              <a:buSzPct val="60000"/>
              <a:buFont typeface="Wingdings" pitchFamily="2" charset="2"/>
              <a:buChar char="n"/>
              <a:defRPr sz="1600">
                <a:solidFill>
                  <a:schemeClr val="tx1"/>
                </a:solidFill>
                <a:latin typeface="+mn-lt"/>
              </a:defRPr>
            </a:lvl3pPr>
            <a:lvl4pPr marL="1600200" indent="-228600" algn="l" rtl="0" eaLnBrk="0" fontAlgn="base" hangingPunct="0">
              <a:spcBef>
                <a:spcPct val="20000"/>
              </a:spcBef>
              <a:spcAft>
                <a:spcPct val="0"/>
              </a:spcAft>
              <a:buClr>
                <a:schemeClr val="tx1"/>
              </a:buClr>
              <a:buSzPct val="60000"/>
              <a:buFont typeface="Wingdings" pitchFamily="2" charset="2"/>
              <a:buChar char="n"/>
              <a:defRPr sz="1600">
                <a:solidFill>
                  <a:schemeClr val="tx1"/>
                </a:solidFill>
                <a:latin typeface="+mn-lt"/>
              </a:defRPr>
            </a:lvl4pPr>
            <a:lvl5pPr marL="20574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5pPr>
            <a:lvl6pPr marL="25146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6pPr>
            <a:lvl7pPr marL="29718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7pPr>
            <a:lvl8pPr marL="34290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8pPr>
            <a:lvl9pPr marL="38862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9pPr>
          </a:lstStyle>
          <a:p>
            <a:pPr marL="0" indent="0">
              <a:buFont typeface="Wingdings" pitchFamily="2" charset="2"/>
              <a:buNone/>
              <a:defRPr/>
            </a:pPr>
            <a:endParaRPr lang="en-US" altLang="zh-CN" sz="1000" kern="0" dirty="0">
              <a:effectLst/>
              <a:latin typeface="Book Antiqua" panose="02040602050305030304" pitchFamily="18" charset="0"/>
              <a:ea typeface="宋体" pitchFamily="2" charset="-122"/>
            </a:endParaRPr>
          </a:p>
          <a:p>
            <a:pPr marL="0" indent="0" eaLnBrk="1" fontAlgn="auto" hangingPunct="1">
              <a:lnSpc>
                <a:spcPct val="106000"/>
              </a:lnSpc>
              <a:spcBef>
                <a:spcPts val="0"/>
              </a:spcBef>
              <a:spcAft>
                <a:spcPts val="0"/>
              </a:spcAft>
              <a:buClr>
                <a:srgbClr val="0B5394"/>
              </a:buClr>
              <a:buSzPts val="1400"/>
              <a:buFont typeface="Wingdings" pitchFamily="2" charset="2"/>
              <a:buNone/>
              <a:defRPr/>
            </a:pPr>
            <a:r>
              <a:rPr lang="en-US" kern="0" dirty="0">
                <a:solidFill>
                  <a:srgbClr val="002164"/>
                </a:solidFill>
                <a:effectLst/>
                <a:latin typeface="Book Antiqua" panose="02040602050305030304" pitchFamily="18" charset="0"/>
                <a:sym typeface="Pangolin"/>
              </a:rPr>
              <a:t>Note:  I want to clarify that it would be very rare that you would need to accept this because Walter should be receiving SNAP.</a:t>
            </a:r>
          </a:p>
          <a:p>
            <a:pPr marL="0" indent="0" eaLnBrk="1" fontAlgn="auto" hangingPunct="1">
              <a:lnSpc>
                <a:spcPct val="106000"/>
              </a:lnSpc>
              <a:spcBef>
                <a:spcPts val="0"/>
              </a:spcBef>
              <a:spcAft>
                <a:spcPts val="0"/>
              </a:spcAft>
              <a:buClr>
                <a:srgbClr val="0B5394"/>
              </a:buClr>
              <a:buSzPts val="1400"/>
              <a:buFont typeface="Wingdings" pitchFamily="2" charset="2"/>
              <a:buNone/>
              <a:defRPr/>
            </a:pPr>
            <a:endParaRPr lang="en-US" kern="0" dirty="0">
              <a:solidFill>
                <a:srgbClr val="002164"/>
              </a:solidFill>
              <a:effectLst/>
              <a:latin typeface="Book Antiqua" panose="02040602050305030304" pitchFamily="18" charset="0"/>
              <a:sym typeface="Pangolin"/>
            </a:endParaRPr>
          </a:p>
          <a:p>
            <a:pPr marL="0" indent="0" eaLnBrk="1" fontAlgn="auto" hangingPunct="1">
              <a:lnSpc>
                <a:spcPct val="106000"/>
              </a:lnSpc>
              <a:spcBef>
                <a:spcPts val="0"/>
              </a:spcBef>
              <a:spcAft>
                <a:spcPts val="0"/>
              </a:spcAft>
              <a:buClr>
                <a:srgbClr val="0B5394"/>
              </a:buClr>
              <a:buSzPts val="1400"/>
              <a:buFont typeface="Wingdings" pitchFamily="2" charset="2"/>
              <a:buNone/>
              <a:defRPr/>
            </a:pPr>
            <a:endParaRPr lang="en-US" kern="0" dirty="0">
              <a:solidFill>
                <a:srgbClr val="002164"/>
              </a:solidFill>
              <a:effectLst/>
              <a:latin typeface="Book Antiqua" panose="02040602050305030304" pitchFamily="18" charset="0"/>
              <a:sym typeface="Pangolin"/>
            </a:endParaRPr>
          </a:p>
          <a:p>
            <a:pPr marL="0" indent="0">
              <a:buFont typeface="Wingdings" pitchFamily="2" charset="2"/>
              <a:buNone/>
              <a:defRPr/>
            </a:pPr>
            <a:endParaRPr lang="en-US" altLang="zh-CN" kern="0" dirty="0">
              <a:solidFill>
                <a:srgbClr val="002164"/>
              </a:solidFill>
              <a:effectLst/>
              <a:latin typeface="Book Antiqua" panose="02040602050305030304" pitchFamily="18" charset="0"/>
              <a:ea typeface="宋体" pitchFamily="2" charset="-122"/>
              <a:cs typeface="Arial" panose="020B0604020202020204" pitchFamily="34" charset="0"/>
            </a:endParaRPr>
          </a:p>
          <a:p>
            <a:pPr marL="0" indent="0">
              <a:buFont typeface="Wingdings" pitchFamily="2" charset="2"/>
              <a:buNone/>
              <a:defRPr/>
            </a:pPr>
            <a:endParaRPr lang="en-US" altLang="zh-CN" kern="0" dirty="0">
              <a:solidFill>
                <a:srgbClr val="002164"/>
              </a:solidFill>
              <a:effectLst/>
              <a:latin typeface="Arial" panose="020B0604020202020204" pitchFamily="34" charset="0"/>
              <a:ea typeface="宋体" pitchFamily="2" charset="-122"/>
              <a:cs typeface="Arial" panose="020B0604020202020204" pitchFamily="34" charset="0"/>
            </a:endParaRPr>
          </a:p>
          <a:p>
            <a:pPr>
              <a:buFont typeface="Wingdings" pitchFamily="2" charset="2"/>
              <a:buChar char="q"/>
              <a:defRPr/>
            </a:pPr>
            <a:endParaRPr lang="en-US" altLang="zh-CN" kern="0" dirty="0">
              <a:solidFill>
                <a:srgbClr val="0070C0"/>
              </a:solidFill>
              <a:effectLst/>
              <a:latin typeface="Book Antiqua" panose="02040602050305030304" pitchFamily="18" charset="0"/>
              <a:ea typeface="宋体" pitchFamily="2" charset="-122"/>
              <a:cs typeface="Arial" panose="020B0604020202020204" pitchFamily="34" charset="0"/>
            </a:endParaRPr>
          </a:p>
          <a:p>
            <a:pPr marL="0" indent="0">
              <a:buFont typeface="Wingdings" pitchFamily="2" charset="2"/>
              <a:buNone/>
              <a:defRPr/>
            </a:pPr>
            <a:endParaRPr lang="en-US" altLang="zh-CN" kern="0" dirty="0">
              <a:solidFill>
                <a:srgbClr val="002164"/>
              </a:solidFill>
              <a:effectLst/>
              <a:latin typeface="Book Antiqua" panose="02040602050305030304" pitchFamily="18" charset="0"/>
              <a:ea typeface="宋体" pitchFamily="2" charset="-122"/>
              <a:cs typeface="Arial" panose="020B0604020202020204" pitchFamily="34" charset="0"/>
            </a:endParaRPr>
          </a:p>
          <a:p>
            <a:pPr>
              <a:buFont typeface="Wingdings" pitchFamily="2" charset="2"/>
              <a:buChar char="q"/>
              <a:defRPr/>
            </a:pPr>
            <a:endParaRPr lang="en-US" altLang="zh-CN" kern="0" dirty="0">
              <a:solidFill>
                <a:srgbClr val="002164"/>
              </a:solidFill>
              <a:effectLst/>
              <a:latin typeface="Book Antiqua" panose="02040602050305030304" pitchFamily="18" charset="0"/>
              <a:ea typeface="宋体" pitchFamily="2" charset="-122"/>
              <a:cs typeface="Arial" panose="020B0604020202020204" pitchFamily="34" charset="0"/>
            </a:endParaRPr>
          </a:p>
          <a:p>
            <a:pPr marL="0" indent="0">
              <a:buFont typeface="Wingdings" pitchFamily="2" charset="2"/>
              <a:buNone/>
              <a:defRPr/>
            </a:pPr>
            <a:endParaRPr lang="zh-CN" altLang="en-US" sz="2800" i="1" kern="0" dirty="0">
              <a:solidFill>
                <a:srgbClr val="002164"/>
              </a:solidFill>
              <a:effectLst/>
              <a:latin typeface="Arial" panose="020B0604020202020204" pitchFamily="34" charset="0"/>
              <a:ea typeface="宋体" pitchFamily="2" charset="-122"/>
              <a:cs typeface="Arial" panose="020B0604020202020204" pitchFamily="34" charset="0"/>
            </a:endParaRPr>
          </a:p>
        </p:txBody>
      </p:sp>
      <p:sp>
        <p:nvSpPr>
          <p:cNvPr id="4" name="Slide Number Placeholder 3">
            <a:extLst>
              <a:ext uri="{FF2B5EF4-FFF2-40B4-BE49-F238E27FC236}">
                <a16:creationId xmlns:a16="http://schemas.microsoft.com/office/drawing/2014/main" id="{24344200-3454-5C89-83B0-DCC758051BE5}"/>
              </a:ext>
            </a:extLst>
          </p:cNvPr>
          <p:cNvSpPr>
            <a:spLocks noGrp="1"/>
          </p:cNvSpPr>
          <p:nvPr>
            <p:ph type="sldNum" sz="quarter" idx="12"/>
          </p:nvPr>
        </p:nvSpPr>
        <p:spPr/>
        <p:txBody>
          <a:bodyPr/>
          <a:lstStyle/>
          <a:p>
            <a:pPr>
              <a:defRPr/>
            </a:pPr>
            <a:fld id="{0821A8C0-D0B8-42CD-BEA2-D100D705E74C}" type="slidenum">
              <a:rPr lang="en-US" smtClean="0"/>
              <a:pPr>
                <a:defRPr/>
              </a:pPr>
              <a:t>65</a:t>
            </a:fld>
            <a:endParaRPr lang="en-US"/>
          </a:p>
        </p:txBody>
      </p:sp>
    </p:spTree>
    <p:extLst>
      <p:ext uri="{BB962C8B-B14F-4D97-AF65-F5344CB8AC3E}">
        <p14:creationId xmlns:p14="http://schemas.microsoft.com/office/powerpoint/2010/main" val="2330317481"/>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bwMode="auto">
          <a:xfrm>
            <a:off x="628650" y="120650"/>
            <a:ext cx="7848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2800" b="1">
                <a:solidFill>
                  <a:schemeClr val="accent2"/>
                </a:solidFill>
                <a:latin typeface="+mj-lt"/>
                <a:ea typeface="+mj-ea"/>
                <a:cs typeface="+mj-cs"/>
              </a:defRPr>
            </a:lvl1pPr>
            <a:lvl2pPr algn="l" rtl="0" eaLnBrk="0" fontAlgn="base" hangingPunct="0">
              <a:spcBef>
                <a:spcPct val="0"/>
              </a:spcBef>
              <a:spcAft>
                <a:spcPct val="0"/>
              </a:spcAft>
              <a:defRPr sz="2800" b="1">
                <a:solidFill>
                  <a:schemeClr val="accent2"/>
                </a:solidFill>
                <a:latin typeface="Verdana" pitchFamily="34" charset="0"/>
              </a:defRPr>
            </a:lvl2pPr>
            <a:lvl3pPr algn="l" rtl="0" eaLnBrk="0" fontAlgn="base" hangingPunct="0">
              <a:spcBef>
                <a:spcPct val="0"/>
              </a:spcBef>
              <a:spcAft>
                <a:spcPct val="0"/>
              </a:spcAft>
              <a:defRPr sz="2800" b="1">
                <a:solidFill>
                  <a:schemeClr val="accent2"/>
                </a:solidFill>
                <a:latin typeface="Verdana" pitchFamily="34" charset="0"/>
              </a:defRPr>
            </a:lvl3pPr>
            <a:lvl4pPr algn="l" rtl="0" eaLnBrk="0" fontAlgn="base" hangingPunct="0">
              <a:spcBef>
                <a:spcPct val="0"/>
              </a:spcBef>
              <a:spcAft>
                <a:spcPct val="0"/>
              </a:spcAft>
              <a:defRPr sz="2800" b="1">
                <a:solidFill>
                  <a:schemeClr val="accent2"/>
                </a:solidFill>
                <a:latin typeface="Verdana" pitchFamily="34" charset="0"/>
              </a:defRPr>
            </a:lvl4pPr>
            <a:lvl5pPr algn="l" rtl="0" eaLnBrk="0" fontAlgn="base" hangingPunct="0">
              <a:spcBef>
                <a:spcPct val="0"/>
              </a:spcBef>
              <a:spcAft>
                <a:spcPct val="0"/>
              </a:spcAft>
              <a:defRPr sz="2800" b="1">
                <a:solidFill>
                  <a:schemeClr val="accent2"/>
                </a:solidFill>
                <a:latin typeface="Verdana" pitchFamily="34" charset="0"/>
              </a:defRPr>
            </a:lvl5pPr>
            <a:lvl6pPr marL="457200" algn="l" rtl="0" eaLnBrk="0" fontAlgn="base" hangingPunct="0">
              <a:spcBef>
                <a:spcPct val="0"/>
              </a:spcBef>
              <a:spcAft>
                <a:spcPct val="0"/>
              </a:spcAft>
              <a:defRPr sz="2800" b="1">
                <a:solidFill>
                  <a:schemeClr val="accent2"/>
                </a:solidFill>
                <a:latin typeface="Verdana" pitchFamily="34" charset="0"/>
              </a:defRPr>
            </a:lvl6pPr>
            <a:lvl7pPr marL="914400" algn="l" rtl="0" eaLnBrk="0" fontAlgn="base" hangingPunct="0">
              <a:spcBef>
                <a:spcPct val="0"/>
              </a:spcBef>
              <a:spcAft>
                <a:spcPct val="0"/>
              </a:spcAft>
              <a:defRPr sz="2800" b="1">
                <a:solidFill>
                  <a:schemeClr val="accent2"/>
                </a:solidFill>
                <a:latin typeface="Verdana" pitchFamily="34" charset="0"/>
              </a:defRPr>
            </a:lvl7pPr>
            <a:lvl8pPr marL="1371600" algn="l" rtl="0" eaLnBrk="0" fontAlgn="base" hangingPunct="0">
              <a:spcBef>
                <a:spcPct val="0"/>
              </a:spcBef>
              <a:spcAft>
                <a:spcPct val="0"/>
              </a:spcAft>
              <a:defRPr sz="2800" b="1">
                <a:solidFill>
                  <a:schemeClr val="accent2"/>
                </a:solidFill>
                <a:latin typeface="Verdana" pitchFamily="34" charset="0"/>
              </a:defRPr>
            </a:lvl8pPr>
            <a:lvl9pPr marL="1828800" algn="l" rtl="0" eaLnBrk="0" fontAlgn="base" hangingPunct="0">
              <a:spcBef>
                <a:spcPct val="0"/>
              </a:spcBef>
              <a:spcAft>
                <a:spcPct val="0"/>
              </a:spcAft>
              <a:defRPr sz="2800" b="1">
                <a:solidFill>
                  <a:schemeClr val="accent2"/>
                </a:solidFill>
                <a:latin typeface="Verdana" pitchFamily="34" charset="0"/>
              </a:defRPr>
            </a:lvl9pPr>
          </a:lstStyle>
          <a:p>
            <a:pPr algn="ctr">
              <a:defRPr/>
            </a:pPr>
            <a:r>
              <a:rPr lang="en-US" altLang="zh-CN" kern="0" dirty="0">
                <a:effectLst/>
                <a:ea typeface="宋体" pitchFamily="2" charset="-122"/>
              </a:rPr>
              <a:t>Eligibility</a:t>
            </a:r>
            <a:endParaRPr lang="zh-CN" altLang="en-US" kern="0" dirty="0">
              <a:effectLst/>
              <a:ea typeface="宋体" pitchFamily="2" charset="-122"/>
            </a:endParaRPr>
          </a:p>
        </p:txBody>
      </p:sp>
      <p:sp>
        <p:nvSpPr>
          <p:cNvPr id="3" name="内容占位符 2"/>
          <p:cNvSpPr txBox="1">
            <a:spLocks/>
          </p:cNvSpPr>
          <p:nvPr/>
        </p:nvSpPr>
        <p:spPr bwMode="auto">
          <a:xfrm>
            <a:off x="787400" y="1098550"/>
            <a:ext cx="7807325" cy="455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chemeClr val="folHlink"/>
              </a:buClr>
              <a:buFont typeface="Wingdings" pitchFamily="2" charset="2"/>
              <a:buChar char="u"/>
              <a:defRPr sz="2000" b="1">
                <a:solidFill>
                  <a:schemeClr val="folHlink"/>
                </a:solidFill>
                <a:latin typeface="+mn-lt"/>
                <a:ea typeface="+mn-ea"/>
                <a:cs typeface="+mn-cs"/>
              </a:defRPr>
            </a:lvl1pPr>
            <a:lvl2pPr marL="742950" indent="-285750" algn="l" rtl="0" eaLnBrk="0" fontAlgn="base" hangingPunct="0">
              <a:spcBef>
                <a:spcPct val="20000"/>
              </a:spcBef>
              <a:spcAft>
                <a:spcPct val="0"/>
              </a:spcAft>
              <a:buClr>
                <a:schemeClr val="accent1"/>
              </a:buClr>
              <a:buSzPct val="60000"/>
              <a:buFont typeface="Wingdings" pitchFamily="2" charset="2"/>
              <a:buChar char="n"/>
              <a:defRPr>
                <a:solidFill>
                  <a:schemeClr val="tx1"/>
                </a:solidFill>
                <a:latin typeface="+mn-lt"/>
              </a:defRPr>
            </a:lvl2pPr>
            <a:lvl3pPr marL="1143000" indent="-228600" algn="l" rtl="0" eaLnBrk="0" fontAlgn="base" hangingPunct="0">
              <a:spcBef>
                <a:spcPct val="20000"/>
              </a:spcBef>
              <a:spcAft>
                <a:spcPct val="0"/>
              </a:spcAft>
              <a:buClr>
                <a:schemeClr val="folHlink"/>
              </a:buClr>
              <a:buSzPct val="60000"/>
              <a:buFont typeface="Wingdings" pitchFamily="2" charset="2"/>
              <a:buChar char="n"/>
              <a:defRPr sz="1600">
                <a:solidFill>
                  <a:schemeClr val="tx1"/>
                </a:solidFill>
                <a:latin typeface="+mn-lt"/>
              </a:defRPr>
            </a:lvl3pPr>
            <a:lvl4pPr marL="1600200" indent="-228600" algn="l" rtl="0" eaLnBrk="0" fontAlgn="base" hangingPunct="0">
              <a:spcBef>
                <a:spcPct val="20000"/>
              </a:spcBef>
              <a:spcAft>
                <a:spcPct val="0"/>
              </a:spcAft>
              <a:buClr>
                <a:schemeClr val="tx1"/>
              </a:buClr>
              <a:buSzPct val="60000"/>
              <a:buFont typeface="Wingdings" pitchFamily="2" charset="2"/>
              <a:buChar char="n"/>
              <a:defRPr sz="1600">
                <a:solidFill>
                  <a:schemeClr val="tx1"/>
                </a:solidFill>
                <a:latin typeface="+mn-lt"/>
              </a:defRPr>
            </a:lvl4pPr>
            <a:lvl5pPr marL="20574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5pPr>
            <a:lvl6pPr marL="25146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6pPr>
            <a:lvl7pPr marL="29718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7pPr>
            <a:lvl8pPr marL="34290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8pPr>
            <a:lvl9pPr marL="38862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9pPr>
          </a:lstStyle>
          <a:p>
            <a:pPr marL="0" indent="0">
              <a:buFont typeface="Wingdings" pitchFamily="2" charset="2"/>
              <a:buNone/>
              <a:defRPr/>
            </a:pPr>
            <a:r>
              <a:rPr lang="en-US" altLang="zh-CN" sz="2800" kern="0" dirty="0">
                <a:effectLst/>
                <a:latin typeface="Book Antiqua" panose="02040602050305030304" pitchFamily="18" charset="0"/>
                <a:ea typeface="宋体" pitchFamily="2" charset="-122"/>
              </a:rPr>
              <a:t>Income Documents</a:t>
            </a:r>
          </a:p>
          <a:p>
            <a:pPr marL="0" indent="0">
              <a:buFont typeface="Wingdings" pitchFamily="2" charset="2"/>
              <a:buNone/>
              <a:defRPr/>
            </a:pPr>
            <a:endParaRPr lang="en-US" altLang="zh-CN" sz="1000" kern="0" dirty="0">
              <a:effectLst/>
              <a:latin typeface="Book Antiqua" panose="02040602050305030304" pitchFamily="18" charset="0"/>
              <a:ea typeface="宋体" pitchFamily="2" charset="-122"/>
            </a:endParaRPr>
          </a:p>
          <a:p>
            <a:pPr marL="0" indent="0" eaLnBrk="1" fontAlgn="auto" hangingPunct="1">
              <a:lnSpc>
                <a:spcPct val="106000"/>
              </a:lnSpc>
              <a:spcBef>
                <a:spcPts val="0"/>
              </a:spcBef>
              <a:spcAft>
                <a:spcPts val="0"/>
              </a:spcAft>
              <a:buClr>
                <a:srgbClr val="0B5394"/>
              </a:buClr>
              <a:buSzPts val="1400"/>
              <a:buFont typeface="Wingdings" pitchFamily="2" charset="2"/>
              <a:buNone/>
              <a:defRPr/>
            </a:pPr>
            <a:r>
              <a:rPr lang="en-US" kern="0" dirty="0">
                <a:solidFill>
                  <a:srgbClr val="002164"/>
                </a:solidFill>
                <a:effectLst/>
                <a:latin typeface="Book Antiqua" panose="02040602050305030304" pitchFamily="18" charset="0"/>
                <a:sym typeface="Pangolin"/>
              </a:rPr>
              <a:t>What should I do in a situation when the parent says they don’t have any income?</a:t>
            </a:r>
          </a:p>
          <a:p>
            <a:pPr marL="0" indent="0" eaLnBrk="1" fontAlgn="auto" hangingPunct="1">
              <a:lnSpc>
                <a:spcPct val="106000"/>
              </a:lnSpc>
              <a:spcBef>
                <a:spcPts val="0"/>
              </a:spcBef>
              <a:spcAft>
                <a:spcPts val="0"/>
              </a:spcAft>
              <a:buClr>
                <a:srgbClr val="0B5394"/>
              </a:buClr>
              <a:buSzPts val="1400"/>
              <a:buFont typeface="Wingdings" pitchFamily="2" charset="2"/>
              <a:buNone/>
              <a:defRPr/>
            </a:pPr>
            <a:endParaRPr lang="en-US" kern="0" dirty="0">
              <a:solidFill>
                <a:srgbClr val="002164"/>
              </a:solidFill>
              <a:effectLst/>
              <a:latin typeface="Book Antiqua" panose="02040602050305030304" pitchFamily="18" charset="0"/>
              <a:sym typeface="Pangolin"/>
            </a:endParaRPr>
          </a:p>
          <a:p>
            <a:pPr marL="0" indent="0" eaLnBrk="1" fontAlgn="auto" hangingPunct="1">
              <a:lnSpc>
                <a:spcPct val="106000"/>
              </a:lnSpc>
              <a:spcBef>
                <a:spcPts val="0"/>
              </a:spcBef>
              <a:spcAft>
                <a:spcPts val="0"/>
              </a:spcAft>
              <a:buClr>
                <a:srgbClr val="0B5394"/>
              </a:buClr>
              <a:buSzPts val="1400"/>
              <a:buFont typeface="Wingdings" pitchFamily="2" charset="2"/>
              <a:buNone/>
              <a:defRPr/>
            </a:pPr>
            <a:endParaRPr lang="en-US" kern="0" dirty="0">
              <a:solidFill>
                <a:srgbClr val="002164"/>
              </a:solidFill>
              <a:effectLst/>
              <a:latin typeface="Book Antiqua" panose="02040602050305030304" pitchFamily="18" charset="0"/>
              <a:sym typeface="Pangolin"/>
            </a:endParaRPr>
          </a:p>
          <a:p>
            <a:pPr marL="0" indent="0" eaLnBrk="1" fontAlgn="auto" hangingPunct="1">
              <a:lnSpc>
                <a:spcPct val="106000"/>
              </a:lnSpc>
              <a:spcBef>
                <a:spcPts val="0"/>
              </a:spcBef>
              <a:spcAft>
                <a:spcPts val="0"/>
              </a:spcAft>
              <a:buClr>
                <a:srgbClr val="0B5394"/>
              </a:buClr>
              <a:buSzPts val="1400"/>
              <a:buFont typeface="Wingdings" pitchFamily="2" charset="2"/>
              <a:buNone/>
              <a:defRPr/>
            </a:pPr>
            <a:r>
              <a:rPr lang="en-US" kern="0" dirty="0">
                <a:solidFill>
                  <a:srgbClr val="002164"/>
                </a:solidFill>
                <a:effectLst/>
                <a:latin typeface="Book Antiqua" panose="02040602050305030304" pitchFamily="18" charset="0"/>
                <a:sym typeface="Pangolin"/>
              </a:rPr>
              <a:t>After having a conversation with the parent, if you feel that he/she truly doesn’t have an income based on the information you have learned in the previous slides of this presentation, you will need to fill out a “0” income form that describes this situation.  It looks like this………………….</a:t>
            </a:r>
          </a:p>
          <a:p>
            <a:pPr marL="0" indent="0" eaLnBrk="1" fontAlgn="auto" hangingPunct="1">
              <a:lnSpc>
                <a:spcPct val="106000"/>
              </a:lnSpc>
              <a:spcBef>
                <a:spcPts val="0"/>
              </a:spcBef>
              <a:spcAft>
                <a:spcPts val="0"/>
              </a:spcAft>
              <a:buClr>
                <a:srgbClr val="0B5394"/>
              </a:buClr>
              <a:buSzPts val="1400"/>
              <a:buFont typeface="Wingdings" pitchFamily="2" charset="2"/>
              <a:buNone/>
              <a:defRPr/>
            </a:pPr>
            <a:endParaRPr lang="en-US" kern="0" dirty="0">
              <a:solidFill>
                <a:srgbClr val="002164"/>
              </a:solidFill>
              <a:effectLst/>
              <a:latin typeface="Book Antiqua" panose="02040602050305030304" pitchFamily="18" charset="0"/>
              <a:sym typeface="Pangolin"/>
            </a:endParaRPr>
          </a:p>
          <a:p>
            <a:pPr marL="0" indent="0" eaLnBrk="1" fontAlgn="auto" hangingPunct="1">
              <a:lnSpc>
                <a:spcPct val="106000"/>
              </a:lnSpc>
              <a:spcBef>
                <a:spcPts val="0"/>
              </a:spcBef>
              <a:spcAft>
                <a:spcPts val="0"/>
              </a:spcAft>
              <a:buClr>
                <a:srgbClr val="0B5394"/>
              </a:buClr>
              <a:buSzPts val="1400"/>
              <a:buFont typeface="Wingdings" pitchFamily="2" charset="2"/>
              <a:buNone/>
              <a:defRPr/>
            </a:pPr>
            <a:endParaRPr lang="en-US" kern="0" dirty="0">
              <a:solidFill>
                <a:srgbClr val="002164"/>
              </a:solidFill>
              <a:effectLst/>
              <a:latin typeface="Book Antiqua" panose="02040602050305030304" pitchFamily="18" charset="0"/>
              <a:sym typeface="Pangolin"/>
            </a:endParaRPr>
          </a:p>
          <a:p>
            <a:pPr marL="0" indent="0">
              <a:buFont typeface="Wingdings" pitchFamily="2" charset="2"/>
              <a:buNone/>
              <a:defRPr/>
            </a:pPr>
            <a:endParaRPr lang="en-US" altLang="zh-CN" kern="0" dirty="0">
              <a:solidFill>
                <a:srgbClr val="002164"/>
              </a:solidFill>
              <a:effectLst/>
              <a:latin typeface="Book Antiqua" panose="02040602050305030304" pitchFamily="18" charset="0"/>
              <a:ea typeface="宋体" pitchFamily="2" charset="-122"/>
              <a:cs typeface="Arial" panose="020B0604020202020204" pitchFamily="34" charset="0"/>
            </a:endParaRPr>
          </a:p>
          <a:p>
            <a:pPr marL="0" indent="0">
              <a:buFont typeface="Wingdings" pitchFamily="2" charset="2"/>
              <a:buNone/>
              <a:defRPr/>
            </a:pPr>
            <a:endParaRPr lang="en-US" altLang="zh-CN" kern="0" dirty="0">
              <a:solidFill>
                <a:srgbClr val="002164"/>
              </a:solidFill>
              <a:effectLst/>
              <a:latin typeface="Arial" panose="020B0604020202020204" pitchFamily="34" charset="0"/>
              <a:ea typeface="宋体" pitchFamily="2" charset="-122"/>
              <a:cs typeface="Arial" panose="020B0604020202020204" pitchFamily="34" charset="0"/>
            </a:endParaRPr>
          </a:p>
          <a:p>
            <a:pPr>
              <a:buFont typeface="Wingdings" pitchFamily="2" charset="2"/>
              <a:buChar char="q"/>
              <a:defRPr/>
            </a:pPr>
            <a:endParaRPr lang="en-US" altLang="zh-CN" kern="0" dirty="0">
              <a:solidFill>
                <a:srgbClr val="0070C0"/>
              </a:solidFill>
              <a:effectLst/>
              <a:latin typeface="Book Antiqua" panose="02040602050305030304" pitchFamily="18" charset="0"/>
              <a:ea typeface="宋体" pitchFamily="2" charset="-122"/>
              <a:cs typeface="Arial" panose="020B0604020202020204" pitchFamily="34" charset="0"/>
            </a:endParaRPr>
          </a:p>
          <a:p>
            <a:pPr marL="0" indent="0">
              <a:buFont typeface="Wingdings" pitchFamily="2" charset="2"/>
              <a:buNone/>
              <a:defRPr/>
            </a:pPr>
            <a:endParaRPr lang="en-US" altLang="zh-CN" kern="0" dirty="0">
              <a:solidFill>
                <a:srgbClr val="002164"/>
              </a:solidFill>
              <a:effectLst/>
              <a:latin typeface="Book Antiqua" panose="02040602050305030304" pitchFamily="18" charset="0"/>
              <a:ea typeface="宋体" pitchFamily="2" charset="-122"/>
              <a:cs typeface="Arial" panose="020B0604020202020204" pitchFamily="34" charset="0"/>
            </a:endParaRPr>
          </a:p>
          <a:p>
            <a:pPr>
              <a:buFont typeface="Wingdings" pitchFamily="2" charset="2"/>
              <a:buChar char="q"/>
              <a:defRPr/>
            </a:pPr>
            <a:endParaRPr lang="en-US" altLang="zh-CN" kern="0" dirty="0">
              <a:solidFill>
                <a:srgbClr val="002164"/>
              </a:solidFill>
              <a:effectLst/>
              <a:latin typeface="Book Antiqua" panose="02040602050305030304" pitchFamily="18" charset="0"/>
              <a:ea typeface="宋体" pitchFamily="2" charset="-122"/>
              <a:cs typeface="Arial" panose="020B0604020202020204" pitchFamily="34" charset="0"/>
            </a:endParaRPr>
          </a:p>
          <a:p>
            <a:pPr marL="0" indent="0">
              <a:buFont typeface="Wingdings" pitchFamily="2" charset="2"/>
              <a:buNone/>
              <a:defRPr/>
            </a:pPr>
            <a:endParaRPr lang="zh-CN" altLang="en-US" sz="2800" i="1" kern="0" dirty="0">
              <a:solidFill>
                <a:srgbClr val="002164"/>
              </a:solidFill>
              <a:effectLst/>
              <a:latin typeface="Arial" panose="020B0604020202020204" pitchFamily="34" charset="0"/>
              <a:ea typeface="宋体" pitchFamily="2" charset="-122"/>
              <a:cs typeface="Arial" panose="020B0604020202020204" pitchFamily="34" charset="0"/>
            </a:endParaRPr>
          </a:p>
        </p:txBody>
      </p:sp>
    </p:spTree>
    <p:extLst>
      <p:ext uri="{BB962C8B-B14F-4D97-AF65-F5344CB8AC3E}">
        <p14:creationId xmlns:p14="http://schemas.microsoft.com/office/powerpoint/2010/main" val="33205586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3900"/>
          <a:stretch/>
        </p:blipFill>
        <p:spPr bwMode="auto">
          <a:xfrm>
            <a:off x="1370013" y="334109"/>
            <a:ext cx="6402387" cy="6233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rot="1129107">
            <a:off x="3938561" y="2666151"/>
            <a:ext cx="5169877" cy="1569660"/>
          </a:xfrm>
          <a:prstGeom prst="rect">
            <a:avLst/>
          </a:prstGeom>
          <a:noFill/>
        </p:spPr>
        <p:txBody>
          <a:bodyPr wrap="square" rtlCol="0">
            <a:spAutoFit/>
          </a:bodyPr>
          <a:lstStyle/>
          <a:p>
            <a:r>
              <a:rPr lang="en-US" sz="3200" dirty="0">
                <a:solidFill>
                  <a:srgbClr val="0070C0"/>
                </a:solidFill>
              </a:rPr>
              <a:t>All 3 questions must be answered, signed and dated by both parties</a:t>
            </a:r>
          </a:p>
        </p:txBody>
      </p:sp>
      <p:sp>
        <p:nvSpPr>
          <p:cNvPr id="2" name="Slide Number Placeholder 1">
            <a:extLst>
              <a:ext uri="{FF2B5EF4-FFF2-40B4-BE49-F238E27FC236}">
                <a16:creationId xmlns:a16="http://schemas.microsoft.com/office/drawing/2014/main" id="{7A921D75-6B30-ED39-A0E7-F4FF5BB300D9}"/>
              </a:ext>
            </a:extLst>
          </p:cNvPr>
          <p:cNvSpPr>
            <a:spLocks noGrp="1"/>
          </p:cNvSpPr>
          <p:nvPr>
            <p:ph type="sldNum" sz="quarter" idx="12"/>
          </p:nvPr>
        </p:nvSpPr>
        <p:spPr/>
        <p:txBody>
          <a:bodyPr/>
          <a:lstStyle/>
          <a:p>
            <a:pPr>
              <a:defRPr/>
            </a:pPr>
            <a:fld id="{0821A8C0-D0B8-42CD-BEA2-D100D705E74C}" type="slidenum">
              <a:rPr lang="en-US" smtClean="0"/>
              <a:pPr>
                <a:defRPr/>
              </a:pPr>
              <a:t>67</a:t>
            </a:fld>
            <a:endParaRPr lang="en-US"/>
          </a:p>
        </p:txBody>
      </p:sp>
    </p:spTree>
    <p:extLst>
      <p:ext uri="{BB962C8B-B14F-4D97-AF65-F5344CB8AC3E}">
        <p14:creationId xmlns:p14="http://schemas.microsoft.com/office/powerpoint/2010/main" val="202040534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350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C839FD-5370-9A41-5AB2-382A10F1FCED}"/>
            </a:ext>
          </a:extLst>
        </p:cNvPr>
        <p:cNvGrpSpPr/>
        <p:nvPr/>
      </p:nvGrpSpPr>
      <p:grpSpPr>
        <a:xfrm>
          <a:off x="0" y="0"/>
          <a:ext cx="0" cy="0"/>
          <a:chOff x="0" y="0"/>
          <a:chExt cx="0" cy="0"/>
        </a:xfrm>
      </p:grpSpPr>
      <p:sp>
        <p:nvSpPr>
          <p:cNvPr id="3" name="内容占位符 2">
            <a:extLst>
              <a:ext uri="{FF2B5EF4-FFF2-40B4-BE49-F238E27FC236}">
                <a16:creationId xmlns:a16="http://schemas.microsoft.com/office/drawing/2014/main" id="{E13CA29B-74CD-42EE-DBCF-176EB2E715A5}"/>
              </a:ext>
            </a:extLst>
          </p:cNvPr>
          <p:cNvSpPr txBox="1">
            <a:spLocks/>
          </p:cNvSpPr>
          <p:nvPr/>
        </p:nvSpPr>
        <p:spPr bwMode="auto">
          <a:xfrm>
            <a:off x="909320" y="1097280"/>
            <a:ext cx="7807325" cy="153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chemeClr val="folHlink"/>
              </a:buClr>
              <a:buFont typeface="Wingdings" pitchFamily="2" charset="2"/>
              <a:buChar char="u"/>
              <a:defRPr sz="2000" b="1">
                <a:solidFill>
                  <a:schemeClr val="folHlink"/>
                </a:solidFill>
                <a:latin typeface="+mn-lt"/>
                <a:ea typeface="+mn-ea"/>
                <a:cs typeface="+mn-cs"/>
              </a:defRPr>
            </a:lvl1pPr>
            <a:lvl2pPr marL="742950" indent="-285750" algn="l" rtl="0" eaLnBrk="0" fontAlgn="base" hangingPunct="0">
              <a:spcBef>
                <a:spcPct val="20000"/>
              </a:spcBef>
              <a:spcAft>
                <a:spcPct val="0"/>
              </a:spcAft>
              <a:buClr>
                <a:schemeClr val="accent1"/>
              </a:buClr>
              <a:buSzPct val="60000"/>
              <a:buFont typeface="Wingdings" pitchFamily="2" charset="2"/>
              <a:buChar char="n"/>
              <a:defRPr>
                <a:solidFill>
                  <a:schemeClr val="tx1"/>
                </a:solidFill>
                <a:latin typeface="+mn-lt"/>
              </a:defRPr>
            </a:lvl2pPr>
            <a:lvl3pPr marL="1143000" indent="-228600" algn="l" rtl="0" eaLnBrk="0" fontAlgn="base" hangingPunct="0">
              <a:spcBef>
                <a:spcPct val="20000"/>
              </a:spcBef>
              <a:spcAft>
                <a:spcPct val="0"/>
              </a:spcAft>
              <a:buClr>
                <a:schemeClr val="folHlink"/>
              </a:buClr>
              <a:buSzPct val="60000"/>
              <a:buFont typeface="Wingdings" pitchFamily="2" charset="2"/>
              <a:buChar char="n"/>
              <a:defRPr sz="1600">
                <a:solidFill>
                  <a:schemeClr val="tx1"/>
                </a:solidFill>
                <a:latin typeface="+mn-lt"/>
              </a:defRPr>
            </a:lvl3pPr>
            <a:lvl4pPr marL="1600200" indent="-228600" algn="l" rtl="0" eaLnBrk="0" fontAlgn="base" hangingPunct="0">
              <a:spcBef>
                <a:spcPct val="20000"/>
              </a:spcBef>
              <a:spcAft>
                <a:spcPct val="0"/>
              </a:spcAft>
              <a:buClr>
                <a:schemeClr val="tx1"/>
              </a:buClr>
              <a:buSzPct val="60000"/>
              <a:buFont typeface="Wingdings" pitchFamily="2" charset="2"/>
              <a:buChar char="n"/>
              <a:defRPr sz="1600">
                <a:solidFill>
                  <a:schemeClr val="tx1"/>
                </a:solidFill>
                <a:latin typeface="+mn-lt"/>
              </a:defRPr>
            </a:lvl4pPr>
            <a:lvl5pPr marL="20574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5pPr>
            <a:lvl6pPr marL="25146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6pPr>
            <a:lvl7pPr marL="29718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7pPr>
            <a:lvl8pPr marL="34290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8pPr>
            <a:lvl9pPr marL="38862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9pPr>
          </a:lstStyle>
          <a:p>
            <a:pPr marL="0" indent="0">
              <a:buFont typeface="Wingdings" pitchFamily="2" charset="2"/>
              <a:buNone/>
              <a:defRPr/>
            </a:pPr>
            <a:endParaRPr lang="en-US" altLang="zh-CN" sz="1000" kern="0" dirty="0">
              <a:effectLst/>
              <a:latin typeface="Book Antiqua" panose="02040602050305030304" pitchFamily="18" charset="0"/>
              <a:ea typeface="宋体" pitchFamily="2" charset="-122"/>
            </a:endParaRPr>
          </a:p>
          <a:p>
            <a:pPr marL="0" indent="0" eaLnBrk="1" fontAlgn="auto" hangingPunct="1">
              <a:lnSpc>
                <a:spcPct val="106000"/>
              </a:lnSpc>
              <a:spcBef>
                <a:spcPts val="0"/>
              </a:spcBef>
              <a:spcAft>
                <a:spcPts val="0"/>
              </a:spcAft>
              <a:buClr>
                <a:srgbClr val="0B5394"/>
              </a:buClr>
              <a:buSzPts val="1400"/>
              <a:buFont typeface="Wingdings" pitchFamily="2" charset="2"/>
              <a:buNone/>
              <a:defRPr/>
            </a:pPr>
            <a:r>
              <a:rPr lang="en-US" kern="0" dirty="0">
                <a:solidFill>
                  <a:srgbClr val="002164"/>
                </a:solidFill>
                <a:effectLst/>
                <a:latin typeface="Book Antiqua" panose="02040602050305030304" pitchFamily="18" charset="0"/>
                <a:sym typeface="Pangolin"/>
              </a:rPr>
              <a:t>Again, I want to point out that it would be extremely rare that a family has no income, and also doesn’t receive SNAP, SSI, or TANF.  But here is one example of how that could be the case and they would be considered 0 Income…………..</a:t>
            </a:r>
          </a:p>
          <a:p>
            <a:pPr marL="0" indent="0" eaLnBrk="1" fontAlgn="auto" hangingPunct="1">
              <a:lnSpc>
                <a:spcPct val="106000"/>
              </a:lnSpc>
              <a:spcBef>
                <a:spcPts val="0"/>
              </a:spcBef>
              <a:spcAft>
                <a:spcPts val="0"/>
              </a:spcAft>
              <a:buClr>
                <a:srgbClr val="0B5394"/>
              </a:buClr>
              <a:buSzPts val="1400"/>
              <a:buFont typeface="Wingdings" pitchFamily="2" charset="2"/>
              <a:buNone/>
              <a:defRPr/>
            </a:pPr>
            <a:endParaRPr lang="en-US" kern="0" dirty="0">
              <a:solidFill>
                <a:srgbClr val="002164"/>
              </a:solidFill>
              <a:effectLst/>
              <a:latin typeface="Book Antiqua" panose="02040602050305030304" pitchFamily="18" charset="0"/>
              <a:sym typeface="Pangolin"/>
            </a:endParaRPr>
          </a:p>
          <a:p>
            <a:pPr marL="0" indent="0" eaLnBrk="1" fontAlgn="auto" hangingPunct="1">
              <a:lnSpc>
                <a:spcPct val="106000"/>
              </a:lnSpc>
              <a:spcBef>
                <a:spcPts val="0"/>
              </a:spcBef>
              <a:spcAft>
                <a:spcPts val="0"/>
              </a:spcAft>
              <a:buClr>
                <a:srgbClr val="0B5394"/>
              </a:buClr>
              <a:buSzPts val="1400"/>
              <a:buFont typeface="Wingdings" pitchFamily="2" charset="2"/>
              <a:buNone/>
              <a:defRPr/>
            </a:pPr>
            <a:endParaRPr lang="en-US" kern="0" dirty="0">
              <a:solidFill>
                <a:srgbClr val="002164"/>
              </a:solidFill>
              <a:effectLst/>
              <a:latin typeface="Book Antiqua" panose="02040602050305030304" pitchFamily="18" charset="0"/>
              <a:sym typeface="Pangolin"/>
            </a:endParaRPr>
          </a:p>
          <a:p>
            <a:pPr marL="0" indent="0">
              <a:buFont typeface="Wingdings" pitchFamily="2" charset="2"/>
              <a:buNone/>
              <a:defRPr/>
            </a:pPr>
            <a:endParaRPr lang="en-US" altLang="zh-CN" kern="0" dirty="0">
              <a:solidFill>
                <a:srgbClr val="002164"/>
              </a:solidFill>
              <a:effectLst/>
              <a:latin typeface="Book Antiqua" panose="02040602050305030304" pitchFamily="18" charset="0"/>
              <a:ea typeface="宋体" pitchFamily="2" charset="-122"/>
              <a:cs typeface="Arial" panose="020B0604020202020204" pitchFamily="34" charset="0"/>
            </a:endParaRPr>
          </a:p>
          <a:p>
            <a:pPr marL="0" indent="0">
              <a:buFont typeface="Wingdings" pitchFamily="2" charset="2"/>
              <a:buNone/>
              <a:defRPr/>
            </a:pPr>
            <a:endParaRPr lang="en-US" altLang="zh-CN" kern="0" dirty="0">
              <a:solidFill>
                <a:srgbClr val="002164"/>
              </a:solidFill>
              <a:effectLst/>
              <a:latin typeface="Arial" panose="020B0604020202020204" pitchFamily="34" charset="0"/>
              <a:ea typeface="宋体" pitchFamily="2" charset="-122"/>
              <a:cs typeface="Arial" panose="020B0604020202020204" pitchFamily="34" charset="0"/>
            </a:endParaRPr>
          </a:p>
          <a:p>
            <a:pPr>
              <a:buFont typeface="Wingdings" pitchFamily="2" charset="2"/>
              <a:buChar char="q"/>
              <a:defRPr/>
            </a:pPr>
            <a:endParaRPr lang="en-US" altLang="zh-CN" kern="0" dirty="0">
              <a:solidFill>
                <a:srgbClr val="0070C0"/>
              </a:solidFill>
              <a:effectLst/>
              <a:latin typeface="Book Antiqua" panose="02040602050305030304" pitchFamily="18" charset="0"/>
              <a:ea typeface="宋体" pitchFamily="2" charset="-122"/>
              <a:cs typeface="Arial" panose="020B0604020202020204" pitchFamily="34" charset="0"/>
            </a:endParaRPr>
          </a:p>
          <a:p>
            <a:pPr marL="0" indent="0">
              <a:buFont typeface="Wingdings" pitchFamily="2" charset="2"/>
              <a:buNone/>
              <a:defRPr/>
            </a:pPr>
            <a:endParaRPr lang="en-US" altLang="zh-CN" kern="0" dirty="0">
              <a:solidFill>
                <a:srgbClr val="002164"/>
              </a:solidFill>
              <a:effectLst/>
              <a:latin typeface="Book Antiqua" panose="02040602050305030304" pitchFamily="18" charset="0"/>
              <a:ea typeface="宋体" pitchFamily="2" charset="-122"/>
              <a:cs typeface="Arial" panose="020B0604020202020204" pitchFamily="34" charset="0"/>
            </a:endParaRPr>
          </a:p>
          <a:p>
            <a:pPr>
              <a:buFont typeface="Wingdings" pitchFamily="2" charset="2"/>
              <a:buChar char="q"/>
              <a:defRPr/>
            </a:pPr>
            <a:endParaRPr lang="en-US" altLang="zh-CN" kern="0" dirty="0">
              <a:solidFill>
                <a:srgbClr val="002164"/>
              </a:solidFill>
              <a:effectLst/>
              <a:latin typeface="Book Antiqua" panose="02040602050305030304" pitchFamily="18" charset="0"/>
              <a:ea typeface="宋体" pitchFamily="2" charset="-122"/>
              <a:cs typeface="Arial" panose="020B0604020202020204" pitchFamily="34" charset="0"/>
            </a:endParaRPr>
          </a:p>
          <a:p>
            <a:pPr marL="0" indent="0">
              <a:buFont typeface="Wingdings" pitchFamily="2" charset="2"/>
              <a:buNone/>
              <a:defRPr/>
            </a:pPr>
            <a:endParaRPr lang="zh-CN" altLang="en-US" sz="2800" i="1" kern="0" dirty="0">
              <a:solidFill>
                <a:srgbClr val="002164"/>
              </a:solidFill>
              <a:effectLst/>
              <a:latin typeface="Arial" panose="020B0604020202020204" pitchFamily="34" charset="0"/>
              <a:ea typeface="宋体" pitchFamily="2" charset="-122"/>
              <a:cs typeface="Arial" panose="020B0604020202020204" pitchFamily="34" charset="0"/>
            </a:endParaRPr>
          </a:p>
        </p:txBody>
      </p:sp>
      <p:sp>
        <p:nvSpPr>
          <p:cNvPr id="4" name="内容占位符 2">
            <a:extLst>
              <a:ext uri="{FF2B5EF4-FFF2-40B4-BE49-F238E27FC236}">
                <a16:creationId xmlns:a16="http://schemas.microsoft.com/office/drawing/2014/main" id="{7F7F70E1-09E8-80F0-D34A-AFB8EC5BD31C}"/>
              </a:ext>
            </a:extLst>
          </p:cNvPr>
          <p:cNvSpPr txBox="1">
            <a:spLocks/>
          </p:cNvSpPr>
          <p:nvPr/>
        </p:nvSpPr>
        <p:spPr bwMode="auto">
          <a:xfrm>
            <a:off x="909320" y="3068320"/>
            <a:ext cx="7807325" cy="153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chemeClr val="folHlink"/>
              </a:buClr>
              <a:buFont typeface="Wingdings" pitchFamily="2" charset="2"/>
              <a:buChar char="u"/>
              <a:defRPr sz="2000" b="1">
                <a:solidFill>
                  <a:schemeClr val="folHlink"/>
                </a:solidFill>
                <a:latin typeface="+mn-lt"/>
                <a:ea typeface="+mn-ea"/>
                <a:cs typeface="+mn-cs"/>
              </a:defRPr>
            </a:lvl1pPr>
            <a:lvl2pPr marL="742950" indent="-285750" algn="l" rtl="0" eaLnBrk="0" fontAlgn="base" hangingPunct="0">
              <a:spcBef>
                <a:spcPct val="20000"/>
              </a:spcBef>
              <a:spcAft>
                <a:spcPct val="0"/>
              </a:spcAft>
              <a:buClr>
                <a:schemeClr val="accent1"/>
              </a:buClr>
              <a:buSzPct val="60000"/>
              <a:buFont typeface="Wingdings" pitchFamily="2" charset="2"/>
              <a:buChar char="n"/>
              <a:defRPr>
                <a:solidFill>
                  <a:schemeClr val="tx1"/>
                </a:solidFill>
                <a:latin typeface="+mn-lt"/>
              </a:defRPr>
            </a:lvl2pPr>
            <a:lvl3pPr marL="1143000" indent="-228600" algn="l" rtl="0" eaLnBrk="0" fontAlgn="base" hangingPunct="0">
              <a:spcBef>
                <a:spcPct val="20000"/>
              </a:spcBef>
              <a:spcAft>
                <a:spcPct val="0"/>
              </a:spcAft>
              <a:buClr>
                <a:schemeClr val="folHlink"/>
              </a:buClr>
              <a:buSzPct val="60000"/>
              <a:buFont typeface="Wingdings" pitchFamily="2" charset="2"/>
              <a:buChar char="n"/>
              <a:defRPr sz="1600">
                <a:solidFill>
                  <a:schemeClr val="tx1"/>
                </a:solidFill>
                <a:latin typeface="+mn-lt"/>
              </a:defRPr>
            </a:lvl3pPr>
            <a:lvl4pPr marL="1600200" indent="-228600" algn="l" rtl="0" eaLnBrk="0" fontAlgn="base" hangingPunct="0">
              <a:spcBef>
                <a:spcPct val="20000"/>
              </a:spcBef>
              <a:spcAft>
                <a:spcPct val="0"/>
              </a:spcAft>
              <a:buClr>
                <a:schemeClr val="tx1"/>
              </a:buClr>
              <a:buSzPct val="60000"/>
              <a:buFont typeface="Wingdings" pitchFamily="2" charset="2"/>
              <a:buChar char="n"/>
              <a:defRPr sz="1600">
                <a:solidFill>
                  <a:schemeClr val="tx1"/>
                </a:solidFill>
                <a:latin typeface="+mn-lt"/>
              </a:defRPr>
            </a:lvl4pPr>
            <a:lvl5pPr marL="20574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5pPr>
            <a:lvl6pPr marL="25146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6pPr>
            <a:lvl7pPr marL="29718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7pPr>
            <a:lvl8pPr marL="34290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8pPr>
            <a:lvl9pPr marL="38862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9pPr>
          </a:lstStyle>
          <a:p>
            <a:pPr marL="0" indent="0">
              <a:buFont typeface="Wingdings" pitchFamily="2" charset="2"/>
              <a:buNone/>
              <a:defRPr/>
            </a:pPr>
            <a:endParaRPr lang="en-US" altLang="zh-CN" sz="1000" kern="0" dirty="0">
              <a:effectLst/>
              <a:latin typeface="Book Antiqua" panose="02040602050305030304" pitchFamily="18" charset="0"/>
              <a:ea typeface="宋体" pitchFamily="2" charset="-122"/>
            </a:endParaRPr>
          </a:p>
          <a:p>
            <a:pPr marL="0" indent="0" eaLnBrk="1" fontAlgn="auto" hangingPunct="1">
              <a:lnSpc>
                <a:spcPct val="106000"/>
              </a:lnSpc>
              <a:spcBef>
                <a:spcPts val="0"/>
              </a:spcBef>
              <a:spcAft>
                <a:spcPts val="0"/>
              </a:spcAft>
              <a:buClr>
                <a:srgbClr val="0B5394"/>
              </a:buClr>
              <a:buSzPts val="1400"/>
              <a:buFont typeface="Wingdings" pitchFamily="2" charset="2"/>
              <a:buNone/>
              <a:defRPr/>
            </a:pPr>
            <a:r>
              <a:rPr lang="en-US" kern="0" dirty="0">
                <a:solidFill>
                  <a:srgbClr val="002164"/>
                </a:solidFill>
                <a:effectLst/>
                <a:latin typeface="Book Antiqua" panose="02040602050305030304" pitchFamily="18" charset="0"/>
                <a:sym typeface="Pangolin"/>
              </a:rPr>
              <a:t>If a family was receiving Social Security benefits, Veterans benefits, or Adoption benefits, none of those are considered income.  It’s possible that the family could be living on those type of benefits and not qualify for SNAP.  If that were the case, you would have them fill out the “0 Income Form” and list those benefits in the sections that explains how they are supporting their family.</a:t>
            </a:r>
          </a:p>
          <a:p>
            <a:pPr marL="0" indent="0" eaLnBrk="1" fontAlgn="auto" hangingPunct="1">
              <a:lnSpc>
                <a:spcPct val="106000"/>
              </a:lnSpc>
              <a:spcBef>
                <a:spcPts val="0"/>
              </a:spcBef>
              <a:spcAft>
                <a:spcPts val="0"/>
              </a:spcAft>
              <a:buClr>
                <a:srgbClr val="0B5394"/>
              </a:buClr>
              <a:buSzPts val="1400"/>
              <a:buFont typeface="Wingdings" pitchFamily="2" charset="2"/>
              <a:buNone/>
              <a:defRPr/>
            </a:pPr>
            <a:endParaRPr lang="en-US" kern="0" dirty="0">
              <a:solidFill>
                <a:srgbClr val="002164"/>
              </a:solidFill>
              <a:effectLst/>
              <a:latin typeface="Book Antiqua" panose="02040602050305030304" pitchFamily="18" charset="0"/>
              <a:sym typeface="Pangolin"/>
            </a:endParaRPr>
          </a:p>
          <a:p>
            <a:pPr marL="0" indent="0" eaLnBrk="1" fontAlgn="auto" hangingPunct="1">
              <a:lnSpc>
                <a:spcPct val="106000"/>
              </a:lnSpc>
              <a:spcBef>
                <a:spcPts val="0"/>
              </a:spcBef>
              <a:spcAft>
                <a:spcPts val="0"/>
              </a:spcAft>
              <a:buClr>
                <a:srgbClr val="0B5394"/>
              </a:buClr>
              <a:buSzPts val="1400"/>
              <a:buFont typeface="Wingdings" pitchFamily="2" charset="2"/>
              <a:buNone/>
              <a:defRPr/>
            </a:pPr>
            <a:endParaRPr lang="en-US" kern="0" dirty="0">
              <a:solidFill>
                <a:srgbClr val="002164"/>
              </a:solidFill>
              <a:effectLst/>
              <a:latin typeface="Book Antiqua" panose="02040602050305030304" pitchFamily="18" charset="0"/>
              <a:sym typeface="Pangolin"/>
            </a:endParaRPr>
          </a:p>
          <a:p>
            <a:pPr marL="0" indent="0">
              <a:buFont typeface="Wingdings" pitchFamily="2" charset="2"/>
              <a:buNone/>
              <a:defRPr/>
            </a:pPr>
            <a:endParaRPr lang="en-US" altLang="zh-CN" kern="0" dirty="0">
              <a:solidFill>
                <a:srgbClr val="002164"/>
              </a:solidFill>
              <a:effectLst/>
              <a:latin typeface="Book Antiqua" panose="02040602050305030304" pitchFamily="18" charset="0"/>
              <a:ea typeface="宋体" pitchFamily="2" charset="-122"/>
              <a:cs typeface="Arial" panose="020B0604020202020204" pitchFamily="34" charset="0"/>
            </a:endParaRPr>
          </a:p>
          <a:p>
            <a:pPr marL="0" indent="0">
              <a:buFont typeface="Wingdings" pitchFamily="2" charset="2"/>
              <a:buNone/>
              <a:defRPr/>
            </a:pPr>
            <a:endParaRPr lang="en-US" altLang="zh-CN" kern="0" dirty="0">
              <a:solidFill>
                <a:srgbClr val="002164"/>
              </a:solidFill>
              <a:effectLst/>
              <a:latin typeface="Arial" panose="020B0604020202020204" pitchFamily="34" charset="0"/>
              <a:ea typeface="宋体" pitchFamily="2" charset="-122"/>
              <a:cs typeface="Arial" panose="020B0604020202020204" pitchFamily="34" charset="0"/>
            </a:endParaRPr>
          </a:p>
          <a:p>
            <a:pPr>
              <a:buFont typeface="Wingdings" pitchFamily="2" charset="2"/>
              <a:buChar char="q"/>
              <a:defRPr/>
            </a:pPr>
            <a:endParaRPr lang="en-US" altLang="zh-CN" kern="0" dirty="0">
              <a:solidFill>
                <a:srgbClr val="0070C0"/>
              </a:solidFill>
              <a:effectLst/>
              <a:latin typeface="Book Antiqua" panose="02040602050305030304" pitchFamily="18" charset="0"/>
              <a:ea typeface="宋体" pitchFamily="2" charset="-122"/>
              <a:cs typeface="Arial" panose="020B0604020202020204" pitchFamily="34" charset="0"/>
            </a:endParaRPr>
          </a:p>
          <a:p>
            <a:pPr marL="0" indent="0">
              <a:buFont typeface="Wingdings" pitchFamily="2" charset="2"/>
              <a:buNone/>
              <a:defRPr/>
            </a:pPr>
            <a:endParaRPr lang="en-US" altLang="zh-CN" kern="0" dirty="0">
              <a:solidFill>
                <a:srgbClr val="002164"/>
              </a:solidFill>
              <a:effectLst/>
              <a:latin typeface="Book Antiqua" panose="02040602050305030304" pitchFamily="18" charset="0"/>
              <a:ea typeface="宋体" pitchFamily="2" charset="-122"/>
              <a:cs typeface="Arial" panose="020B0604020202020204" pitchFamily="34" charset="0"/>
            </a:endParaRPr>
          </a:p>
          <a:p>
            <a:pPr>
              <a:buFont typeface="Wingdings" pitchFamily="2" charset="2"/>
              <a:buChar char="q"/>
              <a:defRPr/>
            </a:pPr>
            <a:endParaRPr lang="en-US" altLang="zh-CN" kern="0" dirty="0">
              <a:solidFill>
                <a:srgbClr val="002164"/>
              </a:solidFill>
              <a:effectLst/>
              <a:latin typeface="Book Antiqua" panose="02040602050305030304" pitchFamily="18" charset="0"/>
              <a:ea typeface="宋体" pitchFamily="2" charset="-122"/>
              <a:cs typeface="Arial" panose="020B0604020202020204" pitchFamily="34" charset="0"/>
            </a:endParaRPr>
          </a:p>
          <a:p>
            <a:pPr marL="0" indent="0">
              <a:buFont typeface="Wingdings" pitchFamily="2" charset="2"/>
              <a:buNone/>
              <a:defRPr/>
            </a:pPr>
            <a:endParaRPr lang="zh-CN" altLang="en-US" sz="2800" i="1" kern="0" dirty="0">
              <a:solidFill>
                <a:srgbClr val="002164"/>
              </a:solidFill>
              <a:effectLst/>
              <a:latin typeface="Arial" panose="020B0604020202020204" pitchFamily="34" charset="0"/>
              <a:ea typeface="宋体" pitchFamily="2" charset="-122"/>
              <a:cs typeface="Arial" panose="020B0604020202020204" pitchFamily="34" charset="0"/>
            </a:endParaRPr>
          </a:p>
        </p:txBody>
      </p:sp>
      <p:sp>
        <p:nvSpPr>
          <p:cNvPr id="2" name="Slide Number Placeholder 1">
            <a:extLst>
              <a:ext uri="{FF2B5EF4-FFF2-40B4-BE49-F238E27FC236}">
                <a16:creationId xmlns:a16="http://schemas.microsoft.com/office/drawing/2014/main" id="{49B3CB7B-6C89-BDD8-5B39-FF2B45F4DAB3}"/>
              </a:ext>
            </a:extLst>
          </p:cNvPr>
          <p:cNvSpPr>
            <a:spLocks noGrp="1"/>
          </p:cNvSpPr>
          <p:nvPr>
            <p:ph type="sldNum" sz="quarter" idx="12"/>
          </p:nvPr>
        </p:nvSpPr>
        <p:spPr/>
        <p:txBody>
          <a:bodyPr/>
          <a:lstStyle/>
          <a:p>
            <a:pPr>
              <a:defRPr/>
            </a:pPr>
            <a:fld id="{0821A8C0-D0B8-42CD-BEA2-D100D705E74C}" type="slidenum">
              <a:rPr lang="en-US" smtClean="0"/>
              <a:pPr>
                <a:defRPr/>
              </a:pPr>
              <a:t>68</a:t>
            </a:fld>
            <a:endParaRPr lang="en-US"/>
          </a:p>
        </p:txBody>
      </p:sp>
    </p:spTree>
    <p:extLst>
      <p:ext uri="{BB962C8B-B14F-4D97-AF65-F5344CB8AC3E}">
        <p14:creationId xmlns:p14="http://schemas.microsoft.com/office/powerpoint/2010/main" val="1031924291"/>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txBox="1">
            <a:spLocks/>
          </p:cNvSpPr>
          <p:nvPr/>
        </p:nvSpPr>
        <p:spPr bwMode="auto">
          <a:xfrm>
            <a:off x="787400" y="1098550"/>
            <a:ext cx="7807325" cy="455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chemeClr val="folHlink"/>
              </a:buClr>
              <a:buFont typeface="Wingdings" pitchFamily="2" charset="2"/>
              <a:buChar char="u"/>
              <a:defRPr sz="2000" b="1">
                <a:solidFill>
                  <a:schemeClr val="folHlink"/>
                </a:solidFill>
                <a:latin typeface="+mn-lt"/>
                <a:ea typeface="+mn-ea"/>
                <a:cs typeface="+mn-cs"/>
              </a:defRPr>
            </a:lvl1pPr>
            <a:lvl2pPr marL="742950" indent="-285750" algn="l" rtl="0" eaLnBrk="0" fontAlgn="base" hangingPunct="0">
              <a:spcBef>
                <a:spcPct val="20000"/>
              </a:spcBef>
              <a:spcAft>
                <a:spcPct val="0"/>
              </a:spcAft>
              <a:buClr>
                <a:schemeClr val="accent1"/>
              </a:buClr>
              <a:buSzPct val="60000"/>
              <a:buFont typeface="Wingdings" pitchFamily="2" charset="2"/>
              <a:buChar char="n"/>
              <a:defRPr>
                <a:solidFill>
                  <a:schemeClr val="tx1"/>
                </a:solidFill>
                <a:latin typeface="+mn-lt"/>
              </a:defRPr>
            </a:lvl2pPr>
            <a:lvl3pPr marL="1143000" indent="-228600" algn="l" rtl="0" eaLnBrk="0" fontAlgn="base" hangingPunct="0">
              <a:spcBef>
                <a:spcPct val="20000"/>
              </a:spcBef>
              <a:spcAft>
                <a:spcPct val="0"/>
              </a:spcAft>
              <a:buClr>
                <a:schemeClr val="folHlink"/>
              </a:buClr>
              <a:buSzPct val="60000"/>
              <a:buFont typeface="Wingdings" pitchFamily="2" charset="2"/>
              <a:buChar char="n"/>
              <a:defRPr sz="1600">
                <a:solidFill>
                  <a:schemeClr val="tx1"/>
                </a:solidFill>
                <a:latin typeface="+mn-lt"/>
              </a:defRPr>
            </a:lvl3pPr>
            <a:lvl4pPr marL="1600200" indent="-228600" algn="l" rtl="0" eaLnBrk="0" fontAlgn="base" hangingPunct="0">
              <a:spcBef>
                <a:spcPct val="20000"/>
              </a:spcBef>
              <a:spcAft>
                <a:spcPct val="0"/>
              </a:spcAft>
              <a:buClr>
                <a:schemeClr val="tx1"/>
              </a:buClr>
              <a:buSzPct val="60000"/>
              <a:buFont typeface="Wingdings" pitchFamily="2" charset="2"/>
              <a:buChar char="n"/>
              <a:defRPr sz="1600">
                <a:solidFill>
                  <a:schemeClr val="tx1"/>
                </a:solidFill>
                <a:latin typeface="+mn-lt"/>
              </a:defRPr>
            </a:lvl4pPr>
            <a:lvl5pPr marL="20574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5pPr>
            <a:lvl6pPr marL="25146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6pPr>
            <a:lvl7pPr marL="29718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7pPr>
            <a:lvl8pPr marL="34290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8pPr>
            <a:lvl9pPr marL="38862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9pPr>
          </a:lstStyle>
          <a:p>
            <a:pPr marL="0" indent="0">
              <a:buFont typeface="Wingdings" pitchFamily="2" charset="2"/>
              <a:buNone/>
              <a:defRPr/>
            </a:pPr>
            <a:r>
              <a:rPr lang="en-US" altLang="zh-CN" sz="2800" kern="0" dirty="0">
                <a:effectLst/>
                <a:latin typeface="Book Antiqua" panose="02040602050305030304" pitchFamily="18" charset="0"/>
                <a:ea typeface="宋体" pitchFamily="2" charset="-122"/>
              </a:rPr>
              <a:t>What are Veterans Benefits</a:t>
            </a:r>
          </a:p>
          <a:p>
            <a:pPr marL="0" indent="0">
              <a:buFont typeface="Wingdings" pitchFamily="2" charset="2"/>
              <a:buNone/>
              <a:defRPr/>
            </a:pPr>
            <a:endParaRPr lang="en-US" altLang="zh-CN" sz="1000" kern="0" dirty="0">
              <a:effectLst/>
              <a:latin typeface="Book Antiqua" panose="02040602050305030304" pitchFamily="18" charset="0"/>
              <a:ea typeface="宋体" pitchFamily="2" charset="-122"/>
            </a:endParaRPr>
          </a:p>
          <a:p>
            <a:pPr marL="0" indent="0">
              <a:buFont typeface="Wingdings" pitchFamily="2" charset="2"/>
              <a:buNone/>
              <a:defRPr/>
            </a:pPr>
            <a:r>
              <a:rPr lang="en-US" altLang="zh-CN" kern="0" dirty="0">
                <a:solidFill>
                  <a:srgbClr val="002164"/>
                </a:solidFill>
                <a:effectLst/>
                <a:latin typeface="Book Antiqua" panose="02040602050305030304" pitchFamily="18" charset="0"/>
                <a:ea typeface="宋体" pitchFamily="2" charset="-122"/>
                <a:cs typeface="Arial" panose="020B0604020202020204" pitchFamily="34" charset="0"/>
              </a:rPr>
              <a:t>If you have a family that receives Veterans Benefits, that is not counted as income.  The confusion for us is that Veterans Benefits do not include things like regular military pay or retired military pay.  Those things DO count as income.  Confusing, right?  So here is a chart to help us understand the difference…………..</a:t>
            </a:r>
            <a:endParaRPr lang="en-US" altLang="zh-CN" i="1" kern="0" dirty="0">
              <a:solidFill>
                <a:srgbClr val="002164"/>
              </a:solidFill>
              <a:effectLst/>
              <a:latin typeface="Arial" panose="020B0604020202020204" pitchFamily="34" charset="0"/>
              <a:ea typeface="宋体" pitchFamily="2" charset="-122"/>
              <a:cs typeface="Arial" panose="020B0604020202020204" pitchFamily="34" charset="0"/>
            </a:endParaRPr>
          </a:p>
          <a:p>
            <a:pPr>
              <a:buFont typeface="Wingdings" pitchFamily="2" charset="2"/>
              <a:buChar char="q"/>
              <a:defRPr/>
            </a:pPr>
            <a:endParaRPr lang="en-US" altLang="zh-CN" kern="0" dirty="0">
              <a:solidFill>
                <a:srgbClr val="0070C0"/>
              </a:solidFill>
              <a:effectLst/>
              <a:latin typeface="Book Antiqua" panose="02040602050305030304" pitchFamily="18" charset="0"/>
              <a:ea typeface="宋体" pitchFamily="2" charset="-122"/>
              <a:cs typeface="Arial" panose="020B0604020202020204" pitchFamily="34" charset="0"/>
            </a:endParaRPr>
          </a:p>
          <a:p>
            <a:pPr marL="0" indent="0">
              <a:buFont typeface="Wingdings" pitchFamily="2" charset="2"/>
              <a:buNone/>
              <a:defRPr/>
            </a:pPr>
            <a:endParaRPr lang="en-US" altLang="zh-CN" kern="0" dirty="0">
              <a:solidFill>
                <a:srgbClr val="002164"/>
              </a:solidFill>
              <a:effectLst/>
              <a:latin typeface="Book Antiqua" panose="02040602050305030304" pitchFamily="18" charset="0"/>
              <a:ea typeface="宋体" pitchFamily="2" charset="-122"/>
              <a:cs typeface="Arial" panose="020B0604020202020204" pitchFamily="34" charset="0"/>
            </a:endParaRPr>
          </a:p>
          <a:p>
            <a:pPr>
              <a:buFont typeface="Wingdings" pitchFamily="2" charset="2"/>
              <a:buChar char="q"/>
              <a:defRPr/>
            </a:pPr>
            <a:endParaRPr lang="en-US" altLang="zh-CN" kern="0" dirty="0">
              <a:solidFill>
                <a:srgbClr val="002164"/>
              </a:solidFill>
              <a:effectLst/>
              <a:latin typeface="Book Antiqua" panose="02040602050305030304" pitchFamily="18" charset="0"/>
              <a:ea typeface="宋体" pitchFamily="2" charset="-122"/>
              <a:cs typeface="Arial" panose="020B0604020202020204" pitchFamily="34" charset="0"/>
            </a:endParaRPr>
          </a:p>
          <a:p>
            <a:pPr marL="0" indent="0">
              <a:buFont typeface="Wingdings" pitchFamily="2" charset="2"/>
              <a:buNone/>
              <a:defRPr/>
            </a:pPr>
            <a:endParaRPr lang="zh-CN" altLang="en-US" sz="2800" i="1" kern="0" dirty="0">
              <a:solidFill>
                <a:srgbClr val="002164"/>
              </a:solidFill>
              <a:effectLst/>
              <a:latin typeface="Arial" panose="020B0604020202020204" pitchFamily="34" charset="0"/>
              <a:ea typeface="宋体" pitchFamily="2" charset="-122"/>
              <a:cs typeface="Arial" panose="020B0604020202020204" pitchFamily="34" charset="0"/>
            </a:endParaRPr>
          </a:p>
        </p:txBody>
      </p:sp>
    </p:spTree>
    <p:extLst>
      <p:ext uri="{BB962C8B-B14F-4D97-AF65-F5344CB8AC3E}">
        <p14:creationId xmlns:p14="http://schemas.microsoft.com/office/powerpoint/2010/main" val="261349060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86"/>
          <p:cNvSpPr txBox="1">
            <a:spLocks/>
          </p:cNvSpPr>
          <p:nvPr/>
        </p:nvSpPr>
        <p:spPr>
          <a:xfrm>
            <a:off x="1598613" y="1243013"/>
            <a:ext cx="5562600" cy="820737"/>
          </a:xfrm>
          <a:prstGeom prst="rect">
            <a:avLst/>
          </a:prstGeom>
        </p:spPr>
        <p:txBody>
          <a:bodyPr lIns="91425" tIns="91425" rIns="91425" bIns="91425"/>
          <a:lstStyle>
            <a:lvl1pPr marL="342900" indent="-342900" algn="l" rtl="0" eaLnBrk="0" fontAlgn="base" hangingPunct="0">
              <a:spcBef>
                <a:spcPct val="20000"/>
              </a:spcBef>
              <a:spcAft>
                <a:spcPct val="0"/>
              </a:spcAft>
              <a:buClr>
                <a:schemeClr val="folHlink"/>
              </a:buClr>
              <a:buFont typeface="Wingdings" pitchFamily="2" charset="2"/>
              <a:buChar char="u"/>
              <a:defRPr sz="2000" b="1">
                <a:solidFill>
                  <a:schemeClr val="folHlink"/>
                </a:solidFill>
                <a:latin typeface="+mn-lt"/>
                <a:ea typeface="+mn-ea"/>
                <a:cs typeface="+mn-cs"/>
              </a:defRPr>
            </a:lvl1pPr>
            <a:lvl2pPr marL="742950" indent="-285750" algn="l" rtl="0" eaLnBrk="0" fontAlgn="base" hangingPunct="0">
              <a:spcBef>
                <a:spcPct val="20000"/>
              </a:spcBef>
              <a:spcAft>
                <a:spcPct val="0"/>
              </a:spcAft>
              <a:buClr>
                <a:schemeClr val="accent1"/>
              </a:buClr>
              <a:buSzPct val="60000"/>
              <a:buFont typeface="Wingdings" pitchFamily="2" charset="2"/>
              <a:buChar char="n"/>
              <a:defRPr>
                <a:solidFill>
                  <a:schemeClr val="tx1"/>
                </a:solidFill>
                <a:latin typeface="+mn-lt"/>
              </a:defRPr>
            </a:lvl2pPr>
            <a:lvl3pPr marL="1143000" indent="-228600" algn="l" rtl="0" eaLnBrk="0" fontAlgn="base" hangingPunct="0">
              <a:spcBef>
                <a:spcPct val="20000"/>
              </a:spcBef>
              <a:spcAft>
                <a:spcPct val="0"/>
              </a:spcAft>
              <a:buClr>
                <a:schemeClr val="folHlink"/>
              </a:buClr>
              <a:buSzPct val="60000"/>
              <a:buFont typeface="Wingdings" pitchFamily="2" charset="2"/>
              <a:buChar char="n"/>
              <a:defRPr sz="1600">
                <a:solidFill>
                  <a:schemeClr val="tx1"/>
                </a:solidFill>
                <a:latin typeface="+mn-lt"/>
              </a:defRPr>
            </a:lvl3pPr>
            <a:lvl4pPr marL="1600200" indent="-228600" algn="l" rtl="0" eaLnBrk="0" fontAlgn="base" hangingPunct="0">
              <a:spcBef>
                <a:spcPct val="20000"/>
              </a:spcBef>
              <a:spcAft>
                <a:spcPct val="0"/>
              </a:spcAft>
              <a:buClr>
                <a:schemeClr val="tx1"/>
              </a:buClr>
              <a:buSzPct val="60000"/>
              <a:buFont typeface="Wingdings" pitchFamily="2" charset="2"/>
              <a:buChar char="n"/>
              <a:defRPr sz="1600">
                <a:solidFill>
                  <a:schemeClr val="tx1"/>
                </a:solidFill>
                <a:latin typeface="+mn-lt"/>
              </a:defRPr>
            </a:lvl4pPr>
            <a:lvl5pPr marL="20574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5pPr>
            <a:lvl6pPr marL="25146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6pPr>
            <a:lvl7pPr marL="29718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7pPr>
            <a:lvl8pPr marL="34290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8pPr>
            <a:lvl9pPr marL="38862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9pPr>
          </a:lstStyle>
          <a:p>
            <a:pPr marL="0" indent="0" algn="ctr">
              <a:spcBef>
                <a:spcPts val="0"/>
              </a:spcBef>
              <a:spcAft>
                <a:spcPts val="0"/>
              </a:spcAft>
              <a:buFont typeface="Wingdings" pitchFamily="2" charset="2"/>
              <a:buNone/>
              <a:defRPr/>
            </a:pPr>
            <a:r>
              <a:rPr lang="en-US" sz="3200" kern="0" dirty="0">
                <a:effectLst/>
              </a:rPr>
              <a:t>Can a child be enrolled </a:t>
            </a:r>
            <a:r>
              <a:rPr lang="en-US" sz="3200" u="sng" kern="0" dirty="0">
                <a:effectLst/>
              </a:rPr>
              <a:t>during the school year </a:t>
            </a:r>
            <a:r>
              <a:rPr lang="en-US" sz="3200" kern="0" dirty="0">
                <a:effectLst/>
              </a:rPr>
              <a:t>if they did not turn 3 by August 1?</a:t>
            </a:r>
          </a:p>
          <a:p>
            <a:pPr marL="0" indent="0" algn="ctr">
              <a:spcBef>
                <a:spcPts val="0"/>
              </a:spcBef>
              <a:spcAft>
                <a:spcPts val="0"/>
              </a:spcAft>
              <a:buFont typeface="Wingdings" pitchFamily="2" charset="2"/>
              <a:buNone/>
              <a:defRPr/>
            </a:pPr>
            <a:endParaRPr lang="en-US" sz="3200" kern="0" dirty="0">
              <a:effectLst/>
            </a:endParaRPr>
          </a:p>
          <a:p>
            <a:pPr marL="0" indent="0" algn="ctr">
              <a:spcBef>
                <a:spcPts val="0"/>
              </a:spcBef>
              <a:spcAft>
                <a:spcPts val="0"/>
              </a:spcAft>
              <a:buFont typeface="Wingdings" pitchFamily="2" charset="2"/>
              <a:buNone/>
              <a:defRPr/>
            </a:pPr>
            <a:r>
              <a:rPr lang="en-US" sz="1800" kern="0" dirty="0">
                <a:effectLst/>
              </a:rPr>
              <a:t>Yes, as long as they are 3 on the day you are enrolling them.</a:t>
            </a:r>
          </a:p>
        </p:txBody>
      </p:sp>
      <p:sp>
        <p:nvSpPr>
          <p:cNvPr id="6" name="标题 1"/>
          <p:cNvSpPr txBox="1">
            <a:spLocks/>
          </p:cNvSpPr>
          <p:nvPr/>
        </p:nvSpPr>
        <p:spPr bwMode="auto">
          <a:xfrm>
            <a:off x="628650" y="120650"/>
            <a:ext cx="7848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2800" b="1">
                <a:solidFill>
                  <a:schemeClr val="accent2"/>
                </a:solidFill>
                <a:latin typeface="+mj-lt"/>
                <a:ea typeface="+mj-ea"/>
                <a:cs typeface="+mj-cs"/>
              </a:defRPr>
            </a:lvl1pPr>
            <a:lvl2pPr algn="l" rtl="0" eaLnBrk="0" fontAlgn="base" hangingPunct="0">
              <a:spcBef>
                <a:spcPct val="0"/>
              </a:spcBef>
              <a:spcAft>
                <a:spcPct val="0"/>
              </a:spcAft>
              <a:defRPr sz="2800" b="1">
                <a:solidFill>
                  <a:schemeClr val="accent2"/>
                </a:solidFill>
                <a:latin typeface="Verdana" pitchFamily="34" charset="0"/>
              </a:defRPr>
            </a:lvl2pPr>
            <a:lvl3pPr algn="l" rtl="0" eaLnBrk="0" fontAlgn="base" hangingPunct="0">
              <a:spcBef>
                <a:spcPct val="0"/>
              </a:spcBef>
              <a:spcAft>
                <a:spcPct val="0"/>
              </a:spcAft>
              <a:defRPr sz="2800" b="1">
                <a:solidFill>
                  <a:schemeClr val="accent2"/>
                </a:solidFill>
                <a:latin typeface="Verdana" pitchFamily="34" charset="0"/>
              </a:defRPr>
            </a:lvl3pPr>
            <a:lvl4pPr algn="l" rtl="0" eaLnBrk="0" fontAlgn="base" hangingPunct="0">
              <a:spcBef>
                <a:spcPct val="0"/>
              </a:spcBef>
              <a:spcAft>
                <a:spcPct val="0"/>
              </a:spcAft>
              <a:defRPr sz="2800" b="1">
                <a:solidFill>
                  <a:schemeClr val="accent2"/>
                </a:solidFill>
                <a:latin typeface="Verdana" pitchFamily="34" charset="0"/>
              </a:defRPr>
            </a:lvl4pPr>
            <a:lvl5pPr algn="l" rtl="0" eaLnBrk="0" fontAlgn="base" hangingPunct="0">
              <a:spcBef>
                <a:spcPct val="0"/>
              </a:spcBef>
              <a:spcAft>
                <a:spcPct val="0"/>
              </a:spcAft>
              <a:defRPr sz="2800" b="1">
                <a:solidFill>
                  <a:schemeClr val="accent2"/>
                </a:solidFill>
                <a:latin typeface="Verdana" pitchFamily="34" charset="0"/>
              </a:defRPr>
            </a:lvl5pPr>
            <a:lvl6pPr marL="457200" algn="l" rtl="0" eaLnBrk="0" fontAlgn="base" hangingPunct="0">
              <a:spcBef>
                <a:spcPct val="0"/>
              </a:spcBef>
              <a:spcAft>
                <a:spcPct val="0"/>
              </a:spcAft>
              <a:defRPr sz="2800" b="1">
                <a:solidFill>
                  <a:schemeClr val="accent2"/>
                </a:solidFill>
                <a:latin typeface="Verdana" pitchFamily="34" charset="0"/>
              </a:defRPr>
            </a:lvl6pPr>
            <a:lvl7pPr marL="914400" algn="l" rtl="0" eaLnBrk="0" fontAlgn="base" hangingPunct="0">
              <a:spcBef>
                <a:spcPct val="0"/>
              </a:spcBef>
              <a:spcAft>
                <a:spcPct val="0"/>
              </a:spcAft>
              <a:defRPr sz="2800" b="1">
                <a:solidFill>
                  <a:schemeClr val="accent2"/>
                </a:solidFill>
                <a:latin typeface="Verdana" pitchFamily="34" charset="0"/>
              </a:defRPr>
            </a:lvl7pPr>
            <a:lvl8pPr marL="1371600" algn="l" rtl="0" eaLnBrk="0" fontAlgn="base" hangingPunct="0">
              <a:spcBef>
                <a:spcPct val="0"/>
              </a:spcBef>
              <a:spcAft>
                <a:spcPct val="0"/>
              </a:spcAft>
              <a:defRPr sz="2800" b="1">
                <a:solidFill>
                  <a:schemeClr val="accent2"/>
                </a:solidFill>
                <a:latin typeface="Verdana" pitchFamily="34" charset="0"/>
              </a:defRPr>
            </a:lvl8pPr>
            <a:lvl9pPr marL="1828800" algn="l" rtl="0" eaLnBrk="0" fontAlgn="base" hangingPunct="0">
              <a:spcBef>
                <a:spcPct val="0"/>
              </a:spcBef>
              <a:spcAft>
                <a:spcPct val="0"/>
              </a:spcAft>
              <a:defRPr sz="2800" b="1">
                <a:solidFill>
                  <a:schemeClr val="accent2"/>
                </a:solidFill>
                <a:latin typeface="Verdana" pitchFamily="34" charset="0"/>
              </a:defRPr>
            </a:lvl9pPr>
          </a:lstStyle>
          <a:p>
            <a:pPr algn="ctr">
              <a:defRPr/>
            </a:pPr>
            <a:r>
              <a:rPr lang="en-US" altLang="zh-CN" kern="0">
                <a:effectLst/>
                <a:ea typeface="宋体" pitchFamily="2" charset="-122"/>
              </a:rPr>
              <a:t>Eligibility</a:t>
            </a:r>
            <a:endParaRPr lang="zh-CN" altLang="en-US" kern="0" dirty="0">
              <a:effectLst/>
              <a:ea typeface="宋体" pitchFamily="2" charset="-122"/>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4">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1000"/>
                                        <p:tgtEl>
                                          <p:spTgt spid="4">
                                            <p:txEl>
                                              <p:pRg st="2" end="2"/>
                                            </p:txEl>
                                          </p:spTgt>
                                        </p:tgtEl>
                                      </p:cBhvr>
                                    </p:animEffect>
                                    <p:anim calcmode="lin" valueType="num">
                                      <p:cBhvr>
                                        <p:cTn id="16"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4">
                                            <p:txEl>
                                              <p:pRg st="2" end="2"/>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4">
                                            <p:txEl>
                                              <p:pRg st="2" end="2"/>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601D5C-C9BF-C0CC-D4E8-6F8E503F9AFF}"/>
            </a:ext>
          </a:extLst>
        </p:cNvPr>
        <p:cNvGrpSpPr/>
        <p:nvPr/>
      </p:nvGrpSpPr>
      <p:grpSpPr>
        <a:xfrm>
          <a:off x="0" y="0"/>
          <a:ext cx="0" cy="0"/>
          <a:chOff x="0" y="0"/>
          <a:chExt cx="0" cy="0"/>
        </a:xfrm>
      </p:grpSpPr>
      <p:sp>
        <p:nvSpPr>
          <p:cNvPr id="12" name="内容占位符 2">
            <a:extLst>
              <a:ext uri="{FF2B5EF4-FFF2-40B4-BE49-F238E27FC236}">
                <a16:creationId xmlns:a16="http://schemas.microsoft.com/office/drawing/2014/main" id="{3102A9B9-A04D-2FD5-90FB-92B78AE197F7}"/>
              </a:ext>
            </a:extLst>
          </p:cNvPr>
          <p:cNvSpPr txBox="1">
            <a:spLocks/>
          </p:cNvSpPr>
          <p:nvPr/>
        </p:nvSpPr>
        <p:spPr bwMode="auto">
          <a:xfrm>
            <a:off x="538480" y="1097280"/>
            <a:ext cx="8178165" cy="4053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chemeClr val="folHlink"/>
              </a:buClr>
              <a:buFont typeface="Wingdings" pitchFamily="2" charset="2"/>
              <a:buChar char="u"/>
              <a:defRPr sz="2000" b="1">
                <a:solidFill>
                  <a:schemeClr val="folHlink"/>
                </a:solidFill>
                <a:latin typeface="+mn-lt"/>
                <a:ea typeface="+mn-ea"/>
                <a:cs typeface="+mn-cs"/>
              </a:defRPr>
            </a:lvl1pPr>
            <a:lvl2pPr marL="742950" indent="-285750" algn="l" rtl="0" eaLnBrk="0" fontAlgn="base" hangingPunct="0">
              <a:spcBef>
                <a:spcPct val="20000"/>
              </a:spcBef>
              <a:spcAft>
                <a:spcPct val="0"/>
              </a:spcAft>
              <a:buClr>
                <a:schemeClr val="accent1"/>
              </a:buClr>
              <a:buSzPct val="60000"/>
              <a:buFont typeface="Wingdings" pitchFamily="2" charset="2"/>
              <a:buChar char="n"/>
              <a:defRPr>
                <a:solidFill>
                  <a:schemeClr val="tx1"/>
                </a:solidFill>
                <a:latin typeface="+mn-lt"/>
              </a:defRPr>
            </a:lvl2pPr>
            <a:lvl3pPr marL="1143000" indent="-228600" algn="l" rtl="0" eaLnBrk="0" fontAlgn="base" hangingPunct="0">
              <a:spcBef>
                <a:spcPct val="20000"/>
              </a:spcBef>
              <a:spcAft>
                <a:spcPct val="0"/>
              </a:spcAft>
              <a:buClr>
                <a:schemeClr val="folHlink"/>
              </a:buClr>
              <a:buSzPct val="60000"/>
              <a:buFont typeface="Wingdings" pitchFamily="2" charset="2"/>
              <a:buChar char="n"/>
              <a:defRPr sz="1600">
                <a:solidFill>
                  <a:schemeClr val="tx1"/>
                </a:solidFill>
                <a:latin typeface="+mn-lt"/>
              </a:defRPr>
            </a:lvl3pPr>
            <a:lvl4pPr marL="1600200" indent="-228600" algn="l" rtl="0" eaLnBrk="0" fontAlgn="base" hangingPunct="0">
              <a:spcBef>
                <a:spcPct val="20000"/>
              </a:spcBef>
              <a:spcAft>
                <a:spcPct val="0"/>
              </a:spcAft>
              <a:buClr>
                <a:schemeClr val="tx1"/>
              </a:buClr>
              <a:buSzPct val="60000"/>
              <a:buFont typeface="Wingdings" pitchFamily="2" charset="2"/>
              <a:buChar char="n"/>
              <a:defRPr sz="1600">
                <a:solidFill>
                  <a:schemeClr val="tx1"/>
                </a:solidFill>
                <a:latin typeface="+mn-lt"/>
              </a:defRPr>
            </a:lvl4pPr>
            <a:lvl5pPr marL="20574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5pPr>
            <a:lvl6pPr marL="25146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6pPr>
            <a:lvl7pPr marL="29718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7pPr>
            <a:lvl8pPr marL="34290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8pPr>
            <a:lvl9pPr marL="38862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9pPr>
          </a:lstStyle>
          <a:p>
            <a:pPr marL="0" indent="0" eaLnBrk="1" fontAlgn="auto" hangingPunct="1">
              <a:lnSpc>
                <a:spcPct val="106000"/>
              </a:lnSpc>
              <a:spcBef>
                <a:spcPts val="0"/>
              </a:spcBef>
              <a:spcAft>
                <a:spcPts val="0"/>
              </a:spcAft>
              <a:buClr>
                <a:srgbClr val="0B5394"/>
              </a:buClr>
              <a:buSzPts val="1400"/>
              <a:buFont typeface="Wingdings" pitchFamily="2" charset="2"/>
              <a:buNone/>
              <a:defRPr/>
            </a:pPr>
            <a:r>
              <a:rPr lang="en-US" sz="1800" b="0" kern="0" dirty="0">
                <a:solidFill>
                  <a:srgbClr val="002164"/>
                </a:solidFill>
                <a:effectLst/>
                <a:latin typeface="Book Antiqua" panose="02040602050305030304" pitchFamily="18" charset="0"/>
                <a:sym typeface="Pangolin"/>
              </a:rPr>
              <a:t>	</a:t>
            </a:r>
            <a:r>
              <a:rPr lang="en-US" sz="1800" b="0" u="sng" kern="0" dirty="0">
                <a:solidFill>
                  <a:schemeClr val="accent6"/>
                </a:solidFill>
                <a:effectLst/>
                <a:latin typeface="Book Antiqua" panose="02040602050305030304" pitchFamily="18" charset="0"/>
                <a:sym typeface="Pangolin"/>
              </a:rPr>
              <a:t>	Veteran Benefits			Military Retirement Pay</a:t>
            </a:r>
          </a:p>
          <a:p>
            <a:pPr marL="0" indent="0" eaLnBrk="1" fontAlgn="auto" hangingPunct="1">
              <a:lnSpc>
                <a:spcPct val="106000"/>
              </a:lnSpc>
              <a:spcBef>
                <a:spcPts val="0"/>
              </a:spcBef>
              <a:spcAft>
                <a:spcPts val="0"/>
              </a:spcAft>
              <a:buClr>
                <a:srgbClr val="0B5394"/>
              </a:buClr>
              <a:buSzPts val="1400"/>
              <a:buFont typeface="Wingdings" pitchFamily="2" charset="2"/>
              <a:buNone/>
              <a:defRPr/>
            </a:pPr>
            <a:endParaRPr lang="en-US" sz="1800" b="0" kern="0" dirty="0">
              <a:solidFill>
                <a:srgbClr val="002164"/>
              </a:solidFill>
              <a:effectLst/>
              <a:latin typeface="Book Antiqua" panose="02040602050305030304" pitchFamily="18" charset="0"/>
              <a:sym typeface="Pangolin"/>
            </a:endParaRPr>
          </a:p>
          <a:p>
            <a:pPr marL="0" indent="0" eaLnBrk="1" fontAlgn="auto" hangingPunct="1">
              <a:lnSpc>
                <a:spcPct val="106000"/>
              </a:lnSpc>
              <a:spcBef>
                <a:spcPts val="0"/>
              </a:spcBef>
              <a:spcAft>
                <a:spcPts val="0"/>
              </a:spcAft>
              <a:buClr>
                <a:srgbClr val="0B5394"/>
              </a:buClr>
              <a:buSzPts val="1400"/>
              <a:buFont typeface="Wingdings" pitchFamily="2" charset="2"/>
              <a:buNone/>
              <a:defRPr/>
            </a:pPr>
            <a:r>
              <a:rPr lang="en-US" sz="1800" b="0" kern="0" dirty="0">
                <a:solidFill>
                  <a:srgbClr val="002164"/>
                </a:solidFill>
                <a:effectLst/>
                <a:latin typeface="Book Antiqua" panose="02040602050305030304" pitchFamily="18" charset="0"/>
                <a:sym typeface="Pangolin"/>
              </a:rPr>
              <a:t>Paid by		Dept. of Veterans Affairs		Dept. of Defense (DFAS)</a:t>
            </a:r>
          </a:p>
          <a:p>
            <a:pPr marL="0" indent="0" eaLnBrk="1" fontAlgn="auto" hangingPunct="1">
              <a:lnSpc>
                <a:spcPct val="106000"/>
              </a:lnSpc>
              <a:spcBef>
                <a:spcPts val="0"/>
              </a:spcBef>
              <a:spcAft>
                <a:spcPts val="0"/>
              </a:spcAft>
              <a:buClr>
                <a:srgbClr val="0B5394"/>
              </a:buClr>
              <a:buSzPts val="1400"/>
              <a:buFont typeface="Wingdings" pitchFamily="2" charset="2"/>
              <a:buNone/>
              <a:defRPr/>
            </a:pPr>
            <a:endParaRPr lang="en-US" sz="1800" b="0" kern="0" dirty="0">
              <a:solidFill>
                <a:srgbClr val="002164"/>
              </a:solidFill>
              <a:effectLst/>
              <a:latin typeface="Book Antiqua" panose="02040602050305030304" pitchFamily="18" charset="0"/>
              <a:sym typeface="Pangolin"/>
            </a:endParaRPr>
          </a:p>
          <a:p>
            <a:pPr marL="0" indent="0" eaLnBrk="1" fontAlgn="auto" hangingPunct="1">
              <a:lnSpc>
                <a:spcPct val="106000"/>
              </a:lnSpc>
              <a:spcBef>
                <a:spcPts val="0"/>
              </a:spcBef>
              <a:spcAft>
                <a:spcPts val="0"/>
              </a:spcAft>
              <a:buClr>
                <a:srgbClr val="0B5394"/>
              </a:buClr>
              <a:buSzPts val="1400"/>
              <a:buFont typeface="Wingdings" pitchFamily="2" charset="2"/>
              <a:buNone/>
              <a:defRPr/>
            </a:pPr>
            <a:r>
              <a:rPr lang="en-US" sz="1800" b="0" kern="0" dirty="0">
                <a:solidFill>
                  <a:srgbClr val="002164"/>
                </a:solidFill>
                <a:effectLst/>
                <a:latin typeface="Book Antiqua" panose="02040602050305030304" pitchFamily="18" charset="0"/>
                <a:sym typeface="Pangolin"/>
              </a:rPr>
              <a:t>Why paid	Disability, need, survivor benefit	Years of Service</a:t>
            </a:r>
          </a:p>
          <a:p>
            <a:pPr marL="0" indent="0" eaLnBrk="1" fontAlgn="auto" hangingPunct="1">
              <a:lnSpc>
                <a:spcPct val="106000"/>
              </a:lnSpc>
              <a:spcBef>
                <a:spcPts val="0"/>
              </a:spcBef>
              <a:spcAft>
                <a:spcPts val="0"/>
              </a:spcAft>
              <a:buClr>
                <a:srgbClr val="0B5394"/>
              </a:buClr>
              <a:buSzPts val="1400"/>
              <a:buFont typeface="Wingdings" pitchFamily="2" charset="2"/>
              <a:buNone/>
              <a:defRPr/>
            </a:pPr>
            <a:endParaRPr lang="en-US" sz="1800" b="0" kern="0" dirty="0">
              <a:solidFill>
                <a:srgbClr val="002164"/>
              </a:solidFill>
              <a:effectLst/>
              <a:latin typeface="Book Antiqua" panose="02040602050305030304" pitchFamily="18" charset="0"/>
              <a:sym typeface="Pangolin"/>
            </a:endParaRPr>
          </a:p>
          <a:p>
            <a:pPr marL="0" indent="0" eaLnBrk="1" fontAlgn="auto" hangingPunct="1">
              <a:lnSpc>
                <a:spcPct val="106000"/>
              </a:lnSpc>
              <a:spcBef>
                <a:spcPts val="0"/>
              </a:spcBef>
              <a:spcAft>
                <a:spcPts val="0"/>
              </a:spcAft>
              <a:buClr>
                <a:srgbClr val="0B5394"/>
              </a:buClr>
              <a:buSzPts val="1400"/>
              <a:buFont typeface="Wingdings" pitchFamily="2" charset="2"/>
              <a:buNone/>
              <a:defRPr/>
            </a:pPr>
            <a:r>
              <a:rPr lang="en-US" sz="1800" b="0" kern="0" dirty="0">
                <a:solidFill>
                  <a:srgbClr val="002164"/>
                </a:solidFill>
                <a:effectLst/>
                <a:latin typeface="Book Antiqua" panose="02040602050305030304" pitchFamily="18" charset="0"/>
                <a:sym typeface="Pangolin"/>
              </a:rPr>
              <a:t>Type		Benefit/Compensation		Pension/Retirement</a:t>
            </a:r>
          </a:p>
          <a:p>
            <a:pPr marL="0" indent="0" eaLnBrk="1" fontAlgn="auto" hangingPunct="1">
              <a:lnSpc>
                <a:spcPct val="106000"/>
              </a:lnSpc>
              <a:spcBef>
                <a:spcPts val="0"/>
              </a:spcBef>
              <a:spcAft>
                <a:spcPts val="0"/>
              </a:spcAft>
              <a:buClr>
                <a:srgbClr val="0B5394"/>
              </a:buClr>
              <a:buSzPts val="1400"/>
              <a:buFont typeface="Wingdings" pitchFamily="2" charset="2"/>
              <a:buNone/>
              <a:defRPr/>
            </a:pPr>
            <a:endParaRPr lang="en-US" sz="1800" b="0" kern="0" dirty="0">
              <a:solidFill>
                <a:srgbClr val="002164"/>
              </a:solidFill>
              <a:effectLst/>
              <a:latin typeface="Book Antiqua" panose="02040602050305030304" pitchFamily="18" charset="0"/>
              <a:sym typeface="Pangolin"/>
            </a:endParaRPr>
          </a:p>
          <a:p>
            <a:pPr marL="0" indent="0" eaLnBrk="1" fontAlgn="auto" hangingPunct="1">
              <a:lnSpc>
                <a:spcPct val="106000"/>
              </a:lnSpc>
              <a:spcBef>
                <a:spcPts val="0"/>
              </a:spcBef>
              <a:spcAft>
                <a:spcPts val="0"/>
              </a:spcAft>
              <a:buClr>
                <a:srgbClr val="0B5394"/>
              </a:buClr>
              <a:buSzPts val="1400"/>
              <a:buFont typeface="Wingdings" pitchFamily="2" charset="2"/>
              <a:buNone/>
              <a:defRPr/>
            </a:pPr>
            <a:r>
              <a:rPr lang="en-US" sz="1800" b="0" kern="0" dirty="0">
                <a:solidFill>
                  <a:srgbClr val="002164"/>
                </a:solidFill>
                <a:effectLst/>
                <a:latin typeface="Book Antiqua" panose="02040602050305030304" pitchFamily="18" charset="0"/>
                <a:sym typeface="Pangolin"/>
              </a:rPr>
              <a:t>Taxable		</a:t>
            </a:r>
            <a:r>
              <a:rPr lang="en-US" sz="1800" kern="0" dirty="0">
                <a:solidFill>
                  <a:srgbClr val="FF0000"/>
                </a:solidFill>
                <a:effectLst/>
                <a:latin typeface="Book Antiqua" panose="02040602050305030304" pitchFamily="18" charset="0"/>
                <a:sym typeface="Pangolin"/>
              </a:rPr>
              <a:t>No</a:t>
            </a:r>
            <a:r>
              <a:rPr lang="en-US" sz="1800" b="0" kern="0" dirty="0">
                <a:solidFill>
                  <a:srgbClr val="002164"/>
                </a:solidFill>
                <a:effectLst/>
                <a:latin typeface="Book Antiqua" panose="02040602050305030304" pitchFamily="18" charset="0"/>
                <a:sym typeface="Pangolin"/>
              </a:rPr>
              <a:t>				Yes</a:t>
            </a:r>
          </a:p>
          <a:p>
            <a:pPr marL="0" indent="0" eaLnBrk="1" fontAlgn="auto" hangingPunct="1">
              <a:lnSpc>
                <a:spcPct val="106000"/>
              </a:lnSpc>
              <a:spcBef>
                <a:spcPts val="0"/>
              </a:spcBef>
              <a:spcAft>
                <a:spcPts val="0"/>
              </a:spcAft>
              <a:buClr>
                <a:srgbClr val="0B5394"/>
              </a:buClr>
              <a:buSzPts val="1400"/>
              <a:buFont typeface="Wingdings" pitchFamily="2" charset="2"/>
              <a:buNone/>
              <a:defRPr/>
            </a:pPr>
            <a:endParaRPr lang="en-US" sz="1800" b="0" kern="0" dirty="0">
              <a:solidFill>
                <a:srgbClr val="002164"/>
              </a:solidFill>
              <a:effectLst/>
              <a:latin typeface="Book Antiqua" panose="02040602050305030304" pitchFamily="18" charset="0"/>
              <a:sym typeface="Pangolin"/>
            </a:endParaRPr>
          </a:p>
          <a:p>
            <a:pPr marL="0" indent="0" eaLnBrk="1" fontAlgn="auto" hangingPunct="1">
              <a:lnSpc>
                <a:spcPct val="106000"/>
              </a:lnSpc>
              <a:spcBef>
                <a:spcPts val="0"/>
              </a:spcBef>
              <a:spcAft>
                <a:spcPts val="0"/>
              </a:spcAft>
              <a:buClr>
                <a:srgbClr val="0B5394"/>
              </a:buClr>
              <a:buSzPts val="1400"/>
              <a:buFont typeface="Wingdings" pitchFamily="2" charset="2"/>
              <a:buNone/>
              <a:defRPr/>
            </a:pPr>
            <a:r>
              <a:rPr lang="en-US" sz="1800" b="0" kern="0" dirty="0">
                <a:solidFill>
                  <a:srgbClr val="002164"/>
                </a:solidFill>
                <a:effectLst/>
                <a:latin typeface="Book Antiqua" panose="02040602050305030304" pitchFamily="18" charset="0"/>
                <a:sym typeface="Pangolin"/>
              </a:rPr>
              <a:t>HS Income	</a:t>
            </a:r>
            <a:r>
              <a:rPr lang="en-US" sz="1800" kern="0" dirty="0">
                <a:solidFill>
                  <a:srgbClr val="FF0000"/>
                </a:solidFill>
                <a:effectLst/>
                <a:latin typeface="Book Antiqua" panose="02040602050305030304" pitchFamily="18" charset="0"/>
                <a:sym typeface="Pangolin"/>
              </a:rPr>
              <a:t>No</a:t>
            </a:r>
            <a:r>
              <a:rPr lang="en-US" sz="1800" b="0" kern="0" dirty="0">
                <a:solidFill>
                  <a:srgbClr val="002164"/>
                </a:solidFill>
                <a:effectLst/>
                <a:latin typeface="Book Antiqua" panose="02040602050305030304" pitchFamily="18" charset="0"/>
                <a:sym typeface="Pangolin"/>
              </a:rPr>
              <a:t>				Yes</a:t>
            </a:r>
          </a:p>
          <a:p>
            <a:pPr marL="0" indent="0" eaLnBrk="1" fontAlgn="auto" hangingPunct="1">
              <a:lnSpc>
                <a:spcPct val="106000"/>
              </a:lnSpc>
              <a:spcBef>
                <a:spcPts val="0"/>
              </a:spcBef>
              <a:spcAft>
                <a:spcPts val="0"/>
              </a:spcAft>
              <a:buClr>
                <a:srgbClr val="0B5394"/>
              </a:buClr>
              <a:buSzPts val="1400"/>
              <a:buFont typeface="Wingdings" pitchFamily="2" charset="2"/>
              <a:buNone/>
              <a:defRPr/>
            </a:pPr>
            <a:endParaRPr lang="en-US" sz="1800" b="0" kern="0" dirty="0">
              <a:solidFill>
                <a:srgbClr val="002164"/>
              </a:solidFill>
              <a:effectLst/>
              <a:latin typeface="Book Antiqua" panose="02040602050305030304" pitchFamily="18" charset="0"/>
              <a:sym typeface="Pangolin"/>
            </a:endParaRPr>
          </a:p>
          <a:p>
            <a:pPr marL="0" indent="0">
              <a:buFont typeface="Wingdings" pitchFamily="2" charset="2"/>
              <a:buNone/>
              <a:defRPr/>
            </a:pPr>
            <a:endParaRPr lang="en-US" altLang="zh-CN" sz="1800" b="0" kern="0" dirty="0">
              <a:solidFill>
                <a:srgbClr val="002164"/>
              </a:solidFill>
              <a:effectLst/>
              <a:latin typeface="Book Antiqua" panose="02040602050305030304" pitchFamily="18" charset="0"/>
              <a:ea typeface="宋体" pitchFamily="2" charset="-122"/>
              <a:cs typeface="Arial" panose="020B0604020202020204" pitchFamily="34" charset="0"/>
            </a:endParaRPr>
          </a:p>
          <a:p>
            <a:pPr marL="0" indent="0">
              <a:buFont typeface="Wingdings" pitchFamily="2" charset="2"/>
              <a:buNone/>
              <a:defRPr/>
            </a:pPr>
            <a:endParaRPr lang="en-US" altLang="zh-CN" sz="1800" b="0" kern="0" dirty="0">
              <a:solidFill>
                <a:srgbClr val="002164"/>
              </a:solidFill>
              <a:effectLst/>
              <a:latin typeface="Arial" panose="020B0604020202020204" pitchFamily="34" charset="0"/>
              <a:ea typeface="宋体" pitchFamily="2" charset="-122"/>
              <a:cs typeface="Arial" panose="020B0604020202020204" pitchFamily="34" charset="0"/>
            </a:endParaRPr>
          </a:p>
          <a:p>
            <a:pPr>
              <a:buFont typeface="Wingdings" pitchFamily="2" charset="2"/>
              <a:buChar char="q"/>
              <a:defRPr/>
            </a:pPr>
            <a:endParaRPr lang="en-US" altLang="zh-CN" sz="1800" b="0" kern="0" dirty="0">
              <a:solidFill>
                <a:srgbClr val="0070C0"/>
              </a:solidFill>
              <a:effectLst/>
              <a:latin typeface="Book Antiqua" panose="02040602050305030304" pitchFamily="18" charset="0"/>
              <a:ea typeface="宋体" pitchFamily="2" charset="-122"/>
              <a:cs typeface="Arial" panose="020B0604020202020204" pitchFamily="34" charset="0"/>
            </a:endParaRPr>
          </a:p>
          <a:p>
            <a:pPr marL="0" indent="0">
              <a:buFont typeface="Wingdings" pitchFamily="2" charset="2"/>
              <a:buNone/>
              <a:defRPr/>
            </a:pPr>
            <a:endParaRPr lang="en-US" altLang="zh-CN" sz="1800" b="0" kern="0" dirty="0">
              <a:solidFill>
                <a:srgbClr val="002164"/>
              </a:solidFill>
              <a:effectLst/>
              <a:latin typeface="Book Antiqua" panose="02040602050305030304" pitchFamily="18" charset="0"/>
              <a:ea typeface="宋体" pitchFamily="2" charset="-122"/>
              <a:cs typeface="Arial" panose="020B0604020202020204" pitchFamily="34" charset="0"/>
            </a:endParaRPr>
          </a:p>
          <a:p>
            <a:pPr>
              <a:buFont typeface="Wingdings" pitchFamily="2" charset="2"/>
              <a:buChar char="q"/>
              <a:defRPr/>
            </a:pPr>
            <a:endParaRPr lang="en-US" altLang="zh-CN" sz="1800" b="0" kern="0" dirty="0">
              <a:solidFill>
                <a:srgbClr val="002164"/>
              </a:solidFill>
              <a:effectLst/>
              <a:latin typeface="Book Antiqua" panose="02040602050305030304" pitchFamily="18" charset="0"/>
              <a:ea typeface="宋体" pitchFamily="2" charset="-122"/>
              <a:cs typeface="Arial" panose="020B0604020202020204" pitchFamily="34" charset="0"/>
            </a:endParaRPr>
          </a:p>
          <a:p>
            <a:pPr marL="0" indent="0">
              <a:buFont typeface="Wingdings" pitchFamily="2" charset="2"/>
              <a:buNone/>
              <a:defRPr/>
            </a:pPr>
            <a:endParaRPr lang="zh-CN" altLang="en-US" sz="1800" b="0" i="1" kern="0" dirty="0">
              <a:solidFill>
                <a:srgbClr val="002164"/>
              </a:solidFill>
              <a:effectLst/>
              <a:latin typeface="Arial" panose="020B0604020202020204" pitchFamily="34" charset="0"/>
              <a:ea typeface="宋体" pitchFamily="2" charset="-122"/>
              <a:cs typeface="Arial" panose="020B0604020202020204" pitchFamily="34" charset="0"/>
            </a:endParaRPr>
          </a:p>
        </p:txBody>
      </p:sp>
      <p:cxnSp>
        <p:nvCxnSpPr>
          <p:cNvPr id="14" name="Straight Connector 13">
            <a:extLst>
              <a:ext uri="{FF2B5EF4-FFF2-40B4-BE49-F238E27FC236}">
                <a16:creationId xmlns:a16="http://schemas.microsoft.com/office/drawing/2014/main" id="{C707B319-C9E4-F3F1-3CF3-7D3550CEB297}"/>
              </a:ext>
            </a:extLst>
          </p:cNvPr>
          <p:cNvCxnSpPr/>
          <p:nvPr/>
        </p:nvCxnSpPr>
        <p:spPr>
          <a:xfrm>
            <a:off x="2184400" y="1412240"/>
            <a:ext cx="0" cy="3840480"/>
          </a:xfrm>
          <a:prstGeom prst="line">
            <a:avLst/>
          </a:prstGeom>
          <a:ln w="44450"/>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F71F24C-B14F-3479-98B5-E299CEFCFD7F}"/>
              </a:ext>
            </a:extLst>
          </p:cNvPr>
          <p:cNvCxnSpPr/>
          <p:nvPr/>
        </p:nvCxnSpPr>
        <p:spPr>
          <a:xfrm>
            <a:off x="5984240" y="1412240"/>
            <a:ext cx="0" cy="3840480"/>
          </a:xfrm>
          <a:prstGeom prst="line">
            <a:avLst/>
          </a:prstGeom>
          <a:ln w="44450"/>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E7C4906F-D0C6-DC73-4EDC-0404F551F213}"/>
              </a:ext>
            </a:extLst>
          </p:cNvPr>
          <p:cNvSpPr>
            <a:spLocks noGrp="1"/>
          </p:cNvSpPr>
          <p:nvPr>
            <p:ph type="sldNum" sz="quarter" idx="12"/>
          </p:nvPr>
        </p:nvSpPr>
        <p:spPr/>
        <p:txBody>
          <a:bodyPr/>
          <a:lstStyle/>
          <a:p>
            <a:pPr>
              <a:defRPr/>
            </a:pPr>
            <a:fld id="{0821A8C0-D0B8-42CD-BEA2-D100D705E74C}" type="slidenum">
              <a:rPr lang="en-US" smtClean="0"/>
              <a:pPr>
                <a:defRPr/>
              </a:pPr>
              <a:t>70</a:t>
            </a:fld>
            <a:endParaRPr lang="en-US"/>
          </a:p>
        </p:txBody>
      </p:sp>
    </p:spTree>
    <p:extLst>
      <p:ext uri="{BB962C8B-B14F-4D97-AF65-F5344CB8AC3E}">
        <p14:creationId xmlns:p14="http://schemas.microsoft.com/office/powerpoint/2010/main" val="3233703258"/>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07AB2E-298A-4694-E085-AB22FE1660CF}"/>
            </a:ext>
          </a:extLst>
        </p:cNvPr>
        <p:cNvGrpSpPr/>
        <p:nvPr/>
      </p:nvGrpSpPr>
      <p:grpSpPr>
        <a:xfrm>
          <a:off x="0" y="0"/>
          <a:ext cx="0" cy="0"/>
          <a:chOff x="0" y="0"/>
          <a:chExt cx="0" cy="0"/>
        </a:xfrm>
      </p:grpSpPr>
      <p:sp>
        <p:nvSpPr>
          <p:cNvPr id="3" name="内容占位符 2">
            <a:extLst>
              <a:ext uri="{FF2B5EF4-FFF2-40B4-BE49-F238E27FC236}">
                <a16:creationId xmlns:a16="http://schemas.microsoft.com/office/drawing/2014/main" id="{CEAF5B9E-2D86-A933-02B6-AB30AA0B534B}"/>
              </a:ext>
            </a:extLst>
          </p:cNvPr>
          <p:cNvSpPr txBox="1">
            <a:spLocks/>
          </p:cNvSpPr>
          <p:nvPr/>
        </p:nvSpPr>
        <p:spPr bwMode="auto">
          <a:xfrm>
            <a:off x="787400" y="1098550"/>
            <a:ext cx="7807325" cy="455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chemeClr val="folHlink"/>
              </a:buClr>
              <a:buFont typeface="Wingdings" pitchFamily="2" charset="2"/>
              <a:buChar char="u"/>
              <a:defRPr sz="2000" b="1">
                <a:solidFill>
                  <a:schemeClr val="folHlink"/>
                </a:solidFill>
                <a:latin typeface="+mn-lt"/>
                <a:ea typeface="+mn-ea"/>
                <a:cs typeface="+mn-cs"/>
              </a:defRPr>
            </a:lvl1pPr>
            <a:lvl2pPr marL="742950" indent="-285750" algn="l" rtl="0" eaLnBrk="0" fontAlgn="base" hangingPunct="0">
              <a:spcBef>
                <a:spcPct val="20000"/>
              </a:spcBef>
              <a:spcAft>
                <a:spcPct val="0"/>
              </a:spcAft>
              <a:buClr>
                <a:schemeClr val="accent1"/>
              </a:buClr>
              <a:buSzPct val="60000"/>
              <a:buFont typeface="Wingdings" pitchFamily="2" charset="2"/>
              <a:buChar char="n"/>
              <a:defRPr>
                <a:solidFill>
                  <a:schemeClr val="tx1"/>
                </a:solidFill>
                <a:latin typeface="+mn-lt"/>
              </a:defRPr>
            </a:lvl2pPr>
            <a:lvl3pPr marL="1143000" indent="-228600" algn="l" rtl="0" eaLnBrk="0" fontAlgn="base" hangingPunct="0">
              <a:spcBef>
                <a:spcPct val="20000"/>
              </a:spcBef>
              <a:spcAft>
                <a:spcPct val="0"/>
              </a:spcAft>
              <a:buClr>
                <a:schemeClr val="folHlink"/>
              </a:buClr>
              <a:buSzPct val="60000"/>
              <a:buFont typeface="Wingdings" pitchFamily="2" charset="2"/>
              <a:buChar char="n"/>
              <a:defRPr sz="1600">
                <a:solidFill>
                  <a:schemeClr val="tx1"/>
                </a:solidFill>
                <a:latin typeface="+mn-lt"/>
              </a:defRPr>
            </a:lvl3pPr>
            <a:lvl4pPr marL="1600200" indent="-228600" algn="l" rtl="0" eaLnBrk="0" fontAlgn="base" hangingPunct="0">
              <a:spcBef>
                <a:spcPct val="20000"/>
              </a:spcBef>
              <a:spcAft>
                <a:spcPct val="0"/>
              </a:spcAft>
              <a:buClr>
                <a:schemeClr val="tx1"/>
              </a:buClr>
              <a:buSzPct val="60000"/>
              <a:buFont typeface="Wingdings" pitchFamily="2" charset="2"/>
              <a:buChar char="n"/>
              <a:defRPr sz="1600">
                <a:solidFill>
                  <a:schemeClr val="tx1"/>
                </a:solidFill>
                <a:latin typeface="+mn-lt"/>
              </a:defRPr>
            </a:lvl4pPr>
            <a:lvl5pPr marL="20574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5pPr>
            <a:lvl6pPr marL="25146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6pPr>
            <a:lvl7pPr marL="29718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7pPr>
            <a:lvl8pPr marL="34290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8pPr>
            <a:lvl9pPr marL="38862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9pPr>
          </a:lstStyle>
          <a:p>
            <a:pPr marL="0" indent="0">
              <a:buFont typeface="Wingdings" pitchFamily="2" charset="2"/>
              <a:buNone/>
              <a:defRPr/>
            </a:pPr>
            <a:r>
              <a:rPr lang="en-US" altLang="zh-CN" sz="2800" kern="0" dirty="0">
                <a:effectLst/>
                <a:latin typeface="Book Antiqua" panose="02040602050305030304" pitchFamily="18" charset="0"/>
                <a:ea typeface="宋体" pitchFamily="2" charset="-122"/>
              </a:rPr>
              <a:t>Important Things to Remember:</a:t>
            </a:r>
          </a:p>
          <a:p>
            <a:pPr marL="0" indent="0">
              <a:buFont typeface="Wingdings" pitchFamily="2" charset="2"/>
              <a:buNone/>
              <a:defRPr/>
            </a:pPr>
            <a:endParaRPr lang="en-US" altLang="zh-CN" sz="1000" kern="0" dirty="0">
              <a:effectLst/>
              <a:latin typeface="Book Antiqua" panose="02040602050305030304" pitchFamily="18" charset="0"/>
              <a:ea typeface="宋体" pitchFamily="2" charset="-122"/>
            </a:endParaRPr>
          </a:p>
          <a:p>
            <a:pPr marL="0" indent="0">
              <a:buFont typeface="Wingdings" pitchFamily="2" charset="2"/>
              <a:buNone/>
              <a:defRPr/>
            </a:pPr>
            <a:r>
              <a:rPr lang="en-US" altLang="zh-CN" kern="0" dirty="0">
                <a:solidFill>
                  <a:srgbClr val="002164"/>
                </a:solidFill>
                <a:effectLst/>
                <a:latin typeface="Book Antiqua" panose="02040602050305030304" pitchFamily="18" charset="0"/>
                <a:ea typeface="宋体" pitchFamily="2" charset="-122"/>
                <a:cs typeface="Arial" panose="020B0604020202020204" pitchFamily="34" charset="0"/>
              </a:rPr>
              <a:t>When accepting income documentation, be sure to look at the date on the document.  Here is a timeline that each kind of income documentation must meet…………………….</a:t>
            </a:r>
            <a:endParaRPr lang="en-US" altLang="zh-CN" i="1" kern="0" dirty="0">
              <a:solidFill>
                <a:srgbClr val="002164"/>
              </a:solidFill>
              <a:effectLst/>
              <a:latin typeface="Arial" panose="020B0604020202020204" pitchFamily="34" charset="0"/>
              <a:ea typeface="宋体" pitchFamily="2" charset="-122"/>
              <a:cs typeface="Arial" panose="020B0604020202020204" pitchFamily="34" charset="0"/>
            </a:endParaRPr>
          </a:p>
          <a:p>
            <a:pPr>
              <a:buFont typeface="Wingdings" pitchFamily="2" charset="2"/>
              <a:buChar char="q"/>
              <a:defRPr/>
            </a:pPr>
            <a:endParaRPr lang="en-US" altLang="zh-CN" kern="0" dirty="0">
              <a:solidFill>
                <a:srgbClr val="0070C0"/>
              </a:solidFill>
              <a:effectLst/>
              <a:latin typeface="Book Antiqua" panose="02040602050305030304" pitchFamily="18" charset="0"/>
              <a:ea typeface="宋体" pitchFamily="2" charset="-122"/>
              <a:cs typeface="Arial" panose="020B0604020202020204" pitchFamily="34" charset="0"/>
            </a:endParaRPr>
          </a:p>
          <a:p>
            <a:pPr marL="0" indent="0">
              <a:buFont typeface="Wingdings" pitchFamily="2" charset="2"/>
              <a:buNone/>
              <a:defRPr/>
            </a:pPr>
            <a:endParaRPr lang="en-US" altLang="zh-CN" kern="0" dirty="0">
              <a:solidFill>
                <a:srgbClr val="002164"/>
              </a:solidFill>
              <a:effectLst/>
              <a:latin typeface="Book Antiqua" panose="02040602050305030304" pitchFamily="18" charset="0"/>
              <a:ea typeface="宋体" pitchFamily="2" charset="-122"/>
              <a:cs typeface="Arial" panose="020B0604020202020204" pitchFamily="34" charset="0"/>
            </a:endParaRPr>
          </a:p>
          <a:p>
            <a:pPr>
              <a:buFont typeface="Wingdings" pitchFamily="2" charset="2"/>
              <a:buChar char="q"/>
              <a:defRPr/>
            </a:pPr>
            <a:endParaRPr lang="en-US" altLang="zh-CN" kern="0" dirty="0">
              <a:solidFill>
                <a:srgbClr val="002164"/>
              </a:solidFill>
              <a:effectLst/>
              <a:latin typeface="Book Antiqua" panose="02040602050305030304" pitchFamily="18" charset="0"/>
              <a:ea typeface="宋体" pitchFamily="2" charset="-122"/>
              <a:cs typeface="Arial" panose="020B0604020202020204" pitchFamily="34" charset="0"/>
            </a:endParaRPr>
          </a:p>
          <a:p>
            <a:pPr marL="0" indent="0">
              <a:buFont typeface="Wingdings" pitchFamily="2" charset="2"/>
              <a:buNone/>
              <a:defRPr/>
            </a:pPr>
            <a:endParaRPr lang="zh-CN" altLang="en-US" sz="2800" i="1" kern="0" dirty="0">
              <a:solidFill>
                <a:srgbClr val="002164"/>
              </a:solidFill>
              <a:effectLst/>
              <a:latin typeface="Arial" panose="020B0604020202020204" pitchFamily="34" charset="0"/>
              <a:ea typeface="宋体" pitchFamily="2" charset="-122"/>
              <a:cs typeface="Arial" panose="020B0604020202020204" pitchFamily="34" charset="0"/>
            </a:endParaRPr>
          </a:p>
        </p:txBody>
      </p:sp>
    </p:spTree>
    <p:extLst>
      <p:ext uri="{BB962C8B-B14F-4D97-AF65-F5344CB8AC3E}">
        <p14:creationId xmlns:p14="http://schemas.microsoft.com/office/powerpoint/2010/main" val="93981617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bwMode="auto">
          <a:xfrm>
            <a:off x="628650" y="120650"/>
            <a:ext cx="7848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2800" b="1">
                <a:solidFill>
                  <a:schemeClr val="accent2"/>
                </a:solidFill>
                <a:latin typeface="+mj-lt"/>
                <a:ea typeface="+mj-ea"/>
                <a:cs typeface="+mj-cs"/>
              </a:defRPr>
            </a:lvl1pPr>
            <a:lvl2pPr algn="l" rtl="0" eaLnBrk="0" fontAlgn="base" hangingPunct="0">
              <a:spcBef>
                <a:spcPct val="0"/>
              </a:spcBef>
              <a:spcAft>
                <a:spcPct val="0"/>
              </a:spcAft>
              <a:defRPr sz="2800" b="1">
                <a:solidFill>
                  <a:schemeClr val="accent2"/>
                </a:solidFill>
                <a:latin typeface="Verdana" pitchFamily="34" charset="0"/>
              </a:defRPr>
            </a:lvl2pPr>
            <a:lvl3pPr algn="l" rtl="0" eaLnBrk="0" fontAlgn="base" hangingPunct="0">
              <a:spcBef>
                <a:spcPct val="0"/>
              </a:spcBef>
              <a:spcAft>
                <a:spcPct val="0"/>
              </a:spcAft>
              <a:defRPr sz="2800" b="1">
                <a:solidFill>
                  <a:schemeClr val="accent2"/>
                </a:solidFill>
                <a:latin typeface="Verdana" pitchFamily="34" charset="0"/>
              </a:defRPr>
            </a:lvl3pPr>
            <a:lvl4pPr algn="l" rtl="0" eaLnBrk="0" fontAlgn="base" hangingPunct="0">
              <a:spcBef>
                <a:spcPct val="0"/>
              </a:spcBef>
              <a:spcAft>
                <a:spcPct val="0"/>
              </a:spcAft>
              <a:defRPr sz="2800" b="1">
                <a:solidFill>
                  <a:schemeClr val="accent2"/>
                </a:solidFill>
                <a:latin typeface="Verdana" pitchFamily="34" charset="0"/>
              </a:defRPr>
            </a:lvl4pPr>
            <a:lvl5pPr algn="l" rtl="0" eaLnBrk="0" fontAlgn="base" hangingPunct="0">
              <a:spcBef>
                <a:spcPct val="0"/>
              </a:spcBef>
              <a:spcAft>
                <a:spcPct val="0"/>
              </a:spcAft>
              <a:defRPr sz="2800" b="1">
                <a:solidFill>
                  <a:schemeClr val="accent2"/>
                </a:solidFill>
                <a:latin typeface="Verdana" pitchFamily="34" charset="0"/>
              </a:defRPr>
            </a:lvl5pPr>
            <a:lvl6pPr marL="457200" algn="l" rtl="0" eaLnBrk="0" fontAlgn="base" hangingPunct="0">
              <a:spcBef>
                <a:spcPct val="0"/>
              </a:spcBef>
              <a:spcAft>
                <a:spcPct val="0"/>
              </a:spcAft>
              <a:defRPr sz="2800" b="1">
                <a:solidFill>
                  <a:schemeClr val="accent2"/>
                </a:solidFill>
                <a:latin typeface="Verdana" pitchFamily="34" charset="0"/>
              </a:defRPr>
            </a:lvl6pPr>
            <a:lvl7pPr marL="914400" algn="l" rtl="0" eaLnBrk="0" fontAlgn="base" hangingPunct="0">
              <a:spcBef>
                <a:spcPct val="0"/>
              </a:spcBef>
              <a:spcAft>
                <a:spcPct val="0"/>
              </a:spcAft>
              <a:defRPr sz="2800" b="1">
                <a:solidFill>
                  <a:schemeClr val="accent2"/>
                </a:solidFill>
                <a:latin typeface="Verdana" pitchFamily="34" charset="0"/>
              </a:defRPr>
            </a:lvl7pPr>
            <a:lvl8pPr marL="1371600" algn="l" rtl="0" eaLnBrk="0" fontAlgn="base" hangingPunct="0">
              <a:spcBef>
                <a:spcPct val="0"/>
              </a:spcBef>
              <a:spcAft>
                <a:spcPct val="0"/>
              </a:spcAft>
              <a:defRPr sz="2800" b="1">
                <a:solidFill>
                  <a:schemeClr val="accent2"/>
                </a:solidFill>
                <a:latin typeface="Verdana" pitchFamily="34" charset="0"/>
              </a:defRPr>
            </a:lvl8pPr>
            <a:lvl9pPr marL="1828800" algn="l" rtl="0" eaLnBrk="0" fontAlgn="base" hangingPunct="0">
              <a:spcBef>
                <a:spcPct val="0"/>
              </a:spcBef>
              <a:spcAft>
                <a:spcPct val="0"/>
              </a:spcAft>
              <a:defRPr sz="2800" b="1">
                <a:solidFill>
                  <a:schemeClr val="accent2"/>
                </a:solidFill>
                <a:latin typeface="Verdana" pitchFamily="34" charset="0"/>
              </a:defRPr>
            </a:lvl9pPr>
          </a:lstStyle>
          <a:p>
            <a:pPr algn="ctr">
              <a:defRPr/>
            </a:pPr>
            <a:r>
              <a:rPr lang="en-US" altLang="zh-CN" kern="0" dirty="0">
                <a:effectLst/>
                <a:ea typeface="宋体" pitchFamily="2" charset="-122"/>
              </a:rPr>
              <a:t>Eligibility</a:t>
            </a:r>
            <a:endParaRPr lang="zh-CN" altLang="en-US" kern="0" dirty="0">
              <a:effectLst/>
              <a:ea typeface="宋体" pitchFamily="2" charset="-122"/>
            </a:endParaRPr>
          </a:p>
        </p:txBody>
      </p:sp>
      <p:sp>
        <p:nvSpPr>
          <p:cNvPr id="3" name="内容占位符 2"/>
          <p:cNvSpPr txBox="1">
            <a:spLocks/>
          </p:cNvSpPr>
          <p:nvPr/>
        </p:nvSpPr>
        <p:spPr bwMode="auto">
          <a:xfrm>
            <a:off x="787400" y="1098550"/>
            <a:ext cx="7807325" cy="455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chemeClr val="folHlink"/>
              </a:buClr>
              <a:buFont typeface="Wingdings" pitchFamily="2" charset="2"/>
              <a:buChar char="u"/>
              <a:defRPr sz="2000" b="1">
                <a:solidFill>
                  <a:schemeClr val="folHlink"/>
                </a:solidFill>
                <a:latin typeface="+mn-lt"/>
                <a:ea typeface="+mn-ea"/>
                <a:cs typeface="+mn-cs"/>
              </a:defRPr>
            </a:lvl1pPr>
            <a:lvl2pPr marL="742950" indent="-285750" algn="l" rtl="0" eaLnBrk="0" fontAlgn="base" hangingPunct="0">
              <a:spcBef>
                <a:spcPct val="20000"/>
              </a:spcBef>
              <a:spcAft>
                <a:spcPct val="0"/>
              </a:spcAft>
              <a:buClr>
                <a:schemeClr val="accent1"/>
              </a:buClr>
              <a:buSzPct val="60000"/>
              <a:buFont typeface="Wingdings" pitchFamily="2" charset="2"/>
              <a:buChar char="n"/>
              <a:defRPr>
                <a:solidFill>
                  <a:schemeClr val="tx1"/>
                </a:solidFill>
                <a:latin typeface="+mn-lt"/>
              </a:defRPr>
            </a:lvl2pPr>
            <a:lvl3pPr marL="1143000" indent="-228600" algn="l" rtl="0" eaLnBrk="0" fontAlgn="base" hangingPunct="0">
              <a:spcBef>
                <a:spcPct val="20000"/>
              </a:spcBef>
              <a:spcAft>
                <a:spcPct val="0"/>
              </a:spcAft>
              <a:buClr>
                <a:schemeClr val="folHlink"/>
              </a:buClr>
              <a:buSzPct val="60000"/>
              <a:buFont typeface="Wingdings" pitchFamily="2" charset="2"/>
              <a:buChar char="n"/>
              <a:defRPr sz="1600">
                <a:solidFill>
                  <a:schemeClr val="tx1"/>
                </a:solidFill>
                <a:latin typeface="+mn-lt"/>
              </a:defRPr>
            </a:lvl3pPr>
            <a:lvl4pPr marL="1600200" indent="-228600" algn="l" rtl="0" eaLnBrk="0" fontAlgn="base" hangingPunct="0">
              <a:spcBef>
                <a:spcPct val="20000"/>
              </a:spcBef>
              <a:spcAft>
                <a:spcPct val="0"/>
              </a:spcAft>
              <a:buClr>
                <a:schemeClr val="tx1"/>
              </a:buClr>
              <a:buSzPct val="60000"/>
              <a:buFont typeface="Wingdings" pitchFamily="2" charset="2"/>
              <a:buChar char="n"/>
              <a:defRPr sz="1600">
                <a:solidFill>
                  <a:schemeClr val="tx1"/>
                </a:solidFill>
                <a:latin typeface="+mn-lt"/>
              </a:defRPr>
            </a:lvl4pPr>
            <a:lvl5pPr marL="20574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5pPr>
            <a:lvl6pPr marL="25146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6pPr>
            <a:lvl7pPr marL="29718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7pPr>
            <a:lvl8pPr marL="34290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8pPr>
            <a:lvl9pPr marL="38862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9pPr>
          </a:lstStyle>
          <a:p>
            <a:pPr marL="0" indent="0">
              <a:buFont typeface="Wingdings" pitchFamily="2" charset="2"/>
              <a:buNone/>
              <a:defRPr/>
            </a:pPr>
            <a:r>
              <a:rPr lang="en-US" altLang="zh-CN" sz="2800" kern="0" dirty="0">
                <a:effectLst/>
                <a:latin typeface="Book Antiqua" panose="02040602050305030304" pitchFamily="18" charset="0"/>
                <a:ea typeface="宋体" pitchFamily="2" charset="-122"/>
              </a:rPr>
              <a:t>Income Documents</a:t>
            </a:r>
          </a:p>
          <a:p>
            <a:pPr marL="0" indent="0">
              <a:buFont typeface="Wingdings" pitchFamily="2" charset="2"/>
              <a:buNone/>
              <a:defRPr/>
            </a:pPr>
            <a:endParaRPr lang="en-US" altLang="zh-CN" sz="1000" kern="0" dirty="0">
              <a:effectLst/>
              <a:latin typeface="Book Antiqua" panose="02040602050305030304" pitchFamily="18" charset="0"/>
              <a:ea typeface="宋体" pitchFamily="2" charset="-122"/>
            </a:endParaRPr>
          </a:p>
          <a:p>
            <a:pPr marL="0" indent="0" eaLnBrk="1" fontAlgn="auto" hangingPunct="1">
              <a:lnSpc>
                <a:spcPct val="106000"/>
              </a:lnSpc>
              <a:spcBef>
                <a:spcPts val="0"/>
              </a:spcBef>
              <a:spcAft>
                <a:spcPts val="0"/>
              </a:spcAft>
              <a:buClr>
                <a:srgbClr val="0B5394"/>
              </a:buClr>
              <a:buSzPts val="1400"/>
              <a:buFont typeface="Wingdings" pitchFamily="2" charset="2"/>
              <a:buNone/>
              <a:defRPr/>
            </a:pPr>
            <a:r>
              <a:rPr lang="en-US" kern="0" dirty="0">
                <a:solidFill>
                  <a:srgbClr val="002164"/>
                </a:solidFill>
                <a:effectLst/>
                <a:latin typeface="Arial Narrow" panose="020B0606020202030204" pitchFamily="34" charset="0"/>
                <a:sym typeface="Pangolin"/>
              </a:rPr>
              <a:t>Check Stubs, Unemployment Statement, or Written Statement from Parent or Employers</a:t>
            </a:r>
            <a:r>
              <a:rPr lang="en-US" b="0" kern="0" dirty="0">
                <a:solidFill>
                  <a:srgbClr val="002164"/>
                </a:solidFill>
                <a:effectLst/>
                <a:latin typeface="Arial Narrow" panose="020B0606020202030204" pitchFamily="34" charset="0"/>
                <a:sym typeface="Pangolin"/>
              </a:rPr>
              <a:t>  </a:t>
            </a:r>
            <a:r>
              <a:rPr lang="en-US" b="0" kern="0" dirty="0">
                <a:solidFill>
                  <a:srgbClr val="0B5394"/>
                </a:solidFill>
                <a:effectLst/>
                <a:latin typeface="Arial Narrow" panose="020B0606020202030204" pitchFamily="34" charset="0"/>
                <a:sym typeface="Pangolin"/>
              </a:rPr>
              <a:t>- </a:t>
            </a:r>
            <a:r>
              <a:rPr lang="en-US" b="0" i="1" kern="0" dirty="0">
                <a:solidFill>
                  <a:srgbClr val="0B5394"/>
                </a:solidFill>
                <a:effectLst/>
                <a:latin typeface="Arial Narrow" panose="020B0606020202030204" pitchFamily="34" charset="0"/>
                <a:sym typeface="Pangolin"/>
              </a:rPr>
              <a:t>The last day worked/received benefit cannot be older than 30 days from the time the application is completed.</a:t>
            </a:r>
          </a:p>
          <a:p>
            <a:pPr marL="0" indent="0" eaLnBrk="1" fontAlgn="auto" hangingPunct="1">
              <a:lnSpc>
                <a:spcPct val="106000"/>
              </a:lnSpc>
              <a:spcBef>
                <a:spcPts val="0"/>
              </a:spcBef>
              <a:spcAft>
                <a:spcPts val="0"/>
              </a:spcAft>
              <a:buClr>
                <a:srgbClr val="0B5394"/>
              </a:buClr>
              <a:buSzPts val="1400"/>
              <a:buFont typeface="Wingdings" pitchFamily="2" charset="2"/>
              <a:buNone/>
              <a:defRPr/>
            </a:pPr>
            <a:endParaRPr lang="en-US" b="0" kern="0" dirty="0">
              <a:solidFill>
                <a:srgbClr val="0B5394"/>
              </a:solidFill>
              <a:effectLst/>
              <a:latin typeface="Arial Narrow" panose="020B0606020202030204" pitchFamily="34" charset="0"/>
              <a:sym typeface="Pangolin"/>
            </a:endParaRPr>
          </a:p>
          <a:p>
            <a:pPr marL="0" indent="0" eaLnBrk="1" fontAlgn="auto" hangingPunct="1">
              <a:lnSpc>
                <a:spcPct val="106000"/>
              </a:lnSpc>
              <a:spcBef>
                <a:spcPts val="0"/>
              </a:spcBef>
              <a:spcAft>
                <a:spcPts val="0"/>
              </a:spcAft>
              <a:buClr>
                <a:srgbClr val="0B5394"/>
              </a:buClr>
              <a:buSzPts val="1400"/>
              <a:buFont typeface="Wingdings" pitchFamily="2" charset="2"/>
              <a:buNone/>
              <a:defRPr/>
            </a:pPr>
            <a:r>
              <a:rPr lang="en-US" kern="0" dirty="0">
                <a:solidFill>
                  <a:srgbClr val="002164"/>
                </a:solidFill>
                <a:effectLst/>
                <a:latin typeface="Arial Narrow" panose="020B0606020202030204" pitchFamily="34" charset="0"/>
                <a:sym typeface="Pangolin"/>
              </a:rPr>
              <a:t>TANF, SSI, Child Support, or Alimony  </a:t>
            </a:r>
            <a:r>
              <a:rPr lang="en-US" b="0" kern="0" dirty="0">
                <a:solidFill>
                  <a:srgbClr val="0B5394"/>
                </a:solidFill>
                <a:effectLst/>
                <a:latin typeface="Arial Narrow" panose="020B0606020202030204" pitchFamily="34" charset="0"/>
                <a:sym typeface="Pangolin"/>
              </a:rPr>
              <a:t>-  </a:t>
            </a:r>
            <a:r>
              <a:rPr lang="en-US" b="0" i="1" kern="0" dirty="0">
                <a:solidFill>
                  <a:srgbClr val="0B5394"/>
                </a:solidFill>
                <a:effectLst/>
                <a:latin typeface="Arial Narrow" panose="020B0606020202030204" pitchFamily="34" charset="0"/>
                <a:sym typeface="Pangolin"/>
              </a:rPr>
              <a:t>Must be dated within the past 12 months</a:t>
            </a:r>
          </a:p>
          <a:p>
            <a:pPr marL="0" indent="0" eaLnBrk="1" fontAlgn="auto" hangingPunct="1">
              <a:lnSpc>
                <a:spcPct val="106000"/>
              </a:lnSpc>
              <a:spcBef>
                <a:spcPts val="0"/>
              </a:spcBef>
              <a:spcAft>
                <a:spcPts val="0"/>
              </a:spcAft>
              <a:buClr>
                <a:srgbClr val="0B5394"/>
              </a:buClr>
              <a:buSzPts val="1400"/>
              <a:buFont typeface="Wingdings" pitchFamily="2" charset="2"/>
              <a:buNone/>
              <a:defRPr/>
            </a:pPr>
            <a:endParaRPr lang="en-US" b="0" kern="0" dirty="0">
              <a:solidFill>
                <a:srgbClr val="0B5394"/>
              </a:solidFill>
              <a:effectLst/>
              <a:latin typeface="Arial Narrow" panose="020B0606020202030204" pitchFamily="34" charset="0"/>
              <a:sym typeface="Pangolin"/>
            </a:endParaRPr>
          </a:p>
          <a:p>
            <a:pPr marL="0" indent="0" eaLnBrk="1" fontAlgn="auto" hangingPunct="1">
              <a:lnSpc>
                <a:spcPct val="106000"/>
              </a:lnSpc>
              <a:spcBef>
                <a:spcPts val="0"/>
              </a:spcBef>
              <a:spcAft>
                <a:spcPts val="0"/>
              </a:spcAft>
              <a:buClr>
                <a:srgbClr val="0B5394"/>
              </a:buClr>
              <a:buSzPts val="1400"/>
              <a:buFont typeface="Wingdings" pitchFamily="2" charset="2"/>
              <a:buNone/>
              <a:defRPr/>
            </a:pPr>
            <a:r>
              <a:rPr lang="en-US" kern="0" dirty="0">
                <a:solidFill>
                  <a:srgbClr val="002164"/>
                </a:solidFill>
                <a:effectLst/>
                <a:latin typeface="Arial Narrow" panose="020B0606020202030204" pitchFamily="34" charset="0"/>
                <a:sym typeface="Pangolin"/>
              </a:rPr>
              <a:t>Foster Care or Guardianship  </a:t>
            </a:r>
            <a:r>
              <a:rPr lang="en-US" b="0" kern="0" dirty="0">
                <a:solidFill>
                  <a:srgbClr val="0B5394"/>
                </a:solidFill>
                <a:effectLst/>
                <a:latin typeface="Arial Narrow" panose="020B0606020202030204" pitchFamily="34" charset="0"/>
                <a:sym typeface="Pangolin"/>
              </a:rPr>
              <a:t>-  </a:t>
            </a:r>
            <a:r>
              <a:rPr lang="en-US" b="0" i="1" kern="0" dirty="0">
                <a:solidFill>
                  <a:srgbClr val="0B5394"/>
                </a:solidFill>
                <a:effectLst/>
                <a:latin typeface="Arial Narrow" panose="020B0606020202030204" pitchFamily="34" charset="0"/>
                <a:sym typeface="Pangolin"/>
              </a:rPr>
              <a:t>There is no previous time limit on the document</a:t>
            </a:r>
          </a:p>
          <a:p>
            <a:pPr marL="0" indent="0" eaLnBrk="1" fontAlgn="auto" hangingPunct="1">
              <a:lnSpc>
                <a:spcPct val="106000"/>
              </a:lnSpc>
              <a:spcBef>
                <a:spcPts val="0"/>
              </a:spcBef>
              <a:spcAft>
                <a:spcPts val="0"/>
              </a:spcAft>
              <a:buClr>
                <a:srgbClr val="0B5394"/>
              </a:buClr>
              <a:buSzPts val="1400"/>
              <a:buFont typeface="Wingdings" pitchFamily="2" charset="2"/>
              <a:buNone/>
              <a:defRPr/>
            </a:pPr>
            <a:endParaRPr lang="en-US" b="0" kern="0" dirty="0">
              <a:solidFill>
                <a:srgbClr val="0B5394"/>
              </a:solidFill>
              <a:effectLst/>
              <a:latin typeface="Arial Narrow" panose="020B0606020202030204" pitchFamily="34" charset="0"/>
              <a:sym typeface="Pangolin"/>
            </a:endParaRPr>
          </a:p>
          <a:p>
            <a:pPr marL="0" indent="0" eaLnBrk="1" fontAlgn="auto" hangingPunct="1">
              <a:lnSpc>
                <a:spcPct val="106000"/>
              </a:lnSpc>
              <a:spcBef>
                <a:spcPts val="0"/>
              </a:spcBef>
              <a:spcAft>
                <a:spcPts val="0"/>
              </a:spcAft>
              <a:buClr>
                <a:srgbClr val="0B5394"/>
              </a:buClr>
              <a:buSzPts val="1400"/>
              <a:buFont typeface="Wingdings" pitchFamily="2" charset="2"/>
              <a:buNone/>
              <a:defRPr/>
            </a:pPr>
            <a:r>
              <a:rPr lang="en-US" kern="0" dirty="0">
                <a:solidFill>
                  <a:srgbClr val="002164"/>
                </a:solidFill>
                <a:effectLst/>
                <a:latin typeface="Arial Narrow" panose="020B0606020202030204" pitchFamily="34" charset="0"/>
                <a:sym typeface="Pangolin"/>
              </a:rPr>
              <a:t>Tax Forms  </a:t>
            </a:r>
            <a:r>
              <a:rPr lang="en-US" b="0" kern="0" dirty="0">
                <a:solidFill>
                  <a:srgbClr val="0B5394"/>
                </a:solidFill>
                <a:effectLst/>
                <a:latin typeface="Arial Narrow" panose="020B0606020202030204" pitchFamily="34" charset="0"/>
                <a:sym typeface="Pangolin"/>
              </a:rPr>
              <a:t>-  </a:t>
            </a:r>
            <a:r>
              <a:rPr lang="en-US" b="0" i="1" kern="0" dirty="0">
                <a:solidFill>
                  <a:srgbClr val="0B5394"/>
                </a:solidFill>
                <a:effectLst/>
                <a:latin typeface="Arial Narrow" panose="020B0606020202030204" pitchFamily="34" charset="0"/>
                <a:sym typeface="Pangolin"/>
              </a:rPr>
              <a:t>Must be for the previous calendar year.</a:t>
            </a:r>
          </a:p>
          <a:p>
            <a:pPr marL="0" indent="0">
              <a:buFont typeface="Wingdings" pitchFamily="2" charset="2"/>
              <a:buNone/>
              <a:defRPr/>
            </a:pPr>
            <a:endParaRPr lang="en-US" altLang="zh-CN" kern="0" dirty="0">
              <a:solidFill>
                <a:srgbClr val="002164"/>
              </a:solidFill>
              <a:effectLst/>
              <a:latin typeface="Book Antiqua" panose="02040602050305030304" pitchFamily="18" charset="0"/>
              <a:ea typeface="宋体" pitchFamily="2" charset="-122"/>
              <a:cs typeface="Arial" panose="020B0604020202020204" pitchFamily="34" charset="0"/>
            </a:endParaRPr>
          </a:p>
          <a:p>
            <a:pPr marL="0" indent="0">
              <a:buFont typeface="Wingdings" pitchFamily="2" charset="2"/>
              <a:buNone/>
              <a:defRPr/>
            </a:pPr>
            <a:endParaRPr lang="en-US" altLang="zh-CN" kern="0" dirty="0">
              <a:solidFill>
                <a:srgbClr val="002164"/>
              </a:solidFill>
              <a:effectLst/>
              <a:latin typeface="Arial" panose="020B0604020202020204" pitchFamily="34" charset="0"/>
              <a:ea typeface="宋体" pitchFamily="2" charset="-122"/>
              <a:cs typeface="Arial" panose="020B0604020202020204" pitchFamily="34" charset="0"/>
            </a:endParaRPr>
          </a:p>
          <a:p>
            <a:pPr>
              <a:buFont typeface="Wingdings" pitchFamily="2" charset="2"/>
              <a:buChar char="q"/>
              <a:defRPr/>
            </a:pPr>
            <a:endParaRPr lang="en-US" altLang="zh-CN" kern="0" dirty="0">
              <a:solidFill>
                <a:srgbClr val="0070C0"/>
              </a:solidFill>
              <a:effectLst/>
              <a:latin typeface="Book Antiqua" panose="02040602050305030304" pitchFamily="18" charset="0"/>
              <a:ea typeface="宋体" pitchFamily="2" charset="-122"/>
              <a:cs typeface="Arial" panose="020B0604020202020204" pitchFamily="34" charset="0"/>
            </a:endParaRPr>
          </a:p>
          <a:p>
            <a:pPr marL="0" indent="0">
              <a:buFont typeface="Wingdings" pitchFamily="2" charset="2"/>
              <a:buNone/>
              <a:defRPr/>
            </a:pPr>
            <a:endParaRPr lang="en-US" altLang="zh-CN" kern="0" dirty="0">
              <a:solidFill>
                <a:srgbClr val="002164"/>
              </a:solidFill>
              <a:effectLst/>
              <a:latin typeface="Book Antiqua" panose="02040602050305030304" pitchFamily="18" charset="0"/>
              <a:ea typeface="宋体" pitchFamily="2" charset="-122"/>
              <a:cs typeface="Arial" panose="020B0604020202020204" pitchFamily="34" charset="0"/>
            </a:endParaRPr>
          </a:p>
          <a:p>
            <a:pPr>
              <a:buFont typeface="Wingdings" pitchFamily="2" charset="2"/>
              <a:buChar char="q"/>
              <a:defRPr/>
            </a:pPr>
            <a:endParaRPr lang="en-US" altLang="zh-CN" kern="0" dirty="0">
              <a:solidFill>
                <a:srgbClr val="002164"/>
              </a:solidFill>
              <a:effectLst/>
              <a:latin typeface="Book Antiqua" panose="02040602050305030304" pitchFamily="18" charset="0"/>
              <a:ea typeface="宋体" pitchFamily="2" charset="-122"/>
              <a:cs typeface="Arial" panose="020B0604020202020204" pitchFamily="34" charset="0"/>
            </a:endParaRPr>
          </a:p>
          <a:p>
            <a:pPr marL="0" indent="0">
              <a:buFont typeface="Wingdings" pitchFamily="2" charset="2"/>
              <a:buNone/>
              <a:defRPr/>
            </a:pPr>
            <a:endParaRPr lang="zh-CN" altLang="en-US" sz="2800" i="1" kern="0" dirty="0">
              <a:solidFill>
                <a:srgbClr val="002164"/>
              </a:solidFill>
              <a:effectLst/>
              <a:latin typeface="Arial" panose="020B0604020202020204" pitchFamily="34" charset="0"/>
              <a:ea typeface="宋体" pitchFamily="2" charset="-122"/>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bwMode="auto">
          <a:xfrm>
            <a:off x="628650" y="120650"/>
            <a:ext cx="7848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2800" b="1">
                <a:solidFill>
                  <a:schemeClr val="accent2"/>
                </a:solidFill>
                <a:latin typeface="+mj-lt"/>
                <a:ea typeface="+mj-ea"/>
                <a:cs typeface="+mj-cs"/>
              </a:defRPr>
            </a:lvl1pPr>
            <a:lvl2pPr algn="l" rtl="0" eaLnBrk="0" fontAlgn="base" hangingPunct="0">
              <a:spcBef>
                <a:spcPct val="0"/>
              </a:spcBef>
              <a:spcAft>
                <a:spcPct val="0"/>
              </a:spcAft>
              <a:defRPr sz="2800" b="1">
                <a:solidFill>
                  <a:schemeClr val="accent2"/>
                </a:solidFill>
                <a:latin typeface="Verdana" pitchFamily="34" charset="0"/>
              </a:defRPr>
            </a:lvl2pPr>
            <a:lvl3pPr algn="l" rtl="0" eaLnBrk="0" fontAlgn="base" hangingPunct="0">
              <a:spcBef>
                <a:spcPct val="0"/>
              </a:spcBef>
              <a:spcAft>
                <a:spcPct val="0"/>
              </a:spcAft>
              <a:defRPr sz="2800" b="1">
                <a:solidFill>
                  <a:schemeClr val="accent2"/>
                </a:solidFill>
                <a:latin typeface="Verdana" pitchFamily="34" charset="0"/>
              </a:defRPr>
            </a:lvl3pPr>
            <a:lvl4pPr algn="l" rtl="0" eaLnBrk="0" fontAlgn="base" hangingPunct="0">
              <a:spcBef>
                <a:spcPct val="0"/>
              </a:spcBef>
              <a:spcAft>
                <a:spcPct val="0"/>
              </a:spcAft>
              <a:defRPr sz="2800" b="1">
                <a:solidFill>
                  <a:schemeClr val="accent2"/>
                </a:solidFill>
                <a:latin typeface="Verdana" pitchFamily="34" charset="0"/>
              </a:defRPr>
            </a:lvl4pPr>
            <a:lvl5pPr algn="l" rtl="0" eaLnBrk="0" fontAlgn="base" hangingPunct="0">
              <a:spcBef>
                <a:spcPct val="0"/>
              </a:spcBef>
              <a:spcAft>
                <a:spcPct val="0"/>
              </a:spcAft>
              <a:defRPr sz="2800" b="1">
                <a:solidFill>
                  <a:schemeClr val="accent2"/>
                </a:solidFill>
                <a:latin typeface="Verdana" pitchFamily="34" charset="0"/>
              </a:defRPr>
            </a:lvl5pPr>
            <a:lvl6pPr marL="457200" algn="l" rtl="0" eaLnBrk="0" fontAlgn="base" hangingPunct="0">
              <a:spcBef>
                <a:spcPct val="0"/>
              </a:spcBef>
              <a:spcAft>
                <a:spcPct val="0"/>
              </a:spcAft>
              <a:defRPr sz="2800" b="1">
                <a:solidFill>
                  <a:schemeClr val="accent2"/>
                </a:solidFill>
                <a:latin typeface="Verdana" pitchFamily="34" charset="0"/>
              </a:defRPr>
            </a:lvl6pPr>
            <a:lvl7pPr marL="914400" algn="l" rtl="0" eaLnBrk="0" fontAlgn="base" hangingPunct="0">
              <a:spcBef>
                <a:spcPct val="0"/>
              </a:spcBef>
              <a:spcAft>
                <a:spcPct val="0"/>
              </a:spcAft>
              <a:defRPr sz="2800" b="1">
                <a:solidFill>
                  <a:schemeClr val="accent2"/>
                </a:solidFill>
                <a:latin typeface="Verdana" pitchFamily="34" charset="0"/>
              </a:defRPr>
            </a:lvl7pPr>
            <a:lvl8pPr marL="1371600" algn="l" rtl="0" eaLnBrk="0" fontAlgn="base" hangingPunct="0">
              <a:spcBef>
                <a:spcPct val="0"/>
              </a:spcBef>
              <a:spcAft>
                <a:spcPct val="0"/>
              </a:spcAft>
              <a:defRPr sz="2800" b="1">
                <a:solidFill>
                  <a:schemeClr val="accent2"/>
                </a:solidFill>
                <a:latin typeface="Verdana" pitchFamily="34" charset="0"/>
              </a:defRPr>
            </a:lvl8pPr>
            <a:lvl9pPr marL="1828800" algn="l" rtl="0" eaLnBrk="0" fontAlgn="base" hangingPunct="0">
              <a:spcBef>
                <a:spcPct val="0"/>
              </a:spcBef>
              <a:spcAft>
                <a:spcPct val="0"/>
              </a:spcAft>
              <a:defRPr sz="2800" b="1">
                <a:solidFill>
                  <a:schemeClr val="accent2"/>
                </a:solidFill>
                <a:latin typeface="Verdana" pitchFamily="34" charset="0"/>
              </a:defRPr>
            </a:lvl9pPr>
          </a:lstStyle>
          <a:p>
            <a:pPr algn="ctr">
              <a:defRPr/>
            </a:pPr>
            <a:r>
              <a:rPr lang="en-US" altLang="zh-CN" kern="0" dirty="0">
                <a:effectLst/>
                <a:ea typeface="宋体" pitchFamily="2" charset="-122"/>
              </a:rPr>
              <a:t>Eligibility</a:t>
            </a:r>
            <a:endParaRPr lang="zh-CN" altLang="en-US" kern="0" dirty="0">
              <a:effectLst/>
              <a:ea typeface="宋体" pitchFamily="2" charset="-122"/>
            </a:endParaRPr>
          </a:p>
        </p:txBody>
      </p:sp>
      <p:sp>
        <p:nvSpPr>
          <p:cNvPr id="3" name="内容占位符 2"/>
          <p:cNvSpPr txBox="1">
            <a:spLocks/>
          </p:cNvSpPr>
          <p:nvPr/>
        </p:nvSpPr>
        <p:spPr bwMode="auto">
          <a:xfrm>
            <a:off x="787400" y="1098550"/>
            <a:ext cx="7807325" cy="455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chemeClr val="folHlink"/>
              </a:buClr>
              <a:buFont typeface="Wingdings" pitchFamily="2" charset="2"/>
              <a:buChar char="u"/>
              <a:defRPr sz="2000" b="1">
                <a:solidFill>
                  <a:schemeClr val="folHlink"/>
                </a:solidFill>
                <a:latin typeface="+mn-lt"/>
                <a:ea typeface="+mn-ea"/>
                <a:cs typeface="+mn-cs"/>
              </a:defRPr>
            </a:lvl1pPr>
            <a:lvl2pPr marL="742950" indent="-285750" algn="l" rtl="0" eaLnBrk="0" fontAlgn="base" hangingPunct="0">
              <a:spcBef>
                <a:spcPct val="20000"/>
              </a:spcBef>
              <a:spcAft>
                <a:spcPct val="0"/>
              </a:spcAft>
              <a:buClr>
                <a:schemeClr val="accent1"/>
              </a:buClr>
              <a:buSzPct val="60000"/>
              <a:buFont typeface="Wingdings" pitchFamily="2" charset="2"/>
              <a:buChar char="n"/>
              <a:defRPr>
                <a:solidFill>
                  <a:schemeClr val="tx1"/>
                </a:solidFill>
                <a:latin typeface="+mn-lt"/>
              </a:defRPr>
            </a:lvl2pPr>
            <a:lvl3pPr marL="1143000" indent="-228600" algn="l" rtl="0" eaLnBrk="0" fontAlgn="base" hangingPunct="0">
              <a:spcBef>
                <a:spcPct val="20000"/>
              </a:spcBef>
              <a:spcAft>
                <a:spcPct val="0"/>
              </a:spcAft>
              <a:buClr>
                <a:schemeClr val="folHlink"/>
              </a:buClr>
              <a:buSzPct val="60000"/>
              <a:buFont typeface="Wingdings" pitchFamily="2" charset="2"/>
              <a:buChar char="n"/>
              <a:defRPr sz="1600">
                <a:solidFill>
                  <a:schemeClr val="tx1"/>
                </a:solidFill>
                <a:latin typeface="+mn-lt"/>
              </a:defRPr>
            </a:lvl3pPr>
            <a:lvl4pPr marL="1600200" indent="-228600" algn="l" rtl="0" eaLnBrk="0" fontAlgn="base" hangingPunct="0">
              <a:spcBef>
                <a:spcPct val="20000"/>
              </a:spcBef>
              <a:spcAft>
                <a:spcPct val="0"/>
              </a:spcAft>
              <a:buClr>
                <a:schemeClr val="tx1"/>
              </a:buClr>
              <a:buSzPct val="60000"/>
              <a:buFont typeface="Wingdings" pitchFamily="2" charset="2"/>
              <a:buChar char="n"/>
              <a:defRPr sz="1600">
                <a:solidFill>
                  <a:schemeClr val="tx1"/>
                </a:solidFill>
                <a:latin typeface="+mn-lt"/>
              </a:defRPr>
            </a:lvl4pPr>
            <a:lvl5pPr marL="20574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5pPr>
            <a:lvl6pPr marL="25146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6pPr>
            <a:lvl7pPr marL="29718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7pPr>
            <a:lvl8pPr marL="34290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8pPr>
            <a:lvl9pPr marL="38862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9pPr>
          </a:lstStyle>
          <a:p>
            <a:pPr marL="0" indent="0">
              <a:buFont typeface="Wingdings" pitchFamily="2" charset="2"/>
              <a:buNone/>
              <a:defRPr/>
            </a:pPr>
            <a:r>
              <a:rPr lang="en-US" altLang="zh-CN" sz="2800" kern="0" dirty="0">
                <a:effectLst/>
                <a:latin typeface="Book Antiqua" panose="02040602050305030304" pitchFamily="18" charset="0"/>
                <a:ea typeface="宋体" pitchFamily="2" charset="-122"/>
              </a:rPr>
              <a:t>Income Documents</a:t>
            </a:r>
          </a:p>
          <a:p>
            <a:pPr marL="0" indent="0">
              <a:buFont typeface="Wingdings" pitchFamily="2" charset="2"/>
              <a:buNone/>
              <a:defRPr/>
            </a:pPr>
            <a:endParaRPr lang="en-US" altLang="zh-CN" kern="0" dirty="0">
              <a:solidFill>
                <a:srgbClr val="002164"/>
              </a:solidFill>
              <a:effectLst/>
              <a:latin typeface="Book Antiqua" panose="02040602050305030304" pitchFamily="18" charset="0"/>
              <a:ea typeface="宋体" pitchFamily="2" charset="-122"/>
              <a:cs typeface="Arial" panose="020B0604020202020204" pitchFamily="34" charset="0"/>
            </a:endParaRPr>
          </a:p>
          <a:p>
            <a:pPr marL="0" indent="0" eaLnBrk="1" fontAlgn="auto" hangingPunct="1">
              <a:lnSpc>
                <a:spcPct val="106000"/>
              </a:lnSpc>
              <a:spcBef>
                <a:spcPts val="0"/>
              </a:spcBef>
              <a:spcAft>
                <a:spcPts val="0"/>
              </a:spcAft>
              <a:buClr>
                <a:srgbClr val="0B5394"/>
              </a:buClr>
              <a:buSzPts val="1400"/>
              <a:buFont typeface="Wingdings" pitchFamily="2" charset="2"/>
              <a:buNone/>
              <a:defRPr/>
            </a:pPr>
            <a:r>
              <a:rPr lang="en-US" b="0" kern="0" dirty="0">
                <a:solidFill>
                  <a:srgbClr val="0B5394"/>
                </a:solidFill>
                <a:effectLst/>
                <a:latin typeface="Pangolin"/>
                <a:sym typeface="Pangolin"/>
              </a:rPr>
              <a:t>In any of the following situations, the child is considered “</a:t>
            </a:r>
            <a:r>
              <a:rPr lang="en-US" b="0" u="sng" kern="0" dirty="0">
                <a:solidFill>
                  <a:srgbClr val="0B5394"/>
                </a:solidFill>
                <a:effectLst/>
                <a:latin typeface="Pangolin"/>
                <a:sym typeface="Pangolin"/>
              </a:rPr>
              <a:t>Categorically Eligible”</a:t>
            </a:r>
            <a:r>
              <a:rPr lang="en-US" b="0" kern="0" dirty="0">
                <a:solidFill>
                  <a:srgbClr val="0B5394"/>
                </a:solidFill>
                <a:effectLst/>
                <a:latin typeface="Pangolin"/>
                <a:sym typeface="Pangolin"/>
              </a:rPr>
              <a:t> and no income documentation should be obtained:</a:t>
            </a:r>
          </a:p>
          <a:p>
            <a:pPr marL="285750" indent="-285750" eaLnBrk="1" fontAlgn="auto" hangingPunct="1">
              <a:lnSpc>
                <a:spcPct val="106000"/>
              </a:lnSpc>
              <a:spcBef>
                <a:spcPts val="0"/>
              </a:spcBef>
              <a:spcAft>
                <a:spcPts val="0"/>
              </a:spcAft>
              <a:buClr>
                <a:srgbClr val="0B5394"/>
              </a:buClr>
              <a:buSzPts val="1400"/>
              <a:buFont typeface="Pangolin"/>
              <a:buChar char="✗"/>
              <a:defRPr/>
            </a:pPr>
            <a:r>
              <a:rPr lang="en-US" b="0" kern="0" dirty="0">
                <a:solidFill>
                  <a:srgbClr val="0B5394"/>
                </a:solidFill>
                <a:effectLst/>
                <a:latin typeface="Impact" panose="020B0806030902050204" pitchFamily="34" charset="0"/>
                <a:sym typeface="Pangolin"/>
              </a:rPr>
              <a:t>Foster Care </a:t>
            </a:r>
          </a:p>
          <a:p>
            <a:pPr marL="285750" indent="-285750" eaLnBrk="1" fontAlgn="auto" hangingPunct="1">
              <a:lnSpc>
                <a:spcPct val="106000"/>
              </a:lnSpc>
              <a:spcBef>
                <a:spcPts val="0"/>
              </a:spcBef>
              <a:spcAft>
                <a:spcPts val="0"/>
              </a:spcAft>
              <a:buClr>
                <a:srgbClr val="0B5394"/>
              </a:buClr>
              <a:buSzPts val="1400"/>
              <a:buFont typeface="Pangolin"/>
              <a:buChar char="✗"/>
              <a:defRPr/>
            </a:pPr>
            <a:r>
              <a:rPr lang="en-US" b="0" kern="0" dirty="0">
                <a:solidFill>
                  <a:srgbClr val="0B5394"/>
                </a:solidFill>
                <a:effectLst/>
                <a:latin typeface="Impact" panose="020B0806030902050204" pitchFamily="34" charset="0"/>
                <a:sym typeface="Pangolin"/>
              </a:rPr>
              <a:t>Homeless</a:t>
            </a:r>
          </a:p>
          <a:p>
            <a:pPr marL="285750" indent="-285750" eaLnBrk="1" fontAlgn="auto" hangingPunct="1">
              <a:lnSpc>
                <a:spcPct val="106000"/>
              </a:lnSpc>
              <a:spcBef>
                <a:spcPts val="0"/>
              </a:spcBef>
              <a:spcAft>
                <a:spcPts val="0"/>
              </a:spcAft>
              <a:buClr>
                <a:srgbClr val="0B5394"/>
              </a:buClr>
              <a:buSzPts val="1400"/>
              <a:buFont typeface="Pangolin"/>
              <a:buChar char="✗"/>
              <a:defRPr/>
            </a:pPr>
            <a:r>
              <a:rPr lang="en-US" b="0" kern="0" dirty="0">
                <a:solidFill>
                  <a:srgbClr val="0B5394"/>
                </a:solidFill>
                <a:effectLst/>
                <a:latin typeface="Impact" panose="020B0806030902050204" pitchFamily="34" charset="0"/>
                <a:sym typeface="Pangolin"/>
              </a:rPr>
              <a:t>Parent Receiving TANF/KTAP or SNAP</a:t>
            </a:r>
          </a:p>
          <a:p>
            <a:pPr marL="285750" indent="-285750" eaLnBrk="1" fontAlgn="auto" hangingPunct="1">
              <a:lnSpc>
                <a:spcPct val="106000"/>
              </a:lnSpc>
              <a:spcBef>
                <a:spcPts val="0"/>
              </a:spcBef>
              <a:spcAft>
                <a:spcPts val="0"/>
              </a:spcAft>
              <a:buClr>
                <a:srgbClr val="0B5394"/>
              </a:buClr>
              <a:buSzPts val="1400"/>
              <a:buFont typeface="Pangolin"/>
              <a:buChar char="✗"/>
              <a:defRPr/>
            </a:pPr>
            <a:r>
              <a:rPr lang="en-US" altLang="zh-CN" b="0" kern="0" dirty="0">
                <a:solidFill>
                  <a:srgbClr val="0B5394"/>
                </a:solidFill>
                <a:effectLst/>
                <a:latin typeface="Impact" panose="020B0806030902050204" pitchFamily="34" charset="0"/>
                <a:ea typeface="宋体" pitchFamily="2" charset="-122"/>
                <a:cs typeface="Arial" panose="020B0604020202020204" pitchFamily="34" charset="0"/>
                <a:sym typeface="Pangolin"/>
              </a:rPr>
              <a:t>Any family member receiving SSI</a:t>
            </a:r>
            <a:endParaRPr lang="en-US" altLang="zh-CN" kern="0" dirty="0">
              <a:solidFill>
                <a:srgbClr val="002164"/>
              </a:solidFill>
              <a:effectLst/>
              <a:latin typeface="Arial" panose="020B0604020202020204" pitchFamily="34" charset="0"/>
              <a:ea typeface="宋体" pitchFamily="2" charset="-122"/>
              <a:cs typeface="Arial" panose="020B0604020202020204" pitchFamily="34" charset="0"/>
            </a:endParaRPr>
          </a:p>
          <a:p>
            <a:pPr marL="0" indent="0">
              <a:buFont typeface="Wingdings" pitchFamily="2" charset="2"/>
              <a:buNone/>
              <a:defRPr/>
            </a:pPr>
            <a:r>
              <a:rPr lang="en-US" altLang="zh-CN" i="1" kern="0" dirty="0">
                <a:solidFill>
                  <a:srgbClr val="002164"/>
                </a:solidFill>
                <a:effectLst/>
                <a:latin typeface="Book Antiqua" panose="02040602050305030304" pitchFamily="18" charset="0"/>
                <a:ea typeface="宋体" pitchFamily="2" charset="-122"/>
                <a:cs typeface="Arial" panose="020B0604020202020204" pitchFamily="34" charset="0"/>
              </a:rPr>
              <a:t>Note:  You must have a document that proves foster care, TANF, or SSI.  The next slide shows examples of what you could use in any of those situations.</a:t>
            </a:r>
          </a:p>
          <a:p>
            <a:pPr marL="0" indent="0">
              <a:buFont typeface="Wingdings" pitchFamily="2" charset="2"/>
              <a:buNone/>
              <a:defRPr/>
            </a:pPr>
            <a:endParaRPr lang="en-US" altLang="zh-CN" kern="0" dirty="0">
              <a:solidFill>
                <a:srgbClr val="002164"/>
              </a:solidFill>
              <a:effectLst/>
              <a:latin typeface="Book Antiqua" panose="02040602050305030304" pitchFamily="18" charset="0"/>
              <a:ea typeface="宋体" pitchFamily="2" charset="-122"/>
              <a:cs typeface="Arial" panose="020B0604020202020204" pitchFamily="34" charset="0"/>
            </a:endParaRPr>
          </a:p>
          <a:p>
            <a:pPr>
              <a:buFont typeface="Wingdings" pitchFamily="2" charset="2"/>
              <a:buChar char="q"/>
              <a:defRPr/>
            </a:pPr>
            <a:endParaRPr lang="en-US" altLang="zh-CN" kern="0" dirty="0">
              <a:solidFill>
                <a:srgbClr val="002164"/>
              </a:solidFill>
              <a:effectLst/>
              <a:latin typeface="Book Antiqua" panose="02040602050305030304" pitchFamily="18" charset="0"/>
              <a:ea typeface="宋体" pitchFamily="2" charset="-122"/>
              <a:cs typeface="Arial" panose="020B0604020202020204" pitchFamily="34" charset="0"/>
            </a:endParaRPr>
          </a:p>
          <a:p>
            <a:pPr marL="0" indent="0">
              <a:buFont typeface="Wingdings" pitchFamily="2" charset="2"/>
              <a:buNone/>
              <a:defRPr/>
            </a:pPr>
            <a:endParaRPr lang="zh-CN" altLang="en-US" sz="2800" i="1" kern="0" dirty="0">
              <a:solidFill>
                <a:srgbClr val="002164"/>
              </a:solidFill>
              <a:effectLst/>
              <a:latin typeface="Arial" panose="020B0604020202020204" pitchFamily="34" charset="0"/>
              <a:ea typeface="宋体" pitchFamily="2" charset="-122"/>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A4738C8A-AED0-C54E-A8EF-ACF56AFF462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70EADD0-102A-07D1-A556-F216A3FAB0F7}"/>
              </a:ext>
            </a:extLst>
          </p:cNvPr>
          <p:cNvSpPr>
            <a:spLocks noGrp="1"/>
          </p:cNvSpPr>
          <p:nvPr>
            <p:ph type="title"/>
          </p:nvPr>
        </p:nvSpPr>
        <p:spPr>
          <a:xfrm>
            <a:off x="433982" y="639529"/>
            <a:ext cx="8276035" cy="891170"/>
          </a:xfrm>
        </p:spPr>
        <p:txBody>
          <a:bodyPr/>
          <a:lstStyle/>
          <a:p>
            <a:pPr algn="ctr"/>
            <a:r>
              <a:rPr lang="en-US" dirty="0">
                <a:latin typeface="Arial Black" panose="020B0A04020102020204" pitchFamily="34" charset="0"/>
              </a:rPr>
              <a:t>Categorically eligible children</a:t>
            </a:r>
          </a:p>
        </p:txBody>
      </p:sp>
      <p:sp>
        <p:nvSpPr>
          <p:cNvPr id="3" name="Slide Number Placeholder 2">
            <a:extLst>
              <a:ext uri="{FF2B5EF4-FFF2-40B4-BE49-F238E27FC236}">
                <a16:creationId xmlns:a16="http://schemas.microsoft.com/office/drawing/2014/main" id="{27B5F731-7239-8DA1-1222-7949B5D258F4}"/>
              </a:ext>
            </a:extLst>
          </p:cNvPr>
          <p:cNvSpPr>
            <a:spLocks noGrp="1"/>
          </p:cNvSpPr>
          <p:nvPr>
            <p:ph type="sldNum" sz="quarter" idx="4"/>
          </p:nvPr>
        </p:nvSpPr>
        <p:spPr/>
        <p:txBody>
          <a:bodyPr/>
          <a:lstStyle/>
          <a:p>
            <a:pPr defTabSz="685800" fontAlgn="auto">
              <a:spcBef>
                <a:spcPts val="0"/>
              </a:spcBef>
              <a:spcAft>
                <a:spcPts val="0"/>
              </a:spcAft>
            </a:pPr>
            <a:fld id="{C3DB2ADC-AF19-4574-8C10-79B5B04FCA27}" type="slidenum">
              <a:rPr lang="en-US">
                <a:solidFill>
                  <a:srgbClr val="000000"/>
                </a:solidFill>
                <a:effectLst/>
                <a:latin typeface="Calisto MT"/>
                <a:ea typeface="+mn-ea"/>
              </a:rPr>
              <a:pPr defTabSz="685800" fontAlgn="auto">
                <a:spcBef>
                  <a:spcPts val="0"/>
                </a:spcBef>
                <a:spcAft>
                  <a:spcPts val="0"/>
                </a:spcAft>
              </a:pPr>
              <a:t>74</a:t>
            </a:fld>
            <a:endParaRPr lang="en-US" dirty="0">
              <a:solidFill>
                <a:srgbClr val="000000"/>
              </a:solidFill>
              <a:effectLst/>
              <a:latin typeface="Calisto MT"/>
              <a:ea typeface="+mn-ea"/>
            </a:endParaRPr>
          </a:p>
        </p:txBody>
      </p:sp>
      <p:sp>
        <p:nvSpPr>
          <p:cNvPr id="4" name="内容占位符 2">
            <a:extLst>
              <a:ext uri="{FF2B5EF4-FFF2-40B4-BE49-F238E27FC236}">
                <a16:creationId xmlns:a16="http://schemas.microsoft.com/office/drawing/2014/main" id="{D2DE5383-5AC0-88C0-8906-8E8B22A4B57D}"/>
              </a:ext>
            </a:extLst>
          </p:cNvPr>
          <p:cNvSpPr txBox="1">
            <a:spLocks/>
          </p:cNvSpPr>
          <p:nvPr/>
        </p:nvSpPr>
        <p:spPr bwMode="auto">
          <a:xfrm>
            <a:off x="725314" y="987745"/>
            <a:ext cx="7693370" cy="3785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chemeClr val="folHlink"/>
              </a:buClr>
              <a:buFont typeface="Wingdings" pitchFamily="2" charset="2"/>
              <a:buChar char="u"/>
              <a:defRPr sz="2000" b="1">
                <a:solidFill>
                  <a:schemeClr val="folHlink"/>
                </a:solidFill>
                <a:latin typeface="+mn-lt"/>
                <a:ea typeface="+mn-ea"/>
                <a:cs typeface="+mn-cs"/>
              </a:defRPr>
            </a:lvl1pPr>
            <a:lvl2pPr marL="742950" indent="-285750" algn="l" rtl="0" eaLnBrk="0" fontAlgn="base" hangingPunct="0">
              <a:spcBef>
                <a:spcPct val="20000"/>
              </a:spcBef>
              <a:spcAft>
                <a:spcPct val="0"/>
              </a:spcAft>
              <a:buClr>
                <a:schemeClr val="accent1"/>
              </a:buClr>
              <a:buSzPct val="60000"/>
              <a:buFont typeface="Wingdings" pitchFamily="2" charset="2"/>
              <a:buChar char="n"/>
              <a:defRPr>
                <a:solidFill>
                  <a:schemeClr val="tx1"/>
                </a:solidFill>
                <a:latin typeface="+mn-lt"/>
              </a:defRPr>
            </a:lvl2pPr>
            <a:lvl3pPr marL="1143000" indent="-228600" algn="l" rtl="0" eaLnBrk="0" fontAlgn="base" hangingPunct="0">
              <a:spcBef>
                <a:spcPct val="20000"/>
              </a:spcBef>
              <a:spcAft>
                <a:spcPct val="0"/>
              </a:spcAft>
              <a:buClr>
                <a:schemeClr val="folHlink"/>
              </a:buClr>
              <a:buSzPct val="60000"/>
              <a:buFont typeface="Wingdings" pitchFamily="2" charset="2"/>
              <a:buChar char="n"/>
              <a:defRPr sz="1600">
                <a:solidFill>
                  <a:schemeClr val="tx1"/>
                </a:solidFill>
                <a:latin typeface="+mn-lt"/>
              </a:defRPr>
            </a:lvl3pPr>
            <a:lvl4pPr marL="1600200" indent="-228600" algn="l" rtl="0" eaLnBrk="0" fontAlgn="base" hangingPunct="0">
              <a:spcBef>
                <a:spcPct val="20000"/>
              </a:spcBef>
              <a:spcAft>
                <a:spcPct val="0"/>
              </a:spcAft>
              <a:buClr>
                <a:schemeClr val="tx1"/>
              </a:buClr>
              <a:buSzPct val="60000"/>
              <a:buFont typeface="Wingdings" pitchFamily="2" charset="2"/>
              <a:buChar char="n"/>
              <a:defRPr sz="1600">
                <a:solidFill>
                  <a:schemeClr val="tx1"/>
                </a:solidFill>
                <a:latin typeface="+mn-lt"/>
              </a:defRPr>
            </a:lvl4pPr>
            <a:lvl5pPr marL="20574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5pPr>
            <a:lvl6pPr marL="25146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6pPr>
            <a:lvl7pPr marL="29718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7pPr>
            <a:lvl8pPr marL="34290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8pPr>
            <a:lvl9pPr marL="38862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9pPr>
          </a:lstStyle>
          <a:p>
            <a:pPr marL="0" indent="0" defTabSz="685800">
              <a:buClr>
                <a:srgbClr val="A27C99"/>
              </a:buClr>
              <a:buNone/>
              <a:defRPr/>
            </a:pPr>
            <a:endParaRPr lang="en-US" altLang="zh-CN" sz="1800" kern="0" dirty="0">
              <a:solidFill>
                <a:srgbClr val="A27C99"/>
              </a:solidFill>
              <a:effectLst/>
              <a:latin typeface="Arial" panose="020B0604020202020204" pitchFamily="34" charset="0"/>
              <a:ea typeface="宋体" pitchFamily="2" charset="-122"/>
              <a:cs typeface="Arial" panose="020B0604020202020204" pitchFamily="34" charset="0"/>
            </a:endParaRPr>
          </a:p>
          <a:p>
            <a:pPr marL="0" indent="0" defTabSz="685800" eaLnBrk="1" fontAlgn="auto" hangingPunct="1">
              <a:lnSpc>
                <a:spcPct val="106000"/>
              </a:lnSpc>
              <a:spcBef>
                <a:spcPts val="0"/>
              </a:spcBef>
              <a:spcAft>
                <a:spcPts val="0"/>
              </a:spcAft>
              <a:buClr>
                <a:srgbClr val="0B5394"/>
              </a:buClr>
              <a:buSzPts val="1400"/>
              <a:buNone/>
              <a:defRPr/>
            </a:pPr>
            <a:r>
              <a:rPr lang="en-US" sz="1800" b="0" kern="0" dirty="0">
                <a:solidFill>
                  <a:srgbClr val="0B5394"/>
                </a:solidFill>
                <a:effectLst/>
                <a:latin typeface="Arial" panose="020B0604020202020204" pitchFamily="34" charset="0"/>
                <a:cs typeface="Arial" panose="020B0604020202020204" pitchFamily="34" charset="0"/>
                <a:sym typeface="Pangolin"/>
              </a:rPr>
              <a:t>If the family tells you that they have one of the following situations, you must have proof.  Here is what you could use:</a:t>
            </a:r>
          </a:p>
          <a:p>
            <a:pPr marL="0" indent="0" defTabSz="685800" eaLnBrk="1" fontAlgn="auto" hangingPunct="1">
              <a:lnSpc>
                <a:spcPct val="106000"/>
              </a:lnSpc>
              <a:spcBef>
                <a:spcPts val="0"/>
              </a:spcBef>
              <a:spcAft>
                <a:spcPts val="0"/>
              </a:spcAft>
              <a:buClr>
                <a:srgbClr val="0B5394"/>
              </a:buClr>
              <a:buSzPts val="1400"/>
              <a:buNone/>
              <a:defRPr/>
            </a:pPr>
            <a:endParaRPr lang="en-US" sz="1800" b="0" kern="0" dirty="0">
              <a:solidFill>
                <a:srgbClr val="0B5394"/>
              </a:solidFill>
              <a:effectLst/>
              <a:latin typeface="Arial" panose="020B0604020202020204" pitchFamily="34" charset="0"/>
              <a:cs typeface="Arial" panose="020B0604020202020204" pitchFamily="34" charset="0"/>
              <a:sym typeface="Pangolin"/>
            </a:endParaRPr>
          </a:p>
          <a:p>
            <a:pPr marL="257175" indent="-257175" defTabSz="685800" eaLnBrk="1" fontAlgn="auto" hangingPunct="1">
              <a:lnSpc>
                <a:spcPct val="106000"/>
              </a:lnSpc>
              <a:spcBef>
                <a:spcPts val="0"/>
              </a:spcBef>
              <a:spcAft>
                <a:spcPts val="0"/>
              </a:spcAft>
              <a:buClr>
                <a:srgbClr val="0B5394"/>
              </a:buClr>
              <a:buSzPts val="1400"/>
              <a:buFont typeface="Wingdings" panose="05000000000000000000" pitchFamily="2" charset="2"/>
              <a:buChar char="q"/>
              <a:defRPr/>
            </a:pPr>
            <a:r>
              <a:rPr lang="en-US" sz="1800" b="0" kern="0" dirty="0">
                <a:solidFill>
                  <a:srgbClr val="DB9A8F">
                    <a:lumMod val="50000"/>
                  </a:srgbClr>
                </a:solidFill>
                <a:effectLst/>
                <a:latin typeface="Arial" panose="020B0604020202020204" pitchFamily="34" charset="0"/>
                <a:cs typeface="Arial" panose="020B0604020202020204" pitchFamily="34" charset="0"/>
                <a:sym typeface="Pangolin"/>
              </a:rPr>
              <a:t>Foster Care </a:t>
            </a:r>
          </a:p>
          <a:p>
            <a:pPr marL="557213" lvl="1" indent="-214313" defTabSz="685800" eaLnBrk="1" fontAlgn="auto" hangingPunct="1">
              <a:lnSpc>
                <a:spcPct val="106000"/>
              </a:lnSpc>
              <a:spcBef>
                <a:spcPts val="0"/>
              </a:spcBef>
              <a:spcAft>
                <a:spcPts val="0"/>
              </a:spcAft>
              <a:buClr>
                <a:srgbClr val="0B5394"/>
              </a:buClr>
              <a:buSzPts val="1400"/>
              <a:buFont typeface="Wingdings" panose="05000000000000000000" pitchFamily="2" charset="2"/>
              <a:buChar char="§"/>
              <a:defRPr/>
            </a:pPr>
            <a:r>
              <a:rPr lang="en-US" sz="1800" kern="0" dirty="0">
                <a:solidFill>
                  <a:srgbClr val="0B5394"/>
                </a:solidFill>
                <a:effectLst/>
                <a:latin typeface="Arial" panose="020B0604020202020204" pitchFamily="34" charset="0"/>
                <a:ea typeface="+mn-ea"/>
                <a:cs typeface="Arial" panose="020B0604020202020204" pitchFamily="34" charset="0"/>
                <a:sym typeface="Pangolin"/>
              </a:rPr>
              <a:t>A court document </a:t>
            </a:r>
            <a:r>
              <a:rPr lang="en-US" sz="1800" i="1" kern="0" dirty="0">
                <a:solidFill>
                  <a:srgbClr val="0B5394"/>
                </a:solidFill>
                <a:effectLst/>
                <a:latin typeface="Arial" panose="020B0604020202020204" pitchFamily="34" charset="0"/>
                <a:ea typeface="+mn-ea"/>
                <a:cs typeface="Arial" panose="020B0604020202020204" pitchFamily="34" charset="0"/>
                <a:sym typeface="Pangolin"/>
              </a:rPr>
              <a:t>(must have a case worker involved)</a:t>
            </a:r>
          </a:p>
          <a:p>
            <a:pPr marL="557213" lvl="1" indent="-214313" defTabSz="685800" eaLnBrk="1" fontAlgn="auto" hangingPunct="1">
              <a:lnSpc>
                <a:spcPct val="106000"/>
              </a:lnSpc>
              <a:spcBef>
                <a:spcPts val="0"/>
              </a:spcBef>
              <a:spcAft>
                <a:spcPts val="0"/>
              </a:spcAft>
              <a:buClr>
                <a:srgbClr val="0B5394"/>
              </a:buClr>
              <a:buSzPts val="1400"/>
              <a:buFont typeface="Wingdings" panose="05000000000000000000" pitchFamily="2" charset="2"/>
              <a:buChar char="§"/>
              <a:defRPr/>
            </a:pPr>
            <a:r>
              <a:rPr lang="en-US" sz="1800" kern="0" dirty="0">
                <a:solidFill>
                  <a:srgbClr val="0B5394"/>
                </a:solidFill>
                <a:effectLst/>
                <a:latin typeface="Arial" panose="020B0604020202020204" pitchFamily="34" charset="0"/>
                <a:ea typeface="+mn-ea"/>
                <a:cs typeface="Arial" panose="020B0604020202020204" pitchFamily="34" charset="0"/>
                <a:sym typeface="Pangolin"/>
              </a:rPr>
              <a:t>A letter from a Foster agency or case worker</a:t>
            </a:r>
          </a:p>
          <a:p>
            <a:pPr marL="514350" lvl="1" indent="-214313" defTabSz="685800" eaLnBrk="1" fontAlgn="auto" hangingPunct="1">
              <a:lnSpc>
                <a:spcPct val="106000"/>
              </a:lnSpc>
              <a:spcBef>
                <a:spcPts val="0"/>
              </a:spcBef>
              <a:spcAft>
                <a:spcPts val="0"/>
              </a:spcAft>
              <a:buClr>
                <a:srgbClr val="0B5394"/>
              </a:buClr>
              <a:buSzPts val="1400"/>
              <a:buFont typeface="Wingdings" panose="05000000000000000000" pitchFamily="2" charset="2"/>
              <a:buChar char="q"/>
              <a:defRPr/>
            </a:pPr>
            <a:endParaRPr lang="en-US" sz="1800" kern="0" dirty="0">
              <a:solidFill>
                <a:srgbClr val="0B5394"/>
              </a:solidFill>
              <a:effectLst/>
              <a:latin typeface="Arial" panose="020B0604020202020204" pitchFamily="34" charset="0"/>
              <a:ea typeface="+mn-ea"/>
              <a:cs typeface="Arial" panose="020B0604020202020204" pitchFamily="34" charset="0"/>
              <a:sym typeface="Pangolin"/>
            </a:endParaRPr>
          </a:p>
          <a:p>
            <a:pPr marL="257175" indent="-257175" defTabSz="685800" eaLnBrk="1" fontAlgn="auto" hangingPunct="1">
              <a:lnSpc>
                <a:spcPct val="106000"/>
              </a:lnSpc>
              <a:spcBef>
                <a:spcPts val="0"/>
              </a:spcBef>
              <a:spcAft>
                <a:spcPts val="0"/>
              </a:spcAft>
              <a:buClr>
                <a:srgbClr val="0B5394"/>
              </a:buClr>
              <a:buSzPts val="1400"/>
              <a:buFont typeface="Wingdings" panose="05000000000000000000" pitchFamily="2" charset="2"/>
              <a:buChar char="q"/>
              <a:defRPr/>
            </a:pPr>
            <a:r>
              <a:rPr lang="en-US" sz="1800" b="0" kern="0" dirty="0">
                <a:solidFill>
                  <a:srgbClr val="DB9A8F">
                    <a:lumMod val="50000"/>
                  </a:srgbClr>
                </a:solidFill>
                <a:effectLst/>
                <a:latin typeface="Arial" panose="020B0604020202020204" pitchFamily="34" charset="0"/>
                <a:cs typeface="Arial" panose="020B0604020202020204" pitchFamily="34" charset="0"/>
                <a:sym typeface="Pangolin"/>
              </a:rPr>
              <a:t>Homeless</a:t>
            </a:r>
          </a:p>
          <a:p>
            <a:pPr marL="557213" lvl="1" indent="-214313" defTabSz="685800" eaLnBrk="1" fontAlgn="auto" hangingPunct="1">
              <a:lnSpc>
                <a:spcPct val="106000"/>
              </a:lnSpc>
              <a:spcBef>
                <a:spcPts val="0"/>
              </a:spcBef>
              <a:spcAft>
                <a:spcPts val="0"/>
              </a:spcAft>
              <a:buClr>
                <a:srgbClr val="0B5394"/>
              </a:buClr>
              <a:buSzPts val="1400"/>
              <a:buFont typeface="Wingdings" panose="05000000000000000000" pitchFamily="2" charset="2"/>
              <a:buChar char="§"/>
              <a:defRPr/>
            </a:pPr>
            <a:r>
              <a:rPr lang="en-US" sz="1800" kern="0" dirty="0">
                <a:solidFill>
                  <a:srgbClr val="0B5394"/>
                </a:solidFill>
                <a:effectLst/>
                <a:latin typeface="Arial" panose="020B0604020202020204" pitchFamily="34" charset="0"/>
                <a:ea typeface="+mn-ea"/>
                <a:cs typeface="Arial" panose="020B0604020202020204" pitchFamily="34" charset="0"/>
                <a:sym typeface="Pangolin"/>
              </a:rPr>
              <a:t>A Family Residency Questionnaire </a:t>
            </a:r>
            <a:r>
              <a:rPr lang="en-US" sz="1800" i="1" kern="0" dirty="0">
                <a:solidFill>
                  <a:srgbClr val="0B5394"/>
                </a:solidFill>
                <a:effectLst/>
                <a:latin typeface="Arial" panose="020B0604020202020204" pitchFamily="34" charset="0"/>
                <a:ea typeface="+mn-ea"/>
                <a:cs typeface="Arial" panose="020B0604020202020204" pitchFamily="34" charset="0"/>
                <a:sym typeface="Pangolin"/>
              </a:rPr>
              <a:t>(completed by staff)</a:t>
            </a:r>
          </a:p>
          <a:p>
            <a:pPr marL="342900" lvl="1" indent="0" defTabSz="685800" eaLnBrk="1" fontAlgn="auto" hangingPunct="1">
              <a:lnSpc>
                <a:spcPct val="106000"/>
              </a:lnSpc>
              <a:spcBef>
                <a:spcPts val="0"/>
              </a:spcBef>
              <a:spcAft>
                <a:spcPts val="0"/>
              </a:spcAft>
              <a:buClr>
                <a:srgbClr val="0B5394"/>
              </a:buClr>
              <a:buSzPts val="1400"/>
              <a:buNone/>
              <a:defRPr/>
            </a:pPr>
            <a:endParaRPr lang="en-US" sz="1800" kern="0" dirty="0">
              <a:solidFill>
                <a:srgbClr val="0B5394"/>
              </a:solidFill>
              <a:effectLst/>
              <a:latin typeface="Arial" panose="020B0604020202020204" pitchFamily="34" charset="0"/>
              <a:ea typeface="+mn-ea"/>
              <a:cs typeface="Arial" panose="020B0604020202020204" pitchFamily="34" charset="0"/>
              <a:sym typeface="Pangolin"/>
            </a:endParaRPr>
          </a:p>
          <a:p>
            <a:pPr marL="257175" indent="-257175" defTabSz="685800" eaLnBrk="1" fontAlgn="auto" hangingPunct="1">
              <a:lnSpc>
                <a:spcPct val="106000"/>
              </a:lnSpc>
              <a:spcBef>
                <a:spcPts val="0"/>
              </a:spcBef>
              <a:spcAft>
                <a:spcPts val="0"/>
              </a:spcAft>
              <a:buClr>
                <a:srgbClr val="0B5394"/>
              </a:buClr>
              <a:buSzPts val="1400"/>
              <a:buFont typeface="Wingdings" panose="05000000000000000000" pitchFamily="2" charset="2"/>
              <a:buChar char="q"/>
              <a:defRPr/>
            </a:pPr>
            <a:r>
              <a:rPr lang="en-US" sz="1800" b="0" kern="0" dirty="0">
                <a:solidFill>
                  <a:srgbClr val="DB9A8F">
                    <a:lumMod val="50000"/>
                  </a:srgbClr>
                </a:solidFill>
                <a:effectLst/>
                <a:latin typeface="Arial" panose="020B0604020202020204" pitchFamily="34" charset="0"/>
                <a:cs typeface="Arial" panose="020B0604020202020204" pitchFamily="34" charset="0"/>
                <a:sym typeface="Pangolin"/>
              </a:rPr>
              <a:t>Family Member Receiving TANF/KTAP or SSI</a:t>
            </a:r>
          </a:p>
          <a:p>
            <a:pPr marL="557213" lvl="1" indent="-214313" defTabSz="685800" eaLnBrk="1" fontAlgn="auto" hangingPunct="1">
              <a:lnSpc>
                <a:spcPct val="106000"/>
              </a:lnSpc>
              <a:spcBef>
                <a:spcPts val="0"/>
              </a:spcBef>
              <a:spcAft>
                <a:spcPts val="0"/>
              </a:spcAft>
              <a:buClr>
                <a:srgbClr val="0B5394"/>
              </a:buClr>
              <a:buSzPts val="1400"/>
              <a:buFont typeface="Wingdings" panose="05000000000000000000" pitchFamily="2" charset="2"/>
              <a:buChar char="§"/>
              <a:defRPr/>
            </a:pPr>
            <a:r>
              <a:rPr lang="en-US" sz="1800" kern="0" dirty="0">
                <a:solidFill>
                  <a:srgbClr val="0B5394"/>
                </a:solidFill>
                <a:effectLst/>
                <a:latin typeface="Arial" panose="020B0604020202020204" pitchFamily="34" charset="0"/>
                <a:ea typeface="+mn-ea"/>
                <a:cs typeface="Arial" panose="020B0604020202020204" pitchFamily="34" charset="0"/>
                <a:sym typeface="Pangolin"/>
              </a:rPr>
              <a:t>A statement from the agency providing the assistance </a:t>
            </a:r>
          </a:p>
          <a:p>
            <a:pPr marL="342900" lvl="1" indent="0" defTabSz="685800" eaLnBrk="1" fontAlgn="auto" hangingPunct="1">
              <a:lnSpc>
                <a:spcPct val="106000"/>
              </a:lnSpc>
              <a:spcBef>
                <a:spcPts val="0"/>
              </a:spcBef>
              <a:spcAft>
                <a:spcPts val="0"/>
              </a:spcAft>
              <a:buClr>
                <a:srgbClr val="0B5394"/>
              </a:buClr>
              <a:buSzPts val="1400"/>
              <a:buNone/>
              <a:defRPr/>
            </a:pPr>
            <a:endParaRPr lang="en-US" sz="1800" kern="0" dirty="0">
              <a:solidFill>
                <a:srgbClr val="0B5394"/>
              </a:solidFill>
              <a:effectLst/>
              <a:latin typeface="Arial" panose="020B0604020202020204" pitchFamily="34" charset="0"/>
              <a:ea typeface="+mn-ea"/>
              <a:cs typeface="Arial" panose="020B0604020202020204" pitchFamily="34" charset="0"/>
              <a:sym typeface="Pangolin"/>
            </a:endParaRPr>
          </a:p>
          <a:p>
            <a:pPr marL="257175" indent="-257175" defTabSz="685800" eaLnBrk="1" fontAlgn="auto" hangingPunct="1">
              <a:lnSpc>
                <a:spcPct val="106000"/>
              </a:lnSpc>
              <a:spcBef>
                <a:spcPts val="0"/>
              </a:spcBef>
              <a:spcAft>
                <a:spcPts val="0"/>
              </a:spcAft>
              <a:buClr>
                <a:srgbClr val="0B5394"/>
              </a:buClr>
              <a:buSzPts val="1400"/>
              <a:buFont typeface="Wingdings" panose="05000000000000000000" pitchFamily="2" charset="2"/>
              <a:buChar char="q"/>
              <a:defRPr/>
            </a:pPr>
            <a:r>
              <a:rPr lang="en-US" sz="1800" b="0" kern="0" dirty="0">
                <a:solidFill>
                  <a:srgbClr val="DB9A8F">
                    <a:lumMod val="50000"/>
                  </a:srgbClr>
                </a:solidFill>
                <a:effectLst/>
                <a:latin typeface="Arial" panose="020B0604020202020204" pitchFamily="34" charset="0"/>
                <a:cs typeface="Arial" panose="020B0604020202020204" pitchFamily="34" charset="0"/>
                <a:sym typeface="Pangolin"/>
              </a:rPr>
              <a:t>SNAP Benefits</a:t>
            </a:r>
          </a:p>
          <a:p>
            <a:pPr marL="557213" lvl="1" indent="-214313" defTabSz="685800" eaLnBrk="1" fontAlgn="auto" hangingPunct="1">
              <a:lnSpc>
                <a:spcPct val="106000"/>
              </a:lnSpc>
              <a:spcBef>
                <a:spcPts val="0"/>
              </a:spcBef>
              <a:spcAft>
                <a:spcPts val="0"/>
              </a:spcAft>
              <a:buClr>
                <a:srgbClr val="0B5394"/>
              </a:buClr>
              <a:buSzPts val="1400"/>
              <a:buFont typeface="Wingdings" panose="05000000000000000000" pitchFamily="2" charset="2"/>
              <a:buChar char="§"/>
              <a:defRPr/>
            </a:pPr>
            <a:r>
              <a:rPr lang="en-US" sz="1800" kern="0" dirty="0">
                <a:solidFill>
                  <a:srgbClr val="0B5394"/>
                </a:solidFill>
                <a:effectLst/>
                <a:latin typeface="Arial" panose="020B0604020202020204" pitchFamily="34" charset="0"/>
                <a:ea typeface="+mn-ea"/>
                <a:cs typeface="Arial" panose="020B0604020202020204" pitchFamily="34" charset="0"/>
                <a:sym typeface="Pangolin"/>
              </a:rPr>
              <a:t>Copy of the SNAP card </a:t>
            </a:r>
            <a:r>
              <a:rPr lang="en-US" sz="1800" i="1" kern="0" dirty="0">
                <a:solidFill>
                  <a:srgbClr val="0B5394"/>
                </a:solidFill>
                <a:effectLst/>
                <a:latin typeface="Arial" panose="020B0604020202020204" pitchFamily="34" charset="0"/>
                <a:ea typeface="+mn-ea"/>
                <a:cs typeface="Arial" panose="020B0604020202020204" pitchFamily="34" charset="0"/>
                <a:sym typeface="Pangolin"/>
              </a:rPr>
              <a:t>(must be able to see the parent name)</a:t>
            </a:r>
          </a:p>
          <a:p>
            <a:pPr marL="557213" lvl="1" indent="-214313" defTabSz="685800" eaLnBrk="1" fontAlgn="auto" hangingPunct="1">
              <a:lnSpc>
                <a:spcPct val="106000"/>
              </a:lnSpc>
              <a:spcBef>
                <a:spcPts val="0"/>
              </a:spcBef>
              <a:spcAft>
                <a:spcPts val="0"/>
              </a:spcAft>
              <a:buClr>
                <a:srgbClr val="0B5394"/>
              </a:buClr>
              <a:buSzPts val="1400"/>
              <a:buFont typeface="Wingdings" panose="05000000000000000000" pitchFamily="2" charset="2"/>
              <a:buChar char="§"/>
              <a:defRPr/>
            </a:pPr>
            <a:r>
              <a:rPr lang="en-US" sz="1800" kern="0" dirty="0">
                <a:solidFill>
                  <a:srgbClr val="0B5394"/>
                </a:solidFill>
                <a:effectLst/>
                <a:latin typeface="Arial" panose="020B0604020202020204" pitchFamily="34" charset="0"/>
                <a:ea typeface="+mn-ea"/>
                <a:cs typeface="Arial" panose="020B0604020202020204" pitchFamily="34" charset="0"/>
                <a:sym typeface="Pangolin"/>
              </a:rPr>
              <a:t>A letter from the agency providing the assistance showing </a:t>
            </a:r>
            <a:r>
              <a:rPr lang="en-US" sz="1800" u="sng" kern="0" dirty="0">
                <a:solidFill>
                  <a:srgbClr val="0B5394"/>
                </a:solidFill>
                <a:effectLst/>
                <a:latin typeface="Arial" panose="020B0604020202020204" pitchFamily="34" charset="0"/>
                <a:ea typeface="+mn-ea"/>
                <a:cs typeface="Arial" panose="020B0604020202020204" pitchFamily="34" charset="0"/>
                <a:sym typeface="Pangolin"/>
              </a:rPr>
              <a:t>eligibility</a:t>
            </a:r>
          </a:p>
          <a:p>
            <a:pPr marL="557213" lvl="1" indent="-214313" defTabSz="685800" eaLnBrk="1" fontAlgn="auto" hangingPunct="1">
              <a:lnSpc>
                <a:spcPct val="106000"/>
              </a:lnSpc>
              <a:spcBef>
                <a:spcPts val="0"/>
              </a:spcBef>
              <a:spcAft>
                <a:spcPts val="0"/>
              </a:spcAft>
              <a:buClr>
                <a:srgbClr val="0B5394"/>
              </a:buClr>
              <a:buSzPts val="1400"/>
              <a:buFont typeface="Wingdings" panose="05000000000000000000" pitchFamily="2" charset="2"/>
              <a:buChar char="q"/>
              <a:defRPr/>
            </a:pPr>
            <a:endParaRPr lang="en-US" sz="1800" kern="0" dirty="0">
              <a:solidFill>
                <a:srgbClr val="0B5394"/>
              </a:solidFill>
              <a:effectLst/>
              <a:latin typeface="Arial" panose="020B0604020202020204" pitchFamily="34" charset="0"/>
              <a:ea typeface="+mn-ea"/>
              <a:cs typeface="Arial" panose="020B0604020202020204" pitchFamily="34" charset="0"/>
              <a:sym typeface="Pangolin"/>
            </a:endParaRPr>
          </a:p>
          <a:p>
            <a:pPr marL="557213" lvl="1" indent="-214313" defTabSz="685800" eaLnBrk="1" fontAlgn="auto" hangingPunct="1">
              <a:lnSpc>
                <a:spcPct val="106000"/>
              </a:lnSpc>
              <a:spcBef>
                <a:spcPts val="0"/>
              </a:spcBef>
              <a:spcAft>
                <a:spcPts val="0"/>
              </a:spcAft>
              <a:buClr>
                <a:srgbClr val="0B5394"/>
              </a:buClr>
              <a:buSzPts val="1400"/>
              <a:buFont typeface="Wingdings" panose="05000000000000000000" pitchFamily="2" charset="2"/>
              <a:buChar char="q"/>
              <a:defRPr/>
            </a:pPr>
            <a:endParaRPr lang="en-US" sz="1800" kern="0" dirty="0">
              <a:solidFill>
                <a:srgbClr val="0B5394"/>
              </a:solidFill>
              <a:effectLst/>
              <a:latin typeface="Arial" panose="020B0604020202020204" pitchFamily="34" charset="0"/>
              <a:ea typeface="+mn-ea"/>
              <a:cs typeface="Arial" panose="020B0604020202020204" pitchFamily="34" charset="0"/>
              <a:sym typeface="Pangolin"/>
            </a:endParaRPr>
          </a:p>
          <a:p>
            <a:pPr marL="557213" lvl="1" indent="-214313" defTabSz="685800" eaLnBrk="1" fontAlgn="auto" hangingPunct="1">
              <a:lnSpc>
                <a:spcPct val="106000"/>
              </a:lnSpc>
              <a:spcBef>
                <a:spcPts val="0"/>
              </a:spcBef>
              <a:spcAft>
                <a:spcPts val="0"/>
              </a:spcAft>
              <a:buClr>
                <a:srgbClr val="0B5394"/>
              </a:buClr>
              <a:buSzPts val="1400"/>
              <a:buFont typeface="Wingdings" panose="05000000000000000000" pitchFamily="2" charset="2"/>
              <a:buChar char="q"/>
              <a:defRPr/>
            </a:pPr>
            <a:endParaRPr lang="en-US" sz="1800" kern="0" dirty="0">
              <a:solidFill>
                <a:srgbClr val="0B5394"/>
              </a:solidFill>
              <a:effectLst/>
              <a:latin typeface="Arial" panose="020B0604020202020204" pitchFamily="34" charset="0"/>
              <a:ea typeface="+mn-ea"/>
              <a:cs typeface="Arial" panose="020B0604020202020204" pitchFamily="34" charset="0"/>
              <a:sym typeface="Pangolin"/>
            </a:endParaRPr>
          </a:p>
          <a:p>
            <a:pPr marL="0" indent="0" defTabSz="685800">
              <a:buClr>
                <a:srgbClr val="A27C99"/>
              </a:buClr>
              <a:buNone/>
              <a:defRPr/>
            </a:pPr>
            <a:endParaRPr lang="en-US" altLang="zh-CN" sz="1800" kern="0" dirty="0">
              <a:solidFill>
                <a:srgbClr val="002164"/>
              </a:solidFill>
              <a:effectLst/>
              <a:latin typeface="Arial" panose="020B0604020202020204" pitchFamily="34" charset="0"/>
              <a:ea typeface="宋体" pitchFamily="2" charset="-122"/>
              <a:cs typeface="Arial" panose="020B0604020202020204" pitchFamily="34" charset="0"/>
            </a:endParaRPr>
          </a:p>
          <a:p>
            <a:pPr marL="257175" indent="-257175" defTabSz="685800">
              <a:buClr>
                <a:srgbClr val="A27C99"/>
              </a:buClr>
              <a:buFont typeface="Wingdings" pitchFamily="2" charset="2"/>
              <a:buChar char="q"/>
              <a:defRPr/>
            </a:pPr>
            <a:endParaRPr lang="en-US" altLang="zh-CN" sz="1800" kern="0" dirty="0">
              <a:solidFill>
                <a:srgbClr val="0070C0"/>
              </a:solidFill>
              <a:effectLst/>
              <a:latin typeface="Arial" panose="020B0604020202020204" pitchFamily="34" charset="0"/>
              <a:ea typeface="宋体" pitchFamily="2" charset="-122"/>
              <a:cs typeface="Arial" panose="020B0604020202020204" pitchFamily="34" charset="0"/>
            </a:endParaRPr>
          </a:p>
          <a:p>
            <a:pPr marL="0" indent="0" defTabSz="685800">
              <a:buClr>
                <a:srgbClr val="A27C99"/>
              </a:buClr>
              <a:buNone/>
              <a:defRPr/>
            </a:pPr>
            <a:endParaRPr lang="en-US" altLang="zh-CN" sz="1800" kern="0" dirty="0">
              <a:solidFill>
                <a:srgbClr val="002164"/>
              </a:solidFill>
              <a:effectLst/>
              <a:latin typeface="Arial" panose="020B0604020202020204" pitchFamily="34" charset="0"/>
              <a:ea typeface="宋体" pitchFamily="2" charset="-122"/>
              <a:cs typeface="Arial" panose="020B0604020202020204" pitchFamily="34" charset="0"/>
            </a:endParaRPr>
          </a:p>
          <a:p>
            <a:pPr marL="257175" indent="-257175" defTabSz="685800">
              <a:buClr>
                <a:srgbClr val="A27C99"/>
              </a:buClr>
              <a:buFont typeface="Wingdings" pitchFamily="2" charset="2"/>
              <a:buChar char="q"/>
              <a:defRPr/>
            </a:pPr>
            <a:endParaRPr lang="en-US" altLang="zh-CN" sz="1800" kern="0" dirty="0">
              <a:solidFill>
                <a:srgbClr val="002164"/>
              </a:solidFill>
              <a:effectLst/>
              <a:latin typeface="Arial" panose="020B0604020202020204" pitchFamily="34" charset="0"/>
              <a:ea typeface="宋体" pitchFamily="2" charset="-122"/>
              <a:cs typeface="Arial" panose="020B0604020202020204" pitchFamily="34" charset="0"/>
            </a:endParaRPr>
          </a:p>
          <a:p>
            <a:pPr marL="0" indent="0" defTabSz="685800">
              <a:buClr>
                <a:srgbClr val="A27C99"/>
              </a:buClr>
              <a:buNone/>
              <a:defRPr/>
            </a:pPr>
            <a:endParaRPr lang="zh-CN" altLang="en-US" sz="1800" i="1" kern="0" dirty="0">
              <a:solidFill>
                <a:srgbClr val="002164"/>
              </a:solidFill>
              <a:effectLst/>
              <a:latin typeface="Arial" panose="020B0604020202020204" pitchFamily="34" charset="0"/>
              <a:ea typeface="宋体" pitchFamily="2" charset="-122"/>
              <a:cs typeface="Arial" panose="020B0604020202020204" pitchFamily="34" charset="0"/>
            </a:endParaRPr>
          </a:p>
        </p:txBody>
      </p:sp>
    </p:spTree>
    <p:extLst>
      <p:ext uri="{BB962C8B-B14F-4D97-AF65-F5344CB8AC3E}">
        <p14:creationId xmlns:p14="http://schemas.microsoft.com/office/powerpoint/2010/main" val="242841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50">
          <a:extLst>
            <a:ext uri="{FF2B5EF4-FFF2-40B4-BE49-F238E27FC236}">
              <a16:creationId xmlns:a16="http://schemas.microsoft.com/office/drawing/2014/main" id="{2380BD85-5AF8-1F2C-B456-AE2EC6E4FA03}"/>
            </a:ext>
          </a:extLst>
        </p:cNvPr>
        <p:cNvGrpSpPr/>
        <p:nvPr/>
      </p:nvGrpSpPr>
      <p:grpSpPr>
        <a:xfrm>
          <a:off x="0" y="0"/>
          <a:ext cx="0" cy="0"/>
          <a:chOff x="0" y="0"/>
          <a:chExt cx="0" cy="0"/>
        </a:xfrm>
      </p:grpSpPr>
      <p:sp>
        <p:nvSpPr>
          <p:cNvPr id="55" name="Google Shape;55;p12">
            <a:extLst>
              <a:ext uri="{FF2B5EF4-FFF2-40B4-BE49-F238E27FC236}">
                <a16:creationId xmlns:a16="http://schemas.microsoft.com/office/drawing/2014/main" id="{3D32219E-78ED-9696-46B9-C87F04F4A84C}"/>
              </a:ext>
            </a:extLst>
          </p:cNvPr>
          <p:cNvSpPr txBox="1">
            <a:spLocks noGrp="1"/>
          </p:cNvSpPr>
          <p:nvPr>
            <p:ph type="sldNum" idx="12"/>
          </p:nvPr>
        </p:nvSpPr>
        <p:spPr>
          <a:xfrm>
            <a:off x="8404384" y="1111301"/>
            <a:ext cx="548700" cy="393600"/>
          </a:xfrm>
          <a:prstGeom prst="rect">
            <a:avLst/>
          </a:prstGeom>
        </p:spPr>
        <p:txBody>
          <a:bodyPr spcFirstLastPara="1" wrap="square" lIns="0" tIns="0" rIns="0" bIns="0" anchor="ctr" anchorCtr="0">
            <a:noAutofit/>
          </a:bodyPr>
          <a:lstStyle/>
          <a:p>
            <a:pPr defTabSz="914378" fontAlgn="auto">
              <a:spcBef>
                <a:spcPts val="0"/>
              </a:spcBef>
              <a:spcAft>
                <a:spcPts val="0"/>
              </a:spcAft>
              <a:buClr>
                <a:srgbClr val="000000"/>
              </a:buClr>
              <a:buSzPts val="1100"/>
            </a:pPr>
            <a:fld id="{00000000-1234-1234-1234-123412341234}" type="slidenum">
              <a:rPr lang="en" kern="0">
                <a:effectLst/>
              </a:rPr>
              <a:pPr defTabSz="914378" fontAlgn="auto">
                <a:spcBef>
                  <a:spcPts val="0"/>
                </a:spcBef>
                <a:spcAft>
                  <a:spcPts val="0"/>
                </a:spcAft>
                <a:buClr>
                  <a:srgbClr val="000000"/>
                </a:buClr>
                <a:buSzPts val="1100"/>
              </a:pPr>
              <a:t>75</a:t>
            </a:fld>
            <a:endParaRPr kern="0">
              <a:effectLst/>
            </a:endParaRPr>
          </a:p>
        </p:txBody>
      </p:sp>
      <p:sp>
        <p:nvSpPr>
          <p:cNvPr id="4" name="内容占位符 2">
            <a:extLst>
              <a:ext uri="{FF2B5EF4-FFF2-40B4-BE49-F238E27FC236}">
                <a16:creationId xmlns:a16="http://schemas.microsoft.com/office/drawing/2014/main" id="{3FCD62D1-2311-821F-7330-CC650434051D}"/>
              </a:ext>
            </a:extLst>
          </p:cNvPr>
          <p:cNvSpPr txBox="1">
            <a:spLocks/>
          </p:cNvSpPr>
          <p:nvPr/>
        </p:nvSpPr>
        <p:spPr bwMode="auto">
          <a:xfrm>
            <a:off x="1412875" y="1911741"/>
            <a:ext cx="7121525"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folHlink"/>
              </a:buClr>
              <a:buFont typeface="Wingdings" pitchFamily="2" charset="2"/>
              <a:buChar char="u"/>
              <a:defRPr sz="2000" b="1">
                <a:solidFill>
                  <a:schemeClr val="folHlink"/>
                </a:solidFill>
                <a:latin typeface="+mn-lt"/>
                <a:ea typeface="+mn-ea"/>
                <a:cs typeface="+mn-cs"/>
              </a:defRPr>
            </a:lvl1pPr>
            <a:lvl2pPr marL="742950" indent="-285750" algn="l" rtl="0" eaLnBrk="0" fontAlgn="base" hangingPunct="0">
              <a:spcBef>
                <a:spcPct val="20000"/>
              </a:spcBef>
              <a:spcAft>
                <a:spcPct val="0"/>
              </a:spcAft>
              <a:buClr>
                <a:schemeClr val="accent1"/>
              </a:buClr>
              <a:buSzPct val="60000"/>
              <a:buFont typeface="Wingdings" pitchFamily="2" charset="2"/>
              <a:buChar char="n"/>
              <a:defRPr>
                <a:solidFill>
                  <a:schemeClr val="tx1"/>
                </a:solidFill>
                <a:latin typeface="+mn-lt"/>
              </a:defRPr>
            </a:lvl2pPr>
            <a:lvl3pPr marL="1143000" indent="-228600" algn="l" rtl="0" eaLnBrk="0" fontAlgn="base" hangingPunct="0">
              <a:spcBef>
                <a:spcPct val="20000"/>
              </a:spcBef>
              <a:spcAft>
                <a:spcPct val="0"/>
              </a:spcAft>
              <a:buClr>
                <a:schemeClr val="folHlink"/>
              </a:buClr>
              <a:buSzPct val="60000"/>
              <a:buFont typeface="Wingdings" pitchFamily="2" charset="2"/>
              <a:buChar char="n"/>
              <a:defRPr sz="1600">
                <a:solidFill>
                  <a:schemeClr val="tx1"/>
                </a:solidFill>
                <a:latin typeface="+mn-lt"/>
              </a:defRPr>
            </a:lvl3pPr>
            <a:lvl4pPr marL="1600200" indent="-228600" algn="l" rtl="0" eaLnBrk="0" fontAlgn="base" hangingPunct="0">
              <a:spcBef>
                <a:spcPct val="20000"/>
              </a:spcBef>
              <a:spcAft>
                <a:spcPct val="0"/>
              </a:spcAft>
              <a:buClr>
                <a:schemeClr val="tx1"/>
              </a:buClr>
              <a:buSzPct val="60000"/>
              <a:buFont typeface="Wingdings" pitchFamily="2" charset="2"/>
              <a:buChar char="n"/>
              <a:defRPr sz="1600">
                <a:solidFill>
                  <a:schemeClr val="tx1"/>
                </a:solidFill>
                <a:latin typeface="+mn-lt"/>
              </a:defRPr>
            </a:lvl4pPr>
            <a:lvl5pPr marL="20574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5pPr>
            <a:lvl6pPr marL="25146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6pPr>
            <a:lvl7pPr marL="29718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7pPr>
            <a:lvl8pPr marL="34290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8pPr>
            <a:lvl9pPr marL="38862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9pPr>
          </a:lstStyle>
          <a:p>
            <a:pPr marL="0" indent="0" defTabSz="914378">
              <a:buClr>
                <a:srgbClr val="6611CC"/>
              </a:buClr>
              <a:buNone/>
            </a:pPr>
            <a:r>
              <a:rPr lang="en-US" altLang="zh-CN" sz="3000" kern="0" dirty="0">
                <a:solidFill>
                  <a:srgbClr val="002164"/>
                </a:solidFill>
                <a:effectLst/>
                <a:latin typeface="Times New Roman" panose="02020603050405020304" pitchFamily="18" charset="0"/>
                <a:ea typeface="宋体" pitchFamily="2" charset="-122"/>
                <a:cs typeface="Times New Roman" panose="02020603050405020304" pitchFamily="18" charset="0"/>
                <a:sym typeface="Arial"/>
              </a:rPr>
              <a:t>Last year, we began allowing </a:t>
            </a:r>
            <a:r>
              <a:rPr lang="en-US" altLang="zh-CN" sz="3000" kern="0" dirty="0" err="1">
                <a:solidFill>
                  <a:srgbClr val="002164"/>
                </a:solidFill>
                <a:effectLst/>
                <a:latin typeface="Times New Roman" panose="02020603050405020304" pitchFamily="18" charset="0"/>
                <a:ea typeface="宋体" pitchFamily="2" charset="-122"/>
                <a:cs typeface="Times New Roman" panose="02020603050405020304" pitchFamily="18" charset="0"/>
                <a:sym typeface="Arial"/>
              </a:rPr>
              <a:t>overincome</a:t>
            </a:r>
            <a:r>
              <a:rPr lang="en-US" altLang="zh-CN" sz="3000" kern="0" dirty="0">
                <a:solidFill>
                  <a:srgbClr val="002164"/>
                </a:solidFill>
                <a:effectLst/>
                <a:latin typeface="Times New Roman" panose="02020603050405020304" pitchFamily="18" charset="0"/>
                <a:ea typeface="宋体" pitchFamily="2" charset="-122"/>
                <a:cs typeface="Times New Roman" panose="02020603050405020304" pitchFamily="18" charset="0"/>
                <a:sym typeface="Arial"/>
              </a:rPr>
              <a:t> families to submit some of their bills that are viewed as Housing Costs to help reduce how we calculate their family income.  If particular bills that they have total more than 30% of their annual income, we can reduce their family income by the amount that exceeds that 30%.</a:t>
            </a:r>
          </a:p>
          <a:p>
            <a:pPr marL="0" indent="0" defTabSz="914378">
              <a:buClr>
                <a:srgbClr val="6611CC"/>
              </a:buClr>
              <a:buNone/>
            </a:pPr>
            <a:endParaRPr lang="en-US" altLang="zh-CN" sz="3000" kern="0" dirty="0">
              <a:solidFill>
                <a:srgbClr val="002164"/>
              </a:solidFill>
              <a:effectLst/>
              <a:latin typeface="Times New Roman" panose="02020603050405020304" pitchFamily="18" charset="0"/>
              <a:ea typeface="宋体" pitchFamily="2" charset="-122"/>
              <a:cs typeface="Times New Roman" panose="02020603050405020304" pitchFamily="18" charset="0"/>
              <a:sym typeface="Arial"/>
            </a:endParaRPr>
          </a:p>
          <a:p>
            <a:pPr marL="457189" lvl="1" indent="0" defTabSz="914378">
              <a:buClr>
                <a:srgbClr val="3A81BA"/>
              </a:buClr>
              <a:buNone/>
            </a:pPr>
            <a:endParaRPr lang="en-US" altLang="zh-CN" sz="3000" kern="0" dirty="0">
              <a:solidFill>
                <a:srgbClr val="002164"/>
              </a:solidFill>
              <a:effectLst/>
              <a:latin typeface="Times New Roman" panose="02020603050405020304" pitchFamily="18" charset="0"/>
              <a:ea typeface="宋体" pitchFamily="2" charset="-122"/>
              <a:cs typeface="Times New Roman" panose="02020603050405020304" pitchFamily="18" charset="0"/>
              <a:sym typeface="Arial"/>
            </a:endParaRPr>
          </a:p>
          <a:p>
            <a:pPr marL="342892" indent="-342892" defTabSz="914378">
              <a:buClr>
                <a:srgbClr val="6611CC"/>
              </a:buClr>
              <a:buFont typeface="Wingdings" panose="05000000000000000000" pitchFamily="2" charset="2"/>
              <a:buChar char="q"/>
            </a:pPr>
            <a:endParaRPr lang="en-US" altLang="zh-CN" sz="3000" kern="0" dirty="0">
              <a:solidFill>
                <a:srgbClr val="002164"/>
              </a:solidFill>
              <a:effectLst/>
              <a:latin typeface="Times New Roman" panose="02020603050405020304" pitchFamily="18" charset="0"/>
              <a:ea typeface="宋体" pitchFamily="2" charset="-122"/>
              <a:cs typeface="Times New Roman" panose="02020603050405020304" pitchFamily="18" charset="0"/>
              <a:sym typeface="Arial"/>
            </a:endParaRPr>
          </a:p>
          <a:p>
            <a:pPr marL="342892" indent="-342892" defTabSz="914378">
              <a:buClr>
                <a:srgbClr val="6611CC"/>
              </a:buClr>
              <a:buFont typeface="Wingdings" panose="05000000000000000000" pitchFamily="2" charset="2"/>
              <a:buChar char="q"/>
            </a:pPr>
            <a:endParaRPr lang="zh-CN" altLang="en-US" sz="3000" kern="0" dirty="0">
              <a:solidFill>
                <a:srgbClr val="0070C0"/>
              </a:solidFill>
              <a:effectLst/>
              <a:latin typeface="Times New Roman" panose="02020603050405020304" pitchFamily="18" charset="0"/>
              <a:ea typeface="宋体" pitchFamily="2" charset="-122"/>
              <a:cs typeface="Times New Roman" panose="02020603050405020304" pitchFamily="18" charset="0"/>
              <a:sym typeface="Arial"/>
            </a:endParaRPr>
          </a:p>
        </p:txBody>
      </p:sp>
      <p:sp>
        <p:nvSpPr>
          <p:cNvPr id="5" name="Google Shape;53;p12">
            <a:extLst>
              <a:ext uri="{FF2B5EF4-FFF2-40B4-BE49-F238E27FC236}">
                <a16:creationId xmlns:a16="http://schemas.microsoft.com/office/drawing/2014/main" id="{0794AFAD-4BD2-3E7B-0116-0E91FDA61746}"/>
              </a:ext>
            </a:extLst>
          </p:cNvPr>
          <p:cNvSpPr txBox="1">
            <a:spLocks noGrp="1"/>
          </p:cNvSpPr>
          <p:nvPr>
            <p:ph type="body" idx="1"/>
          </p:nvPr>
        </p:nvSpPr>
        <p:spPr>
          <a:xfrm>
            <a:off x="914400" y="921141"/>
            <a:ext cx="7620000" cy="990600"/>
          </a:xfrm>
          <a:prstGeom prst="rect">
            <a:avLst/>
          </a:prstGeom>
        </p:spPr>
        <p:txBody>
          <a:bodyPr spcFirstLastPara="1" wrap="square" lIns="0" tIns="0" rIns="0" bIns="0" anchor="t" anchorCtr="0">
            <a:noAutofit/>
          </a:bodyPr>
          <a:lstStyle/>
          <a:p>
            <a:pPr algn="ctr" eaLnBrk="1" hangingPunct="1">
              <a:spcBef>
                <a:spcPct val="20000"/>
              </a:spcBef>
              <a:buClr>
                <a:schemeClr val="tx2"/>
              </a:buClr>
              <a:buSzPct val="90000"/>
              <a:buFont typeface="Wingdings" panose="05000000000000000000" pitchFamily="2" charset="2"/>
              <a:buNone/>
            </a:pPr>
            <a:r>
              <a:rPr lang="en-US" altLang="en-US" sz="3200" dirty="0">
                <a:solidFill>
                  <a:srgbClr val="000099"/>
                </a:solidFill>
                <a:cs typeface="Tahoma" panose="020B0604030504040204" pitchFamily="34" charset="0"/>
              </a:rPr>
              <a:t>	Completing the EV Form</a:t>
            </a:r>
            <a:endParaRPr lang="en-US" sz="3200" dirty="0">
              <a:solidFill>
                <a:srgbClr val="000099"/>
              </a:solidFill>
              <a:cs typeface="Arial" panose="020B0604020202020204" pitchFamily="34" charset="0"/>
            </a:endParaRPr>
          </a:p>
          <a:p>
            <a:pPr marL="88898" indent="0">
              <a:spcBef>
                <a:spcPct val="20000"/>
              </a:spcBef>
              <a:spcAft>
                <a:spcPts val="600"/>
              </a:spcAft>
              <a:buClr>
                <a:schemeClr val="tx2"/>
              </a:buClr>
              <a:buNone/>
              <a:defRPr/>
            </a:pPr>
            <a:endParaRPr lang="en-US" sz="3200" b="1" dirty="0">
              <a:solidFill>
                <a:srgbClr val="000099"/>
              </a:solidFill>
              <a:cs typeface="Arial" panose="020B0604020202020204" pitchFamily="34" charset="0"/>
            </a:endParaRPr>
          </a:p>
        </p:txBody>
      </p:sp>
    </p:spTree>
    <p:extLst>
      <p:ext uri="{BB962C8B-B14F-4D97-AF65-F5344CB8AC3E}">
        <p14:creationId xmlns:p14="http://schemas.microsoft.com/office/powerpoint/2010/main" val="40808736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50">
          <a:extLst>
            <a:ext uri="{FF2B5EF4-FFF2-40B4-BE49-F238E27FC236}">
              <a16:creationId xmlns:a16="http://schemas.microsoft.com/office/drawing/2014/main" id="{5EB7BD71-A3EF-544B-12CB-4564F14AA50B}"/>
            </a:ext>
          </a:extLst>
        </p:cNvPr>
        <p:cNvGrpSpPr/>
        <p:nvPr/>
      </p:nvGrpSpPr>
      <p:grpSpPr>
        <a:xfrm>
          <a:off x="0" y="0"/>
          <a:ext cx="0" cy="0"/>
          <a:chOff x="0" y="0"/>
          <a:chExt cx="0" cy="0"/>
        </a:xfrm>
      </p:grpSpPr>
      <p:sp>
        <p:nvSpPr>
          <p:cNvPr id="55" name="Google Shape;55;p12">
            <a:extLst>
              <a:ext uri="{FF2B5EF4-FFF2-40B4-BE49-F238E27FC236}">
                <a16:creationId xmlns:a16="http://schemas.microsoft.com/office/drawing/2014/main" id="{2AD59241-2170-06AA-08EA-E167D96F29A4}"/>
              </a:ext>
            </a:extLst>
          </p:cNvPr>
          <p:cNvSpPr txBox="1">
            <a:spLocks noGrp="1"/>
          </p:cNvSpPr>
          <p:nvPr>
            <p:ph type="sldNum" idx="12"/>
          </p:nvPr>
        </p:nvSpPr>
        <p:spPr>
          <a:xfrm>
            <a:off x="8404384" y="1111301"/>
            <a:ext cx="548700" cy="393600"/>
          </a:xfrm>
          <a:prstGeom prst="rect">
            <a:avLst/>
          </a:prstGeom>
        </p:spPr>
        <p:txBody>
          <a:bodyPr spcFirstLastPara="1" wrap="square" lIns="0" tIns="0" rIns="0" bIns="0" anchor="ctr" anchorCtr="0">
            <a:noAutofit/>
          </a:bodyPr>
          <a:lstStyle/>
          <a:p>
            <a:pPr defTabSz="914378" fontAlgn="auto">
              <a:spcBef>
                <a:spcPts val="0"/>
              </a:spcBef>
              <a:spcAft>
                <a:spcPts val="0"/>
              </a:spcAft>
              <a:buClr>
                <a:srgbClr val="000000"/>
              </a:buClr>
              <a:buSzPts val="1100"/>
            </a:pPr>
            <a:fld id="{00000000-1234-1234-1234-123412341234}" type="slidenum">
              <a:rPr lang="en" kern="0">
                <a:effectLst/>
              </a:rPr>
              <a:pPr defTabSz="914378" fontAlgn="auto">
                <a:spcBef>
                  <a:spcPts val="0"/>
                </a:spcBef>
                <a:spcAft>
                  <a:spcPts val="0"/>
                </a:spcAft>
                <a:buClr>
                  <a:srgbClr val="000000"/>
                </a:buClr>
                <a:buSzPts val="1100"/>
              </a:pPr>
              <a:t>76</a:t>
            </a:fld>
            <a:endParaRPr kern="0">
              <a:effectLst/>
            </a:endParaRPr>
          </a:p>
        </p:txBody>
      </p:sp>
      <p:sp>
        <p:nvSpPr>
          <p:cNvPr id="4" name="内容占位符 2">
            <a:extLst>
              <a:ext uri="{FF2B5EF4-FFF2-40B4-BE49-F238E27FC236}">
                <a16:creationId xmlns:a16="http://schemas.microsoft.com/office/drawing/2014/main" id="{3E3D9DD5-7E4D-A77A-F8BD-D996579CF65C}"/>
              </a:ext>
            </a:extLst>
          </p:cNvPr>
          <p:cNvSpPr txBox="1">
            <a:spLocks/>
          </p:cNvSpPr>
          <p:nvPr/>
        </p:nvSpPr>
        <p:spPr bwMode="auto">
          <a:xfrm>
            <a:off x="1412875" y="1695062"/>
            <a:ext cx="7121525"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folHlink"/>
              </a:buClr>
              <a:buFont typeface="Wingdings" pitchFamily="2" charset="2"/>
              <a:buChar char="u"/>
              <a:defRPr sz="2000" b="1">
                <a:solidFill>
                  <a:schemeClr val="folHlink"/>
                </a:solidFill>
                <a:latin typeface="+mn-lt"/>
                <a:ea typeface="+mn-ea"/>
                <a:cs typeface="+mn-cs"/>
              </a:defRPr>
            </a:lvl1pPr>
            <a:lvl2pPr marL="742950" indent="-285750" algn="l" rtl="0" eaLnBrk="0" fontAlgn="base" hangingPunct="0">
              <a:spcBef>
                <a:spcPct val="20000"/>
              </a:spcBef>
              <a:spcAft>
                <a:spcPct val="0"/>
              </a:spcAft>
              <a:buClr>
                <a:schemeClr val="accent1"/>
              </a:buClr>
              <a:buSzPct val="60000"/>
              <a:buFont typeface="Wingdings" pitchFamily="2" charset="2"/>
              <a:buChar char="n"/>
              <a:defRPr>
                <a:solidFill>
                  <a:schemeClr val="tx1"/>
                </a:solidFill>
                <a:latin typeface="+mn-lt"/>
              </a:defRPr>
            </a:lvl2pPr>
            <a:lvl3pPr marL="1143000" indent="-228600" algn="l" rtl="0" eaLnBrk="0" fontAlgn="base" hangingPunct="0">
              <a:spcBef>
                <a:spcPct val="20000"/>
              </a:spcBef>
              <a:spcAft>
                <a:spcPct val="0"/>
              </a:spcAft>
              <a:buClr>
                <a:schemeClr val="folHlink"/>
              </a:buClr>
              <a:buSzPct val="60000"/>
              <a:buFont typeface="Wingdings" pitchFamily="2" charset="2"/>
              <a:buChar char="n"/>
              <a:defRPr sz="1600">
                <a:solidFill>
                  <a:schemeClr val="tx1"/>
                </a:solidFill>
                <a:latin typeface="+mn-lt"/>
              </a:defRPr>
            </a:lvl3pPr>
            <a:lvl4pPr marL="1600200" indent="-228600" algn="l" rtl="0" eaLnBrk="0" fontAlgn="base" hangingPunct="0">
              <a:spcBef>
                <a:spcPct val="20000"/>
              </a:spcBef>
              <a:spcAft>
                <a:spcPct val="0"/>
              </a:spcAft>
              <a:buClr>
                <a:schemeClr val="tx1"/>
              </a:buClr>
              <a:buSzPct val="60000"/>
              <a:buFont typeface="Wingdings" pitchFamily="2" charset="2"/>
              <a:buChar char="n"/>
              <a:defRPr sz="1600">
                <a:solidFill>
                  <a:schemeClr val="tx1"/>
                </a:solidFill>
                <a:latin typeface="+mn-lt"/>
              </a:defRPr>
            </a:lvl4pPr>
            <a:lvl5pPr marL="20574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5pPr>
            <a:lvl6pPr marL="25146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6pPr>
            <a:lvl7pPr marL="29718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7pPr>
            <a:lvl8pPr marL="34290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8pPr>
            <a:lvl9pPr marL="38862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9pPr>
          </a:lstStyle>
          <a:p>
            <a:pPr marL="0" indent="0" defTabSz="914378">
              <a:buClr>
                <a:srgbClr val="6611CC"/>
              </a:buClr>
              <a:buNone/>
            </a:pPr>
            <a:r>
              <a:rPr lang="en-US" altLang="zh-CN" sz="1800" kern="0" dirty="0">
                <a:solidFill>
                  <a:srgbClr val="002164"/>
                </a:solidFill>
                <a:effectLst/>
                <a:latin typeface="Times New Roman" panose="02020603050405020304" pitchFamily="18" charset="0"/>
                <a:ea typeface="宋体" pitchFamily="2" charset="-122"/>
                <a:cs typeface="Times New Roman" panose="02020603050405020304" pitchFamily="18" charset="0"/>
                <a:sym typeface="Arial"/>
              </a:rPr>
              <a:t>Documentation for housing costs could be a copy of their most recent bills that are considered part of their housing.  This includes:</a:t>
            </a:r>
          </a:p>
          <a:p>
            <a:pPr marL="0" indent="0" defTabSz="914378">
              <a:buClr>
                <a:srgbClr val="6611CC"/>
              </a:buClr>
              <a:buNone/>
            </a:pPr>
            <a:endParaRPr lang="en-US" altLang="zh-CN" sz="1800" kern="0" dirty="0">
              <a:solidFill>
                <a:srgbClr val="002164"/>
              </a:solidFill>
              <a:effectLst/>
              <a:latin typeface="Times New Roman" panose="02020603050405020304" pitchFamily="18" charset="0"/>
              <a:ea typeface="宋体" pitchFamily="2" charset="-122"/>
              <a:cs typeface="Times New Roman" panose="02020603050405020304" pitchFamily="18" charset="0"/>
              <a:sym typeface="Arial"/>
            </a:endParaRPr>
          </a:p>
          <a:p>
            <a:pPr marL="257175" indent="-257175" defTabSz="914378">
              <a:buClr>
                <a:srgbClr val="6611CC"/>
              </a:buClr>
            </a:pPr>
            <a:r>
              <a:rPr lang="en-US" altLang="zh-CN" sz="1800" kern="0" dirty="0">
                <a:solidFill>
                  <a:srgbClr val="002164"/>
                </a:solidFill>
                <a:effectLst/>
                <a:latin typeface="Times New Roman" panose="02020603050405020304" pitchFamily="18" charset="0"/>
                <a:ea typeface="宋体" pitchFamily="2" charset="-122"/>
                <a:cs typeface="Times New Roman" panose="02020603050405020304" pitchFamily="18" charset="0"/>
                <a:sym typeface="Arial"/>
              </a:rPr>
              <a:t>Rent/Mortgage</a:t>
            </a:r>
          </a:p>
          <a:p>
            <a:pPr marL="257175" indent="-257175" defTabSz="914378">
              <a:buClr>
                <a:srgbClr val="6611CC"/>
              </a:buClr>
            </a:pPr>
            <a:r>
              <a:rPr lang="en-US" altLang="zh-CN" sz="1800" kern="0" dirty="0">
                <a:solidFill>
                  <a:srgbClr val="002164"/>
                </a:solidFill>
                <a:effectLst/>
                <a:latin typeface="Times New Roman" panose="02020603050405020304" pitchFamily="18" charset="0"/>
                <a:ea typeface="宋体" pitchFamily="2" charset="-122"/>
                <a:cs typeface="Times New Roman" panose="02020603050405020304" pitchFamily="18" charset="0"/>
                <a:sym typeface="Arial"/>
              </a:rPr>
              <a:t>Homeowners Insurance</a:t>
            </a:r>
          </a:p>
          <a:p>
            <a:pPr marL="257175" indent="-257175" defTabSz="914378">
              <a:buClr>
                <a:srgbClr val="6611CC"/>
              </a:buClr>
            </a:pPr>
            <a:r>
              <a:rPr lang="en-US" altLang="zh-CN" sz="1800" kern="0" dirty="0">
                <a:solidFill>
                  <a:srgbClr val="002164"/>
                </a:solidFill>
                <a:effectLst/>
                <a:latin typeface="Times New Roman" panose="02020603050405020304" pitchFamily="18" charset="0"/>
                <a:ea typeface="宋体" pitchFamily="2" charset="-122"/>
                <a:cs typeface="Times New Roman" panose="02020603050405020304" pitchFamily="18" charset="0"/>
                <a:sym typeface="Arial"/>
              </a:rPr>
              <a:t>Electricity Bill</a:t>
            </a:r>
          </a:p>
          <a:p>
            <a:pPr marL="257175" indent="-257175" defTabSz="914378">
              <a:buClr>
                <a:srgbClr val="6611CC"/>
              </a:buClr>
            </a:pPr>
            <a:r>
              <a:rPr lang="en-US" altLang="zh-CN" sz="1800" kern="0" dirty="0">
                <a:solidFill>
                  <a:srgbClr val="002164"/>
                </a:solidFill>
                <a:effectLst/>
                <a:latin typeface="Times New Roman" panose="02020603050405020304" pitchFamily="18" charset="0"/>
                <a:ea typeface="宋体" pitchFamily="2" charset="-122"/>
                <a:cs typeface="Times New Roman" panose="02020603050405020304" pitchFamily="18" charset="0"/>
                <a:sym typeface="Arial"/>
              </a:rPr>
              <a:t>Gas Bill</a:t>
            </a:r>
          </a:p>
          <a:p>
            <a:pPr marL="257175" indent="-257175" defTabSz="914378">
              <a:buClr>
                <a:srgbClr val="6611CC"/>
              </a:buClr>
            </a:pPr>
            <a:r>
              <a:rPr lang="en-US" altLang="zh-CN" sz="1800" kern="0" dirty="0">
                <a:solidFill>
                  <a:srgbClr val="002164"/>
                </a:solidFill>
                <a:effectLst/>
                <a:latin typeface="Times New Roman" panose="02020603050405020304" pitchFamily="18" charset="0"/>
                <a:ea typeface="宋体" pitchFamily="2" charset="-122"/>
                <a:cs typeface="Times New Roman" panose="02020603050405020304" pitchFamily="18" charset="0"/>
                <a:sym typeface="Arial"/>
              </a:rPr>
              <a:t>Phone Bill</a:t>
            </a:r>
          </a:p>
          <a:p>
            <a:pPr marL="257175" indent="-257175" defTabSz="914378">
              <a:buClr>
                <a:srgbClr val="6611CC"/>
              </a:buClr>
            </a:pPr>
            <a:r>
              <a:rPr lang="en-US" altLang="zh-CN" sz="1800" kern="0" dirty="0">
                <a:solidFill>
                  <a:srgbClr val="002164"/>
                </a:solidFill>
                <a:effectLst/>
                <a:latin typeface="Times New Roman" panose="02020603050405020304" pitchFamily="18" charset="0"/>
                <a:ea typeface="宋体" pitchFamily="2" charset="-122"/>
                <a:cs typeface="Times New Roman" panose="02020603050405020304" pitchFamily="18" charset="0"/>
                <a:sym typeface="Arial"/>
              </a:rPr>
              <a:t>Water Bill</a:t>
            </a:r>
          </a:p>
          <a:p>
            <a:pPr marL="257175" indent="-257175" defTabSz="914378">
              <a:buClr>
                <a:srgbClr val="6611CC"/>
              </a:buClr>
            </a:pPr>
            <a:r>
              <a:rPr lang="en-US" altLang="zh-CN" sz="1800" kern="0" dirty="0">
                <a:solidFill>
                  <a:srgbClr val="002164"/>
                </a:solidFill>
                <a:effectLst/>
                <a:latin typeface="Times New Roman" panose="02020603050405020304" pitchFamily="18" charset="0"/>
                <a:ea typeface="宋体" pitchFamily="2" charset="-122"/>
                <a:cs typeface="Times New Roman" panose="02020603050405020304" pitchFamily="18" charset="0"/>
                <a:sym typeface="Arial"/>
              </a:rPr>
              <a:t>Sewer &amp; Trash Bills</a:t>
            </a:r>
          </a:p>
          <a:p>
            <a:pPr marL="257175" indent="-257175" defTabSz="914378">
              <a:buClr>
                <a:srgbClr val="6611CC"/>
              </a:buClr>
            </a:pPr>
            <a:r>
              <a:rPr lang="en-US" altLang="zh-CN" sz="1800" kern="0" dirty="0">
                <a:solidFill>
                  <a:srgbClr val="002164"/>
                </a:solidFill>
                <a:effectLst/>
                <a:latin typeface="Times New Roman" panose="02020603050405020304" pitchFamily="18" charset="0"/>
                <a:ea typeface="宋体" pitchFamily="2" charset="-122"/>
                <a:cs typeface="Times New Roman" panose="02020603050405020304" pitchFamily="18" charset="0"/>
                <a:sym typeface="Arial"/>
              </a:rPr>
              <a:t>Property Taxes</a:t>
            </a:r>
          </a:p>
          <a:p>
            <a:pPr marL="457189" lvl="1" indent="0" defTabSz="914378">
              <a:buClr>
                <a:srgbClr val="3A81BA"/>
              </a:buClr>
              <a:buNone/>
            </a:pPr>
            <a:endParaRPr lang="en-US" altLang="zh-CN" sz="1800" kern="0" dirty="0">
              <a:solidFill>
                <a:srgbClr val="002164"/>
              </a:solidFill>
              <a:effectLst/>
              <a:latin typeface="Times New Roman" panose="02020603050405020304" pitchFamily="18" charset="0"/>
              <a:ea typeface="宋体" pitchFamily="2" charset="-122"/>
              <a:cs typeface="Times New Roman" panose="02020603050405020304" pitchFamily="18" charset="0"/>
              <a:sym typeface="Arial"/>
            </a:endParaRPr>
          </a:p>
          <a:p>
            <a:pPr marL="342892" indent="-342892" defTabSz="914378">
              <a:buClr>
                <a:srgbClr val="6611CC"/>
              </a:buClr>
              <a:buFont typeface="Wingdings" panose="05000000000000000000" pitchFamily="2" charset="2"/>
              <a:buChar char="q"/>
            </a:pPr>
            <a:endParaRPr lang="en-US" altLang="zh-CN" sz="1800" kern="0" dirty="0">
              <a:solidFill>
                <a:srgbClr val="002164"/>
              </a:solidFill>
              <a:effectLst/>
              <a:latin typeface="Times New Roman" panose="02020603050405020304" pitchFamily="18" charset="0"/>
              <a:ea typeface="宋体" pitchFamily="2" charset="-122"/>
              <a:cs typeface="Times New Roman" panose="02020603050405020304" pitchFamily="18" charset="0"/>
              <a:sym typeface="Arial"/>
            </a:endParaRPr>
          </a:p>
          <a:p>
            <a:pPr marL="342892" indent="-342892" defTabSz="914378">
              <a:buClr>
                <a:srgbClr val="6611CC"/>
              </a:buClr>
              <a:buFont typeface="Wingdings" panose="05000000000000000000" pitchFamily="2" charset="2"/>
              <a:buChar char="q"/>
            </a:pPr>
            <a:endParaRPr lang="zh-CN" altLang="en-US" sz="1800" kern="0" dirty="0">
              <a:solidFill>
                <a:srgbClr val="0070C0"/>
              </a:solidFill>
              <a:effectLst/>
              <a:latin typeface="Times New Roman" panose="02020603050405020304" pitchFamily="18" charset="0"/>
              <a:ea typeface="宋体" pitchFamily="2" charset="-122"/>
              <a:cs typeface="Times New Roman" panose="02020603050405020304" pitchFamily="18" charset="0"/>
              <a:sym typeface="Arial"/>
            </a:endParaRPr>
          </a:p>
        </p:txBody>
      </p:sp>
      <p:sp>
        <p:nvSpPr>
          <p:cNvPr id="5" name="Google Shape;53;p12">
            <a:extLst>
              <a:ext uri="{FF2B5EF4-FFF2-40B4-BE49-F238E27FC236}">
                <a16:creationId xmlns:a16="http://schemas.microsoft.com/office/drawing/2014/main" id="{BC265C04-6604-4947-188F-5C9971D0D43E}"/>
              </a:ext>
            </a:extLst>
          </p:cNvPr>
          <p:cNvSpPr txBox="1">
            <a:spLocks noGrp="1"/>
          </p:cNvSpPr>
          <p:nvPr>
            <p:ph type="body" idx="1"/>
          </p:nvPr>
        </p:nvSpPr>
        <p:spPr>
          <a:xfrm>
            <a:off x="914400" y="921141"/>
            <a:ext cx="7620000" cy="990600"/>
          </a:xfrm>
          <a:prstGeom prst="rect">
            <a:avLst/>
          </a:prstGeom>
        </p:spPr>
        <p:txBody>
          <a:bodyPr spcFirstLastPara="1" wrap="square" lIns="0" tIns="0" rIns="0" bIns="0" anchor="t" anchorCtr="0">
            <a:noAutofit/>
          </a:bodyPr>
          <a:lstStyle/>
          <a:p>
            <a:pPr algn="ctr" eaLnBrk="1" hangingPunct="1">
              <a:spcBef>
                <a:spcPct val="20000"/>
              </a:spcBef>
              <a:buClr>
                <a:schemeClr val="tx2"/>
              </a:buClr>
              <a:buSzPct val="90000"/>
              <a:buFont typeface="Wingdings" panose="05000000000000000000" pitchFamily="2" charset="2"/>
              <a:buNone/>
            </a:pPr>
            <a:r>
              <a:rPr lang="en-US" altLang="en-US" sz="3200" dirty="0">
                <a:solidFill>
                  <a:srgbClr val="000099"/>
                </a:solidFill>
                <a:cs typeface="Tahoma" panose="020B0604030504040204" pitchFamily="34" charset="0"/>
              </a:rPr>
              <a:t>	Completing the EV Form</a:t>
            </a:r>
            <a:endParaRPr lang="en-US" sz="3200" dirty="0">
              <a:solidFill>
                <a:srgbClr val="000099"/>
              </a:solidFill>
              <a:cs typeface="Arial" panose="020B0604020202020204" pitchFamily="34" charset="0"/>
            </a:endParaRPr>
          </a:p>
          <a:p>
            <a:pPr marL="88898" indent="0">
              <a:spcBef>
                <a:spcPct val="20000"/>
              </a:spcBef>
              <a:spcAft>
                <a:spcPts val="600"/>
              </a:spcAft>
              <a:buClr>
                <a:schemeClr val="tx2"/>
              </a:buClr>
              <a:buNone/>
              <a:defRPr/>
            </a:pPr>
            <a:endParaRPr lang="en-US" sz="3200" b="1" dirty="0">
              <a:solidFill>
                <a:srgbClr val="000099"/>
              </a:solidFill>
              <a:cs typeface="Arial" panose="020B0604020202020204" pitchFamily="34" charset="0"/>
            </a:endParaRPr>
          </a:p>
        </p:txBody>
      </p:sp>
    </p:spTree>
    <p:extLst>
      <p:ext uri="{BB962C8B-B14F-4D97-AF65-F5344CB8AC3E}">
        <p14:creationId xmlns:p14="http://schemas.microsoft.com/office/powerpoint/2010/main" val="1894653119"/>
      </p:ext>
    </p:extLst>
  </p:cSld>
  <p:clrMapOvr>
    <a:masterClrMapping/>
  </p:clrMapOvr>
  <p:transition spd="slow">
    <p:randomBar dir="vert"/>
  </p:transition>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C9954B4-B4DB-FC09-B47F-646743793B5F}"/>
            </a:ext>
          </a:extLst>
        </p:cNvPr>
        <p:cNvGrpSpPr/>
        <p:nvPr/>
      </p:nvGrpSpPr>
      <p:grpSpPr>
        <a:xfrm>
          <a:off x="0" y="0"/>
          <a:ext cx="0" cy="0"/>
          <a:chOff x="0" y="0"/>
          <a:chExt cx="0" cy="0"/>
        </a:xfrm>
      </p:grpSpPr>
      <p:sp>
        <p:nvSpPr>
          <p:cNvPr id="14" name="Rectangle 13">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fontAlgn="auto">
              <a:spcBef>
                <a:spcPts val="0"/>
              </a:spcBef>
              <a:spcAft>
                <a:spcPts val="0"/>
              </a:spcAft>
            </a:pPr>
            <a:endParaRPr lang="en-US" sz="1350">
              <a:solidFill>
                <a:prstClr val="white"/>
              </a:solidFill>
              <a:effectLst/>
              <a:latin typeface="Calibri"/>
            </a:endParaRPr>
          </a:p>
        </p:txBody>
      </p:sp>
      <p:sp>
        <p:nvSpPr>
          <p:cNvPr id="22" name="Rectangle 21">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1217295"/>
            <a:ext cx="8428482" cy="442341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fontAlgn="auto">
              <a:spcBef>
                <a:spcPts val="0"/>
              </a:spcBef>
              <a:spcAft>
                <a:spcPts val="0"/>
              </a:spcAft>
            </a:pPr>
            <a:endParaRPr lang="en-US" sz="1350">
              <a:solidFill>
                <a:prstClr val="white"/>
              </a:solidFill>
              <a:effectLst/>
              <a:latin typeface="Calibri"/>
            </a:endParaRPr>
          </a:p>
        </p:txBody>
      </p:sp>
      <p:pic>
        <p:nvPicPr>
          <p:cNvPr id="6" name="Picture 5">
            <a:extLst>
              <a:ext uri="{FF2B5EF4-FFF2-40B4-BE49-F238E27FC236}">
                <a16:creationId xmlns:a16="http://schemas.microsoft.com/office/drawing/2014/main" id="{7031E508-E771-3BEF-A269-CB15BCA32E94}"/>
              </a:ext>
            </a:extLst>
          </p:cNvPr>
          <p:cNvPicPr>
            <a:picLocks noChangeAspect="1"/>
          </p:cNvPicPr>
          <p:nvPr/>
        </p:nvPicPr>
        <p:blipFill>
          <a:blip r:embed="rId3"/>
          <a:stretch>
            <a:fillRect/>
          </a:stretch>
        </p:blipFill>
        <p:spPr>
          <a:xfrm>
            <a:off x="2354716" y="1339850"/>
            <a:ext cx="4434569" cy="4178300"/>
          </a:xfrm>
          <a:prstGeom prst="rect">
            <a:avLst/>
          </a:prstGeom>
        </p:spPr>
      </p:pic>
      <p:sp>
        <p:nvSpPr>
          <p:cNvPr id="7" name="TextBox 6">
            <a:extLst>
              <a:ext uri="{FF2B5EF4-FFF2-40B4-BE49-F238E27FC236}">
                <a16:creationId xmlns:a16="http://schemas.microsoft.com/office/drawing/2014/main" id="{ED30FCCD-06C0-405A-7747-119FD6BB43CD}"/>
              </a:ext>
            </a:extLst>
          </p:cNvPr>
          <p:cNvSpPr txBox="1"/>
          <p:nvPr/>
        </p:nvSpPr>
        <p:spPr>
          <a:xfrm>
            <a:off x="3784897" y="1912831"/>
            <a:ext cx="706850" cy="276999"/>
          </a:xfrm>
          <a:prstGeom prst="rect">
            <a:avLst/>
          </a:prstGeom>
          <a:noFill/>
        </p:spPr>
        <p:txBody>
          <a:bodyPr wrap="square" rtlCol="0">
            <a:spAutoFit/>
          </a:bodyPr>
          <a:lstStyle/>
          <a:p>
            <a:pPr algn="l" defTabSz="685800" fontAlgn="auto">
              <a:spcBef>
                <a:spcPts val="0"/>
              </a:spcBef>
              <a:spcAft>
                <a:spcPts val="0"/>
              </a:spcAft>
            </a:pPr>
            <a:r>
              <a:rPr lang="en-US" sz="1200" dirty="0">
                <a:solidFill>
                  <a:srgbClr val="C0504D"/>
                </a:solidFill>
                <a:effectLst/>
                <a:latin typeface="Calibri"/>
                <a:ea typeface="+mn-ea"/>
              </a:rPr>
              <a:t>$31,200</a:t>
            </a:r>
          </a:p>
        </p:txBody>
      </p:sp>
      <p:sp>
        <p:nvSpPr>
          <p:cNvPr id="27" name="TextBox 26">
            <a:extLst>
              <a:ext uri="{FF2B5EF4-FFF2-40B4-BE49-F238E27FC236}">
                <a16:creationId xmlns:a16="http://schemas.microsoft.com/office/drawing/2014/main" id="{DA6C06CF-637A-5A75-DB1C-63F06EC212F6}"/>
              </a:ext>
            </a:extLst>
          </p:cNvPr>
          <p:cNvSpPr txBox="1">
            <a:spLocks noChangeAspect="1"/>
          </p:cNvSpPr>
          <p:nvPr/>
        </p:nvSpPr>
        <p:spPr>
          <a:xfrm>
            <a:off x="5929716" y="1912831"/>
            <a:ext cx="706850" cy="276999"/>
          </a:xfrm>
          <a:prstGeom prst="rect">
            <a:avLst/>
          </a:prstGeom>
          <a:solidFill>
            <a:schemeClr val="bg1"/>
          </a:solidFill>
        </p:spPr>
        <p:txBody>
          <a:bodyPr wrap="square" rtlCol="0">
            <a:spAutoFit/>
          </a:bodyPr>
          <a:lstStyle/>
          <a:p>
            <a:pPr algn="l" defTabSz="685800" fontAlgn="auto">
              <a:spcBef>
                <a:spcPts val="0"/>
              </a:spcBef>
              <a:spcAft>
                <a:spcPts val="0"/>
              </a:spcAft>
            </a:pPr>
            <a:r>
              <a:rPr lang="en-US" sz="1200" dirty="0">
                <a:solidFill>
                  <a:srgbClr val="C0504D"/>
                </a:solidFill>
                <a:effectLst/>
                <a:latin typeface="Calibri"/>
                <a:ea typeface="+mn-ea"/>
              </a:rPr>
              <a:t>$9,360</a:t>
            </a:r>
          </a:p>
        </p:txBody>
      </p:sp>
      <p:sp>
        <p:nvSpPr>
          <p:cNvPr id="32" name="TextBox 31">
            <a:extLst>
              <a:ext uri="{FF2B5EF4-FFF2-40B4-BE49-F238E27FC236}">
                <a16:creationId xmlns:a16="http://schemas.microsoft.com/office/drawing/2014/main" id="{0D93FAD2-2927-C9DC-6B0B-E3F9730BD378}"/>
              </a:ext>
            </a:extLst>
          </p:cNvPr>
          <p:cNvSpPr txBox="1"/>
          <p:nvPr/>
        </p:nvSpPr>
        <p:spPr>
          <a:xfrm>
            <a:off x="3784897" y="2624309"/>
            <a:ext cx="706850" cy="253916"/>
          </a:xfrm>
          <a:prstGeom prst="rect">
            <a:avLst/>
          </a:prstGeom>
          <a:noFill/>
        </p:spPr>
        <p:txBody>
          <a:bodyPr wrap="square" rtlCol="0">
            <a:spAutoFit/>
          </a:bodyPr>
          <a:lstStyle/>
          <a:p>
            <a:pPr algn="l" defTabSz="685800" fontAlgn="auto">
              <a:spcBef>
                <a:spcPts val="0"/>
              </a:spcBef>
              <a:spcAft>
                <a:spcPts val="0"/>
              </a:spcAft>
            </a:pPr>
            <a:r>
              <a:rPr lang="en-US" sz="1050" dirty="0">
                <a:solidFill>
                  <a:srgbClr val="C0504D"/>
                </a:solidFill>
                <a:effectLst/>
                <a:latin typeface="Calibri"/>
                <a:ea typeface="+mn-ea"/>
              </a:rPr>
              <a:t>$450</a:t>
            </a:r>
          </a:p>
        </p:txBody>
      </p:sp>
      <p:sp>
        <p:nvSpPr>
          <p:cNvPr id="38" name="TextBox 37">
            <a:extLst>
              <a:ext uri="{FF2B5EF4-FFF2-40B4-BE49-F238E27FC236}">
                <a16:creationId xmlns:a16="http://schemas.microsoft.com/office/drawing/2014/main" id="{768D897D-A0C5-0142-E44A-FBB5FAF7F9A3}"/>
              </a:ext>
            </a:extLst>
          </p:cNvPr>
          <p:cNvSpPr txBox="1">
            <a:spLocks noChangeAspect="1"/>
          </p:cNvSpPr>
          <p:nvPr/>
        </p:nvSpPr>
        <p:spPr>
          <a:xfrm>
            <a:off x="6000751" y="2570991"/>
            <a:ext cx="571500" cy="253916"/>
          </a:xfrm>
          <a:prstGeom prst="rect">
            <a:avLst/>
          </a:prstGeom>
          <a:solidFill>
            <a:schemeClr val="bg1"/>
          </a:solidFill>
        </p:spPr>
        <p:txBody>
          <a:bodyPr wrap="square" rtlCol="0">
            <a:spAutoFit/>
          </a:bodyPr>
          <a:lstStyle/>
          <a:p>
            <a:pPr algn="l" defTabSz="685800" fontAlgn="auto">
              <a:spcBef>
                <a:spcPts val="0"/>
              </a:spcBef>
              <a:spcAft>
                <a:spcPts val="0"/>
              </a:spcAft>
            </a:pPr>
            <a:r>
              <a:rPr lang="en-US" sz="1050" dirty="0">
                <a:solidFill>
                  <a:srgbClr val="C0504D"/>
                </a:solidFill>
                <a:effectLst/>
                <a:latin typeface="Calibri"/>
                <a:ea typeface="+mn-ea"/>
              </a:rPr>
              <a:t>$5,400</a:t>
            </a:r>
          </a:p>
        </p:txBody>
      </p:sp>
      <p:sp>
        <p:nvSpPr>
          <p:cNvPr id="41" name="TextBox 40">
            <a:extLst>
              <a:ext uri="{FF2B5EF4-FFF2-40B4-BE49-F238E27FC236}">
                <a16:creationId xmlns:a16="http://schemas.microsoft.com/office/drawing/2014/main" id="{1043EBDB-AF4E-F669-3B0F-79630FBC521C}"/>
              </a:ext>
            </a:extLst>
          </p:cNvPr>
          <p:cNvSpPr txBox="1"/>
          <p:nvPr/>
        </p:nvSpPr>
        <p:spPr>
          <a:xfrm>
            <a:off x="3784896" y="2852783"/>
            <a:ext cx="706850" cy="253916"/>
          </a:xfrm>
          <a:prstGeom prst="rect">
            <a:avLst/>
          </a:prstGeom>
          <a:noFill/>
        </p:spPr>
        <p:txBody>
          <a:bodyPr wrap="square" rtlCol="0">
            <a:spAutoFit/>
          </a:bodyPr>
          <a:lstStyle/>
          <a:p>
            <a:pPr algn="l" defTabSz="685800" fontAlgn="auto">
              <a:spcBef>
                <a:spcPts val="0"/>
              </a:spcBef>
              <a:spcAft>
                <a:spcPts val="0"/>
              </a:spcAft>
            </a:pPr>
            <a:r>
              <a:rPr lang="en-US" sz="1050" dirty="0">
                <a:solidFill>
                  <a:srgbClr val="C0504D"/>
                </a:solidFill>
                <a:effectLst/>
                <a:latin typeface="Calibri"/>
                <a:ea typeface="+mn-ea"/>
              </a:rPr>
              <a:t>$100</a:t>
            </a:r>
          </a:p>
        </p:txBody>
      </p:sp>
      <p:sp>
        <p:nvSpPr>
          <p:cNvPr id="42" name="TextBox 41">
            <a:extLst>
              <a:ext uri="{FF2B5EF4-FFF2-40B4-BE49-F238E27FC236}">
                <a16:creationId xmlns:a16="http://schemas.microsoft.com/office/drawing/2014/main" id="{82B955A1-38DF-3D1F-B2DC-C71033721EC8}"/>
              </a:ext>
            </a:extLst>
          </p:cNvPr>
          <p:cNvSpPr txBox="1">
            <a:spLocks noChangeAspect="1"/>
          </p:cNvSpPr>
          <p:nvPr/>
        </p:nvSpPr>
        <p:spPr>
          <a:xfrm>
            <a:off x="6000751" y="2811553"/>
            <a:ext cx="571500" cy="253916"/>
          </a:xfrm>
          <a:prstGeom prst="rect">
            <a:avLst/>
          </a:prstGeom>
          <a:solidFill>
            <a:schemeClr val="bg1"/>
          </a:solidFill>
        </p:spPr>
        <p:txBody>
          <a:bodyPr wrap="square" rtlCol="0">
            <a:spAutoFit/>
          </a:bodyPr>
          <a:lstStyle/>
          <a:p>
            <a:pPr algn="l" defTabSz="685800" fontAlgn="auto">
              <a:spcBef>
                <a:spcPts val="0"/>
              </a:spcBef>
              <a:spcAft>
                <a:spcPts val="0"/>
              </a:spcAft>
            </a:pPr>
            <a:r>
              <a:rPr lang="en-US" sz="1050" dirty="0">
                <a:solidFill>
                  <a:srgbClr val="C0504D"/>
                </a:solidFill>
                <a:effectLst/>
                <a:latin typeface="Calibri"/>
                <a:ea typeface="+mn-ea"/>
              </a:rPr>
              <a:t>$1,200</a:t>
            </a:r>
          </a:p>
        </p:txBody>
      </p:sp>
      <p:sp>
        <p:nvSpPr>
          <p:cNvPr id="43" name="TextBox 42">
            <a:extLst>
              <a:ext uri="{FF2B5EF4-FFF2-40B4-BE49-F238E27FC236}">
                <a16:creationId xmlns:a16="http://schemas.microsoft.com/office/drawing/2014/main" id="{522686E7-DD91-4D23-C839-3ACC0F3506DC}"/>
              </a:ext>
            </a:extLst>
          </p:cNvPr>
          <p:cNvSpPr txBox="1"/>
          <p:nvPr/>
        </p:nvSpPr>
        <p:spPr>
          <a:xfrm>
            <a:off x="3784895" y="3079883"/>
            <a:ext cx="706850" cy="253916"/>
          </a:xfrm>
          <a:prstGeom prst="rect">
            <a:avLst/>
          </a:prstGeom>
          <a:noFill/>
        </p:spPr>
        <p:txBody>
          <a:bodyPr wrap="square" rtlCol="0">
            <a:spAutoFit/>
          </a:bodyPr>
          <a:lstStyle/>
          <a:p>
            <a:pPr algn="l" defTabSz="685800" fontAlgn="auto">
              <a:spcBef>
                <a:spcPts val="0"/>
              </a:spcBef>
              <a:spcAft>
                <a:spcPts val="0"/>
              </a:spcAft>
            </a:pPr>
            <a:r>
              <a:rPr lang="en-US" sz="1050" dirty="0">
                <a:solidFill>
                  <a:srgbClr val="C0504D"/>
                </a:solidFill>
                <a:effectLst/>
                <a:latin typeface="Calibri"/>
                <a:ea typeface="+mn-ea"/>
              </a:rPr>
              <a:t>$319</a:t>
            </a:r>
          </a:p>
        </p:txBody>
      </p:sp>
      <p:sp>
        <p:nvSpPr>
          <p:cNvPr id="44" name="TextBox 43">
            <a:extLst>
              <a:ext uri="{FF2B5EF4-FFF2-40B4-BE49-F238E27FC236}">
                <a16:creationId xmlns:a16="http://schemas.microsoft.com/office/drawing/2014/main" id="{8698AF2C-4D6A-E1C2-707F-49CADBEB4481}"/>
              </a:ext>
            </a:extLst>
          </p:cNvPr>
          <p:cNvSpPr txBox="1">
            <a:spLocks noChangeAspect="1"/>
          </p:cNvSpPr>
          <p:nvPr/>
        </p:nvSpPr>
        <p:spPr>
          <a:xfrm>
            <a:off x="5997390" y="3042386"/>
            <a:ext cx="571500" cy="253916"/>
          </a:xfrm>
          <a:prstGeom prst="rect">
            <a:avLst/>
          </a:prstGeom>
          <a:solidFill>
            <a:schemeClr val="bg1"/>
          </a:solidFill>
        </p:spPr>
        <p:txBody>
          <a:bodyPr wrap="square" rtlCol="0">
            <a:spAutoFit/>
          </a:bodyPr>
          <a:lstStyle/>
          <a:p>
            <a:pPr algn="l" defTabSz="685800" fontAlgn="auto">
              <a:spcBef>
                <a:spcPts val="0"/>
              </a:spcBef>
              <a:spcAft>
                <a:spcPts val="0"/>
              </a:spcAft>
            </a:pPr>
            <a:r>
              <a:rPr lang="en-US" sz="1050" dirty="0">
                <a:solidFill>
                  <a:srgbClr val="C0504D"/>
                </a:solidFill>
                <a:effectLst/>
                <a:latin typeface="Calibri"/>
                <a:ea typeface="+mn-ea"/>
              </a:rPr>
              <a:t>$3,828</a:t>
            </a:r>
          </a:p>
        </p:txBody>
      </p:sp>
      <p:sp>
        <p:nvSpPr>
          <p:cNvPr id="45" name="TextBox 44">
            <a:extLst>
              <a:ext uri="{FF2B5EF4-FFF2-40B4-BE49-F238E27FC236}">
                <a16:creationId xmlns:a16="http://schemas.microsoft.com/office/drawing/2014/main" id="{7589CAB0-FB45-F791-546D-14DB4B298F4E}"/>
              </a:ext>
            </a:extLst>
          </p:cNvPr>
          <p:cNvSpPr txBox="1"/>
          <p:nvPr/>
        </p:nvSpPr>
        <p:spPr>
          <a:xfrm>
            <a:off x="3784894" y="3304625"/>
            <a:ext cx="706850" cy="253916"/>
          </a:xfrm>
          <a:prstGeom prst="rect">
            <a:avLst/>
          </a:prstGeom>
          <a:noFill/>
        </p:spPr>
        <p:txBody>
          <a:bodyPr wrap="square" rtlCol="0">
            <a:spAutoFit/>
          </a:bodyPr>
          <a:lstStyle/>
          <a:p>
            <a:pPr algn="l" defTabSz="685800" fontAlgn="auto">
              <a:spcBef>
                <a:spcPts val="0"/>
              </a:spcBef>
              <a:spcAft>
                <a:spcPts val="0"/>
              </a:spcAft>
            </a:pPr>
            <a:r>
              <a:rPr lang="en-US" sz="1050" dirty="0">
                <a:solidFill>
                  <a:srgbClr val="C0504D"/>
                </a:solidFill>
                <a:effectLst/>
                <a:latin typeface="Calibri"/>
                <a:ea typeface="+mn-ea"/>
              </a:rPr>
              <a:t>$52</a:t>
            </a:r>
          </a:p>
        </p:txBody>
      </p:sp>
      <p:sp>
        <p:nvSpPr>
          <p:cNvPr id="46" name="TextBox 45">
            <a:extLst>
              <a:ext uri="{FF2B5EF4-FFF2-40B4-BE49-F238E27FC236}">
                <a16:creationId xmlns:a16="http://schemas.microsoft.com/office/drawing/2014/main" id="{B7F68E20-19FC-0821-D053-006F53B6CFD8}"/>
              </a:ext>
            </a:extLst>
          </p:cNvPr>
          <p:cNvSpPr txBox="1">
            <a:spLocks noChangeAspect="1"/>
          </p:cNvSpPr>
          <p:nvPr/>
        </p:nvSpPr>
        <p:spPr>
          <a:xfrm>
            <a:off x="6096626" y="3273218"/>
            <a:ext cx="571500" cy="253916"/>
          </a:xfrm>
          <a:prstGeom prst="rect">
            <a:avLst/>
          </a:prstGeom>
          <a:solidFill>
            <a:schemeClr val="bg1"/>
          </a:solidFill>
        </p:spPr>
        <p:txBody>
          <a:bodyPr wrap="square" rtlCol="0">
            <a:spAutoFit/>
          </a:bodyPr>
          <a:lstStyle/>
          <a:p>
            <a:pPr algn="l" defTabSz="685800" fontAlgn="auto">
              <a:spcBef>
                <a:spcPts val="0"/>
              </a:spcBef>
              <a:spcAft>
                <a:spcPts val="0"/>
              </a:spcAft>
            </a:pPr>
            <a:r>
              <a:rPr lang="en-US" sz="1050" dirty="0">
                <a:solidFill>
                  <a:srgbClr val="C0504D"/>
                </a:solidFill>
                <a:effectLst/>
                <a:latin typeface="Calibri"/>
                <a:ea typeface="+mn-ea"/>
              </a:rPr>
              <a:t>$624</a:t>
            </a:r>
          </a:p>
        </p:txBody>
      </p:sp>
      <p:sp>
        <p:nvSpPr>
          <p:cNvPr id="47" name="TextBox 46">
            <a:extLst>
              <a:ext uri="{FF2B5EF4-FFF2-40B4-BE49-F238E27FC236}">
                <a16:creationId xmlns:a16="http://schemas.microsoft.com/office/drawing/2014/main" id="{595489A1-859E-657B-2634-1119AB8B7374}"/>
              </a:ext>
            </a:extLst>
          </p:cNvPr>
          <p:cNvSpPr txBox="1"/>
          <p:nvPr/>
        </p:nvSpPr>
        <p:spPr>
          <a:xfrm>
            <a:off x="3784894" y="3518752"/>
            <a:ext cx="706850" cy="253916"/>
          </a:xfrm>
          <a:prstGeom prst="rect">
            <a:avLst/>
          </a:prstGeom>
          <a:noFill/>
        </p:spPr>
        <p:txBody>
          <a:bodyPr wrap="square" rtlCol="0">
            <a:spAutoFit/>
          </a:bodyPr>
          <a:lstStyle/>
          <a:p>
            <a:pPr algn="l" defTabSz="685800" fontAlgn="auto">
              <a:spcBef>
                <a:spcPts val="0"/>
              </a:spcBef>
              <a:spcAft>
                <a:spcPts val="0"/>
              </a:spcAft>
            </a:pPr>
            <a:r>
              <a:rPr lang="en-US" sz="1050" dirty="0">
                <a:solidFill>
                  <a:srgbClr val="C0504D"/>
                </a:solidFill>
                <a:effectLst/>
                <a:latin typeface="Calibri"/>
                <a:ea typeface="+mn-ea"/>
              </a:rPr>
              <a:t>$38</a:t>
            </a:r>
          </a:p>
        </p:txBody>
      </p:sp>
      <p:sp>
        <p:nvSpPr>
          <p:cNvPr id="48" name="TextBox 47">
            <a:extLst>
              <a:ext uri="{FF2B5EF4-FFF2-40B4-BE49-F238E27FC236}">
                <a16:creationId xmlns:a16="http://schemas.microsoft.com/office/drawing/2014/main" id="{D10E34EB-289C-C72E-3007-5B4306DEC661}"/>
              </a:ext>
            </a:extLst>
          </p:cNvPr>
          <p:cNvSpPr txBox="1">
            <a:spLocks noChangeAspect="1"/>
          </p:cNvSpPr>
          <p:nvPr/>
        </p:nvSpPr>
        <p:spPr>
          <a:xfrm>
            <a:off x="6096626" y="3492305"/>
            <a:ext cx="571500" cy="253916"/>
          </a:xfrm>
          <a:prstGeom prst="rect">
            <a:avLst/>
          </a:prstGeom>
          <a:solidFill>
            <a:schemeClr val="bg1"/>
          </a:solidFill>
        </p:spPr>
        <p:txBody>
          <a:bodyPr wrap="square" rtlCol="0">
            <a:spAutoFit/>
          </a:bodyPr>
          <a:lstStyle/>
          <a:p>
            <a:pPr algn="l" defTabSz="685800" fontAlgn="auto">
              <a:spcBef>
                <a:spcPts val="0"/>
              </a:spcBef>
              <a:spcAft>
                <a:spcPts val="0"/>
              </a:spcAft>
            </a:pPr>
            <a:r>
              <a:rPr lang="en-US" sz="1050" dirty="0">
                <a:solidFill>
                  <a:srgbClr val="C0504D"/>
                </a:solidFill>
                <a:effectLst/>
                <a:latin typeface="Calibri"/>
                <a:ea typeface="+mn-ea"/>
              </a:rPr>
              <a:t>$456</a:t>
            </a:r>
          </a:p>
        </p:txBody>
      </p:sp>
      <p:sp>
        <p:nvSpPr>
          <p:cNvPr id="49" name="TextBox 48">
            <a:extLst>
              <a:ext uri="{FF2B5EF4-FFF2-40B4-BE49-F238E27FC236}">
                <a16:creationId xmlns:a16="http://schemas.microsoft.com/office/drawing/2014/main" id="{E467348E-2407-D336-7812-191B0732F3B0}"/>
              </a:ext>
            </a:extLst>
          </p:cNvPr>
          <p:cNvSpPr txBox="1"/>
          <p:nvPr/>
        </p:nvSpPr>
        <p:spPr>
          <a:xfrm>
            <a:off x="3784893" y="3754109"/>
            <a:ext cx="706850" cy="253916"/>
          </a:xfrm>
          <a:prstGeom prst="rect">
            <a:avLst/>
          </a:prstGeom>
          <a:noFill/>
        </p:spPr>
        <p:txBody>
          <a:bodyPr wrap="square" rtlCol="0">
            <a:spAutoFit/>
          </a:bodyPr>
          <a:lstStyle/>
          <a:p>
            <a:pPr algn="l" defTabSz="685800" fontAlgn="auto">
              <a:spcBef>
                <a:spcPts val="0"/>
              </a:spcBef>
              <a:spcAft>
                <a:spcPts val="0"/>
              </a:spcAft>
            </a:pPr>
            <a:r>
              <a:rPr lang="en-US" sz="1050" dirty="0">
                <a:solidFill>
                  <a:srgbClr val="C0504D"/>
                </a:solidFill>
                <a:effectLst/>
                <a:latin typeface="Calibri"/>
                <a:ea typeface="+mn-ea"/>
              </a:rPr>
              <a:t>$45</a:t>
            </a:r>
          </a:p>
        </p:txBody>
      </p:sp>
      <p:sp>
        <p:nvSpPr>
          <p:cNvPr id="50" name="TextBox 49">
            <a:extLst>
              <a:ext uri="{FF2B5EF4-FFF2-40B4-BE49-F238E27FC236}">
                <a16:creationId xmlns:a16="http://schemas.microsoft.com/office/drawing/2014/main" id="{6C9A26BC-73D3-CC93-3A35-0161DF9B6489}"/>
              </a:ext>
            </a:extLst>
          </p:cNvPr>
          <p:cNvSpPr txBox="1">
            <a:spLocks noChangeAspect="1"/>
          </p:cNvSpPr>
          <p:nvPr/>
        </p:nvSpPr>
        <p:spPr>
          <a:xfrm>
            <a:off x="6096626" y="3723138"/>
            <a:ext cx="571500" cy="253916"/>
          </a:xfrm>
          <a:prstGeom prst="rect">
            <a:avLst/>
          </a:prstGeom>
          <a:solidFill>
            <a:schemeClr val="bg1"/>
          </a:solidFill>
        </p:spPr>
        <p:txBody>
          <a:bodyPr wrap="square" rtlCol="0">
            <a:spAutoFit/>
          </a:bodyPr>
          <a:lstStyle/>
          <a:p>
            <a:pPr algn="l" defTabSz="685800" fontAlgn="auto">
              <a:spcBef>
                <a:spcPts val="0"/>
              </a:spcBef>
              <a:spcAft>
                <a:spcPts val="0"/>
              </a:spcAft>
            </a:pPr>
            <a:r>
              <a:rPr lang="en-US" sz="1050" dirty="0">
                <a:solidFill>
                  <a:srgbClr val="C0504D"/>
                </a:solidFill>
                <a:effectLst/>
                <a:latin typeface="Calibri"/>
                <a:ea typeface="+mn-ea"/>
              </a:rPr>
              <a:t>$540</a:t>
            </a:r>
          </a:p>
        </p:txBody>
      </p:sp>
      <p:sp>
        <p:nvSpPr>
          <p:cNvPr id="51" name="TextBox 50">
            <a:extLst>
              <a:ext uri="{FF2B5EF4-FFF2-40B4-BE49-F238E27FC236}">
                <a16:creationId xmlns:a16="http://schemas.microsoft.com/office/drawing/2014/main" id="{11B247A8-672F-7299-7A3B-835B2BC850DE}"/>
              </a:ext>
            </a:extLst>
          </p:cNvPr>
          <p:cNvSpPr txBox="1"/>
          <p:nvPr/>
        </p:nvSpPr>
        <p:spPr>
          <a:xfrm>
            <a:off x="3784892" y="3982824"/>
            <a:ext cx="706850" cy="253916"/>
          </a:xfrm>
          <a:prstGeom prst="rect">
            <a:avLst/>
          </a:prstGeom>
          <a:noFill/>
        </p:spPr>
        <p:txBody>
          <a:bodyPr wrap="square" rtlCol="0">
            <a:spAutoFit/>
          </a:bodyPr>
          <a:lstStyle/>
          <a:p>
            <a:pPr algn="l" defTabSz="685800" fontAlgn="auto">
              <a:spcBef>
                <a:spcPts val="0"/>
              </a:spcBef>
              <a:spcAft>
                <a:spcPts val="0"/>
              </a:spcAft>
            </a:pPr>
            <a:r>
              <a:rPr lang="en-US" sz="1050" dirty="0">
                <a:solidFill>
                  <a:srgbClr val="C0504D"/>
                </a:solidFill>
                <a:effectLst/>
                <a:latin typeface="Calibri"/>
                <a:ea typeface="+mn-ea"/>
              </a:rPr>
              <a:t>$33</a:t>
            </a:r>
          </a:p>
        </p:txBody>
      </p:sp>
      <p:sp>
        <p:nvSpPr>
          <p:cNvPr id="52" name="TextBox 51">
            <a:extLst>
              <a:ext uri="{FF2B5EF4-FFF2-40B4-BE49-F238E27FC236}">
                <a16:creationId xmlns:a16="http://schemas.microsoft.com/office/drawing/2014/main" id="{F44D76C1-0438-8422-F358-FBF9376D806A}"/>
              </a:ext>
            </a:extLst>
          </p:cNvPr>
          <p:cNvSpPr txBox="1">
            <a:spLocks noChangeAspect="1"/>
          </p:cNvSpPr>
          <p:nvPr/>
        </p:nvSpPr>
        <p:spPr>
          <a:xfrm>
            <a:off x="6096626" y="3961109"/>
            <a:ext cx="571500" cy="253916"/>
          </a:xfrm>
          <a:prstGeom prst="rect">
            <a:avLst/>
          </a:prstGeom>
          <a:solidFill>
            <a:schemeClr val="bg1"/>
          </a:solidFill>
        </p:spPr>
        <p:txBody>
          <a:bodyPr wrap="square" rtlCol="0">
            <a:spAutoFit/>
          </a:bodyPr>
          <a:lstStyle/>
          <a:p>
            <a:pPr algn="l" defTabSz="685800" fontAlgn="auto">
              <a:spcBef>
                <a:spcPts val="0"/>
              </a:spcBef>
              <a:spcAft>
                <a:spcPts val="0"/>
              </a:spcAft>
            </a:pPr>
            <a:r>
              <a:rPr lang="en-US" sz="1050" dirty="0">
                <a:solidFill>
                  <a:srgbClr val="C0504D"/>
                </a:solidFill>
                <a:effectLst/>
                <a:latin typeface="Calibri"/>
                <a:ea typeface="+mn-ea"/>
              </a:rPr>
              <a:t>$396</a:t>
            </a:r>
          </a:p>
        </p:txBody>
      </p:sp>
      <p:sp>
        <p:nvSpPr>
          <p:cNvPr id="53" name="TextBox 52">
            <a:extLst>
              <a:ext uri="{FF2B5EF4-FFF2-40B4-BE49-F238E27FC236}">
                <a16:creationId xmlns:a16="http://schemas.microsoft.com/office/drawing/2014/main" id="{5EFB1575-A875-2CE1-7957-9734F75E632B}"/>
              </a:ext>
            </a:extLst>
          </p:cNvPr>
          <p:cNvSpPr txBox="1">
            <a:spLocks noChangeAspect="1"/>
          </p:cNvSpPr>
          <p:nvPr/>
        </p:nvSpPr>
        <p:spPr>
          <a:xfrm>
            <a:off x="6096626" y="4314016"/>
            <a:ext cx="647074" cy="253916"/>
          </a:xfrm>
          <a:prstGeom prst="rect">
            <a:avLst/>
          </a:prstGeom>
          <a:solidFill>
            <a:schemeClr val="bg1"/>
          </a:solidFill>
        </p:spPr>
        <p:txBody>
          <a:bodyPr wrap="square" rtlCol="0">
            <a:spAutoFit/>
          </a:bodyPr>
          <a:lstStyle/>
          <a:p>
            <a:pPr algn="l" defTabSz="685800" fontAlgn="auto">
              <a:spcBef>
                <a:spcPts val="0"/>
              </a:spcBef>
              <a:spcAft>
                <a:spcPts val="0"/>
              </a:spcAft>
            </a:pPr>
            <a:r>
              <a:rPr lang="en-US" sz="1050" dirty="0">
                <a:solidFill>
                  <a:srgbClr val="0070C0"/>
                </a:solidFill>
                <a:effectLst/>
                <a:latin typeface="Calibri"/>
                <a:ea typeface="+mn-ea"/>
              </a:rPr>
              <a:t>$12,444</a:t>
            </a:r>
          </a:p>
        </p:txBody>
      </p:sp>
      <p:sp>
        <p:nvSpPr>
          <p:cNvPr id="54" name="TextBox 53">
            <a:extLst>
              <a:ext uri="{FF2B5EF4-FFF2-40B4-BE49-F238E27FC236}">
                <a16:creationId xmlns:a16="http://schemas.microsoft.com/office/drawing/2014/main" id="{100D50D2-AD03-739A-DED3-6C7AC4B04596}"/>
              </a:ext>
            </a:extLst>
          </p:cNvPr>
          <p:cNvSpPr txBox="1">
            <a:spLocks noChangeAspect="1"/>
          </p:cNvSpPr>
          <p:nvPr/>
        </p:nvSpPr>
        <p:spPr>
          <a:xfrm>
            <a:off x="6163664" y="4609454"/>
            <a:ext cx="647074" cy="253916"/>
          </a:xfrm>
          <a:prstGeom prst="rect">
            <a:avLst/>
          </a:prstGeom>
          <a:solidFill>
            <a:schemeClr val="bg1"/>
          </a:solidFill>
        </p:spPr>
        <p:txBody>
          <a:bodyPr wrap="square" rtlCol="0">
            <a:spAutoFit/>
          </a:bodyPr>
          <a:lstStyle/>
          <a:p>
            <a:pPr algn="l" defTabSz="685800" fontAlgn="auto">
              <a:spcBef>
                <a:spcPts val="0"/>
              </a:spcBef>
              <a:spcAft>
                <a:spcPts val="0"/>
              </a:spcAft>
            </a:pPr>
            <a:r>
              <a:rPr lang="en-US" sz="1050" b="1" dirty="0">
                <a:solidFill>
                  <a:srgbClr val="FF0000"/>
                </a:solidFill>
                <a:effectLst/>
                <a:latin typeface="Calibri"/>
                <a:ea typeface="+mn-ea"/>
              </a:rPr>
              <a:t>$3,084</a:t>
            </a:r>
          </a:p>
        </p:txBody>
      </p:sp>
      <p:sp>
        <p:nvSpPr>
          <p:cNvPr id="55" name="TextBox 54">
            <a:extLst>
              <a:ext uri="{FF2B5EF4-FFF2-40B4-BE49-F238E27FC236}">
                <a16:creationId xmlns:a16="http://schemas.microsoft.com/office/drawing/2014/main" id="{013D6E1B-4AEC-5A50-E747-6B3269766403}"/>
              </a:ext>
            </a:extLst>
          </p:cNvPr>
          <p:cNvSpPr txBox="1">
            <a:spLocks noChangeAspect="1"/>
          </p:cNvSpPr>
          <p:nvPr/>
        </p:nvSpPr>
        <p:spPr>
          <a:xfrm>
            <a:off x="5929716" y="5135726"/>
            <a:ext cx="955547" cy="369332"/>
          </a:xfrm>
          <a:prstGeom prst="rect">
            <a:avLst/>
          </a:prstGeom>
          <a:solidFill>
            <a:schemeClr val="bg1"/>
          </a:solidFill>
        </p:spPr>
        <p:txBody>
          <a:bodyPr wrap="square" rtlCol="0">
            <a:spAutoFit/>
          </a:bodyPr>
          <a:lstStyle/>
          <a:p>
            <a:pPr algn="l" defTabSz="685800" fontAlgn="auto">
              <a:spcBef>
                <a:spcPts val="0"/>
              </a:spcBef>
              <a:spcAft>
                <a:spcPts val="0"/>
              </a:spcAft>
            </a:pPr>
            <a:r>
              <a:rPr lang="en-US" sz="1800" b="1" dirty="0">
                <a:solidFill>
                  <a:prstClr val="black"/>
                </a:solidFill>
                <a:effectLst/>
                <a:latin typeface="Calibri"/>
                <a:ea typeface="+mn-ea"/>
              </a:rPr>
              <a:t>$28,116</a:t>
            </a:r>
          </a:p>
        </p:txBody>
      </p:sp>
      <p:sp>
        <p:nvSpPr>
          <p:cNvPr id="56" name="Arrow: Left 55">
            <a:extLst>
              <a:ext uri="{FF2B5EF4-FFF2-40B4-BE49-F238E27FC236}">
                <a16:creationId xmlns:a16="http://schemas.microsoft.com/office/drawing/2014/main" id="{50142735-6000-B693-3A13-065F7548D6F5}"/>
              </a:ext>
            </a:extLst>
          </p:cNvPr>
          <p:cNvSpPr/>
          <p:nvPr/>
        </p:nvSpPr>
        <p:spPr>
          <a:xfrm rot="11183599">
            <a:off x="3098266" y="4970959"/>
            <a:ext cx="2823290" cy="294250"/>
          </a:xfrm>
          <a:prstGeom prst="leftArrow">
            <a:avLst>
              <a:gd name="adj1" fmla="val 27298"/>
              <a:gd name="adj2" fmla="val 76060"/>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defTabSz="685800" fontAlgn="auto">
              <a:spcBef>
                <a:spcPts val="0"/>
              </a:spcBef>
              <a:spcAft>
                <a:spcPts val="0"/>
              </a:spcAft>
            </a:pPr>
            <a:endParaRPr lang="en-US" sz="1350">
              <a:solidFill>
                <a:prstClr val="white"/>
              </a:solidFill>
              <a:effectLst/>
              <a:latin typeface="Calibri"/>
            </a:endParaRPr>
          </a:p>
        </p:txBody>
      </p:sp>
      <p:sp>
        <p:nvSpPr>
          <p:cNvPr id="57" name="TextBox 56">
            <a:extLst>
              <a:ext uri="{FF2B5EF4-FFF2-40B4-BE49-F238E27FC236}">
                <a16:creationId xmlns:a16="http://schemas.microsoft.com/office/drawing/2014/main" id="{21AA3936-4D03-2C00-2E99-C1AA41B756F4}"/>
              </a:ext>
            </a:extLst>
          </p:cNvPr>
          <p:cNvSpPr txBox="1"/>
          <p:nvPr/>
        </p:nvSpPr>
        <p:spPr>
          <a:xfrm>
            <a:off x="2192450" y="4681417"/>
            <a:ext cx="1592442" cy="300082"/>
          </a:xfrm>
          <a:prstGeom prst="rect">
            <a:avLst/>
          </a:prstGeom>
          <a:noFill/>
        </p:spPr>
        <p:txBody>
          <a:bodyPr wrap="square" rtlCol="0">
            <a:spAutoFit/>
          </a:bodyPr>
          <a:lstStyle/>
          <a:p>
            <a:pPr algn="l" defTabSz="685800" fontAlgn="auto">
              <a:spcBef>
                <a:spcPts val="0"/>
              </a:spcBef>
              <a:spcAft>
                <a:spcPts val="0"/>
              </a:spcAft>
            </a:pPr>
            <a:r>
              <a:rPr lang="en-US" sz="1350" dirty="0">
                <a:solidFill>
                  <a:prstClr val="black"/>
                </a:solidFill>
                <a:effectLst/>
                <a:highlight>
                  <a:srgbClr val="C0C0C0"/>
                </a:highlight>
                <a:latin typeface="Calibri"/>
                <a:ea typeface="+mn-ea"/>
              </a:rPr>
              <a:t>Transfer to EV Sheet</a:t>
            </a:r>
          </a:p>
        </p:txBody>
      </p:sp>
      <p:sp>
        <p:nvSpPr>
          <p:cNvPr id="58" name="Arrow: Left 57">
            <a:extLst>
              <a:ext uri="{FF2B5EF4-FFF2-40B4-BE49-F238E27FC236}">
                <a16:creationId xmlns:a16="http://schemas.microsoft.com/office/drawing/2014/main" id="{44E34DFE-884E-BA88-B80A-2E1046171271}"/>
              </a:ext>
            </a:extLst>
          </p:cNvPr>
          <p:cNvSpPr/>
          <p:nvPr/>
        </p:nvSpPr>
        <p:spPr>
          <a:xfrm rot="9811004">
            <a:off x="5134436" y="4869470"/>
            <a:ext cx="954600" cy="272212"/>
          </a:xfrm>
          <a:prstGeom prst="leftArrow">
            <a:avLst>
              <a:gd name="adj1" fmla="val 27298"/>
              <a:gd name="adj2" fmla="val 76060"/>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defTabSz="685800" fontAlgn="auto">
              <a:spcBef>
                <a:spcPts val="0"/>
              </a:spcBef>
              <a:spcAft>
                <a:spcPts val="0"/>
              </a:spcAft>
            </a:pPr>
            <a:endParaRPr lang="en-US" sz="1350">
              <a:solidFill>
                <a:prstClr val="white"/>
              </a:solidFill>
              <a:effectLst/>
              <a:latin typeface="Calibri"/>
            </a:endParaRPr>
          </a:p>
        </p:txBody>
      </p:sp>
      <p:sp>
        <p:nvSpPr>
          <p:cNvPr id="2" name="Slide Number Placeholder 1">
            <a:extLst>
              <a:ext uri="{FF2B5EF4-FFF2-40B4-BE49-F238E27FC236}">
                <a16:creationId xmlns:a16="http://schemas.microsoft.com/office/drawing/2014/main" id="{54FAC9B7-CE20-6929-44EA-0EED51EBDB8A}"/>
              </a:ext>
            </a:extLst>
          </p:cNvPr>
          <p:cNvSpPr>
            <a:spLocks noGrp="1"/>
          </p:cNvSpPr>
          <p:nvPr>
            <p:ph type="sldNum" sz="quarter" idx="12"/>
          </p:nvPr>
        </p:nvSpPr>
        <p:spPr/>
        <p:txBody>
          <a:bodyPr/>
          <a:lstStyle/>
          <a:p>
            <a:pPr>
              <a:defRPr/>
            </a:pPr>
            <a:fld id="{45B7AFAF-5980-4A28-9FC8-D50F62632A0F}" type="slidenum">
              <a:rPr lang="en-US" altLang="en-US" smtClean="0"/>
              <a:pPr>
                <a:defRPr/>
              </a:pPr>
              <a:t>77</a:t>
            </a:fld>
            <a:endParaRPr lang="en-US" altLang="en-US"/>
          </a:p>
        </p:txBody>
      </p:sp>
    </p:spTree>
    <p:extLst>
      <p:ext uri="{BB962C8B-B14F-4D97-AF65-F5344CB8AC3E}">
        <p14:creationId xmlns:p14="http://schemas.microsoft.com/office/powerpoint/2010/main" val="187998371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17" presetClass="entr" presetSubtype="10"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 calcmode="lin" valueType="num">
                                      <p:cBhvr>
                                        <p:cTn id="10" dur="500" fill="hold"/>
                                        <p:tgtEl>
                                          <p:spTgt spid="27"/>
                                        </p:tgtEl>
                                        <p:attrNameLst>
                                          <p:attrName>ppt_w</p:attrName>
                                        </p:attrNameLst>
                                      </p:cBhvr>
                                      <p:tavLst>
                                        <p:tav tm="0">
                                          <p:val>
                                            <p:fltVal val="0"/>
                                          </p:val>
                                        </p:tav>
                                        <p:tav tm="100000">
                                          <p:val>
                                            <p:strVal val="#ppt_w"/>
                                          </p:val>
                                        </p:tav>
                                      </p:tavLst>
                                    </p:anim>
                                    <p:anim calcmode="lin" valueType="num">
                                      <p:cBhvr>
                                        <p:cTn id="11" dur="500" fill="hold"/>
                                        <p:tgtEl>
                                          <p:spTgt spid="27"/>
                                        </p:tgtEl>
                                        <p:attrNameLst>
                                          <p:attrName>ppt_h</p:attrName>
                                        </p:attrNameLst>
                                      </p:cBhvr>
                                      <p:tavLst>
                                        <p:tav tm="0">
                                          <p:val>
                                            <p:strVal val="#ppt_h"/>
                                          </p:val>
                                        </p:tav>
                                        <p:tav tm="100000">
                                          <p:val>
                                            <p:strVal val="#ppt_h"/>
                                          </p:val>
                                        </p:tav>
                                      </p:tavLst>
                                    </p:anim>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grpId="0" nodeType="click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randombar(horizontal)">
                                      <p:cBhvr>
                                        <p:cTn id="16" dur="500"/>
                                        <p:tgtEl>
                                          <p:spTgt spid="32"/>
                                        </p:tgtEl>
                                      </p:cBhvr>
                                    </p:animEffect>
                                  </p:childTnLst>
                                </p:cTn>
                              </p:par>
                            </p:childTnLst>
                          </p:cTn>
                        </p:par>
                        <p:par>
                          <p:cTn id="17" fill="hold">
                            <p:stCondLst>
                              <p:cond delay="500"/>
                            </p:stCondLst>
                            <p:childTnLst>
                              <p:par>
                                <p:cTn id="18" presetID="17" presetClass="entr" presetSubtype="10" fill="hold" grpId="0" nodeType="afterEffect">
                                  <p:stCondLst>
                                    <p:cond delay="0"/>
                                  </p:stCondLst>
                                  <p:childTnLst>
                                    <p:set>
                                      <p:cBhvr>
                                        <p:cTn id="19" dur="1" fill="hold">
                                          <p:stCondLst>
                                            <p:cond delay="0"/>
                                          </p:stCondLst>
                                        </p:cTn>
                                        <p:tgtEl>
                                          <p:spTgt spid="38"/>
                                        </p:tgtEl>
                                        <p:attrNameLst>
                                          <p:attrName>style.visibility</p:attrName>
                                        </p:attrNameLst>
                                      </p:cBhvr>
                                      <p:to>
                                        <p:strVal val="visible"/>
                                      </p:to>
                                    </p:set>
                                    <p:anim calcmode="lin" valueType="num">
                                      <p:cBhvr>
                                        <p:cTn id="20" dur="500" fill="hold"/>
                                        <p:tgtEl>
                                          <p:spTgt spid="38"/>
                                        </p:tgtEl>
                                        <p:attrNameLst>
                                          <p:attrName>ppt_w</p:attrName>
                                        </p:attrNameLst>
                                      </p:cBhvr>
                                      <p:tavLst>
                                        <p:tav tm="0">
                                          <p:val>
                                            <p:fltVal val="0"/>
                                          </p:val>
                                        </p:tav>
                                        <p:tav tm="100000">
                                          <p:val>
                                            <p:strVal val="#ppt_w"/>
                                          </p:val>
                                        </p:tav>
                                      </p:tavLst>
                                    </p:anim>
                                    <p:anim calcmode="lin" valueType="num">
                                      <p:cBhvr>
                                        <p:cTn id="21" dur="500" fill="hold"/>
                                        <p:tgtEl>
                                          <p:spTgt spid="38"/>
                                        </p:tgtEl>
                                        <p:attrNameLst>
                                          <p:attrName>ppt_h</p:attrName>
                                        </p:attrNameLst>
                                      </p:cBhvr>
                                      <p:tavLst>
                                        <p:tav tm="0">
                                          <p:val>
                                            <p:strVal val="#ppt_h"/>
                                          </p:val>
                                        </p:tav>
                                        <p:tav tm="100000">
                                          <p:val>
                                            <p:strVal val="#ppt_h"/>
                                          </p:val>
                                        </p:tav>
                                      </p:tavLst>
                                    </p:anim>
                                  </p:childTnLst>
                                </p:cTn>
                              </p:par>
                            </p:childTnLst>
                          </p:cTn>
                        </p:par>
                        <p:par>
                          <p:cTn id="22" fill="hold">
                            <p:stCondLst>
                              <p:cond delay="1000"/>
                            </p:stCondLst>
                            <p:childTnLst>
                              <p:par>
                                <p:cTn id="23" presetID="14" presetClass="entr" presetSubtype="10" fill="hold" grpId="0"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randombar(horizontal)">
                                      <p:cBhvr>
                                        <p:cTn id="25" dur="500"/>
                                        <p:tgtEl>
                                          <p:spTgt spid="41"/>
                                        </p:tgtEl>
                                      </p:cBhvr>
                                    </p:animEffect>
                                  </p:childTnLst>
                                </p:cTn>
                              </p:par>
                            </p:childTnLst>
                          </p:cTn>
                        </p:par>
                        <p:par>
                          <p:cTn id="26" fill="hold">
                            <p:stCondLst>
                              <p:cond delay="1500"/>
                            </p:stCondLst>
                            <p:childTnLst>
                              <p:par>
                                <p:cTn id="27" presetID="17" presetClass="entr" presetSubtype="10" fill="hold" grpId="0" nodeType="afterEffect">
                                  <p:stCondLst>
                                    <p:cond delay="0"/>
                                  </p:stCondLst>
                                  <p:childTnLst>
                                    <p:set>
                                      <p:cBhvr>
                                        <p:cTn id="28" dur="1" fill="hold">
                                          <p:stCondLst>
                                            <p:cond delay="0"/>
                                          </p:stCondLst>
                                        </p:cTn>
                                        <p:tgtEl>
                                          <p:spTgt spid="42"/>
                                        </p:tgtEl>
                                        <p:attrNameLst>
                                          <p:attrName>style.visibility</p:attrName>
                                        </p:attrNameLst>
                                      </p:cBhvr>
                                      <p:to>
                                        <p:strVal val="visible"/>
                                      </p:to>
                                    </p:set>
                                    <p:anim calcmode="lin" valueType="num">
                                      <p:cBhvr>
                                        <p:cTn id="29" dur="500" fill="hold"/>
                                        <p:tgtEl>
                                          <p:spTgt spid="42"/>
                                        </p:tgtEl>
                                        <p:attrNameLst>
                                          <p:attrName>ppt_w</p:attrName>
                                        </p:attrNameLst>
                                      </p:cBhvr>
                                      <p:tavLst>
                                        <p:tav tm="0">
                                          <p:val>
                                            <p:fltVal val="0"/>
                                          </p:val>
                                        </p:tav>
                                        <p:tav tm="100000">
                                          <p:val>
                                            <p:strVal val="#ppt_w"/>
                                          </p:val>
                                        </p:tav>
                                      </p:tavLst>
                                    </p:anim>
                                    <p:anim calcmode="lin" valueType="num">
                                      <p:cBhvr>
                                        <p:cTn id="30" dur="500" fill="hold"/>
                                        <p:tgtEl>
                                          <p:spTgt spid="42"/>
                                        </p:tgtEl>
                                        <p:attrNameLst>
                                          <p:attrName>ppt_h</p:attrName>
                                        </p:attrNameLst>
                                      </p:cBhvr>
                                      <p:tavLst>
                                        <p:tav tm="0">
                                          <p:val>
                                            <p:strVal val="#ppt_h"/>
                                          </p:val>
                                        </p:tav>
                                        <p:tav tm="100000">
                                          <p:val>
                                            <p:strVal val="#ppt_h"/>
                                          </p:val>
                                        </p:tav>
                                      </p:tavLst>
                                    </p:anim>
                                  </p:childTnLst>
                                </p:cTn>
                              </p:par>
                            </p:childTnLst>
                          </p:cTn>
                        </p:par>
                        <p:par>
                          <p:cTn id="31" fill="hold">
                            <p:stCondLst>
                              <p:cond delay="2000"/>
                            </p:stCondLst>
                            <p:childTnLst>
                              <p:par>
                                <p:cTn id="32" presetID="14" presetClass="entr" presetSubtype="10" fill="hold" grpId="0" nodeType="afterEffect">
                                  <p:stCondLst>
                                    <p:cond delay="0"/>
                                  </p:stCondLst>
                                  <p:childTnLst>
                                    <p:set>
                                      <p:cBhvr>
                                        <p:cTn id="33" dur="1" fill="hold">
                                          <p:stCondLst>
                                            <p:cond delay="0"/>
                                          </p:stCondLst>
                                        </p:cTn>
                                        <p:tgtEl>
                                          <p:spTgt spid="43"/>
                                        </p:tgtEl>
                                        <p:attrNameLst>
                                          <p:attrName>style.visibility</p:attrName>
                                        </p:attrNameLst>
                                      </p:cBhvr>
                                      <p:to>
                                        <p:strVal val="visible"/>
                                      </p:to>
                                    </p:set>
                                    <p:animEffect transition="in" filter="randombar(horizontal)">
                                      <p:cBhvr>
                                        <p:cTn id="34" dur="500"/>
                                        <p:tgtEl>
                                          <p:spTgt spid="43"/>
                                        </p:tgtEl>
                                      </p:cBhvr>
                                    </p:animEffect>
                                  </p:childTnLst>
                                </p:cTn>
                              </p:par>
                            </p:childTnLst>
                          </p:cTn>
                        </p:par>
                        <p:par>
                          <p:cTn id="35" fill="hold">
                            <p:stCondLst>
                              <p:cond delay="2500"/>
                            </p:stCondLst>
                            <p:childTnLst>
                              <p:par>
                                <p:cTn id="36" presetID="17" presetClass="entr" presetSubtype="10" fill="hold" grpId="0" nodeType="afterEffect">
                                  <p:stCondLst>
                                    <p:cond delay="0"/>
                                  </p:stCondLst>
                                  <p:childTnLst>
                                    <p:set>
                                      <p:cBhvr>
                                        <p:cTn id="37" dur="1" fill="hold">
                                          <p:stCondLst>
                                            <p:cond delay="0"/>
                                          </p:stCondLst>
                                        </p:cTn>
                                        <p:tgtEl>
                                          <p:spTgt spid="44"/>
                                        </p:tgtEl>
                                        <p:attrNameLst>
                                          <p:attrName>style.visibility</p:attrName>
                                        </p:attrNameLst>
                                      </p:cBhvr>
                                      <p:to>
                                        <p:strVal val="visible"/>
                                      </p:to>
                                    </p:set>
                                    <p:anim calcmode="lin" valueType="num">
                                      <p:cBhvr>
                                        <p:cTn id="38" dur="500" fill="hold"/>
                                        <p:tgtEl>
                                          <p:spTgt spid="44"/>
                                        </p:tgtEl>
                                        <p:attrNameLst>
                                          <p:attrName>ppt_w</p:attrName>
                                        </p:attrNameLst>
                                      </p:cBhvr>
                                      <p:tavLst>
                                        <p:tav tm="0">
                                          <p:val>
                                            <p:fltVal val="0"/>
                                          </p:val>
                                        </p:tav>
                                        <p:tav tm="100000">
                                          <p:val>
                                            <p:strVal val="#ppt_w"/>
                                          </p:val>
                                        </p:tav>
                                      </p:tavLst>
                                    </p:anim>
                                    <p:anim calcmode="lin" valueType="num">
                                      <p:cBhvr>
                                        <p:cTn id="39" dur="500" fill="hold"/>
                                        <p:tgtEl>
                                          <p:spTgt spid="44"/>
                                        </p:tgtEl>
                                        <p:attrNameLst>
                                          <p:attrName>ppt_h</p:attrName>
                                        </p:attrNameLst>
                                      </p:cBhvr>
                                      <p:tavLst>
                                        <p:tav tm="0">
                                          <p:val>
                                            <p:strVal val="#ppt_h"/>
                                          </p:val>
                                        </p:tav>
                                        <p:tav tm="100000">
                                          <p:val>
                                            <p:strVal val="#ppt_h"/>
                                          </p:val>
                                        </p:tav>
                                      </p:tavLst>
                                    </p:anim>
                                  </p:childTnLst>
                                </p:cTn>
                              </p:par>
                            </p:childTnLst>
                          </p:cTn>
                        </p:par>
                        <p:par>
                          <p:cTn id="40" fill="hold">
                            <p:stCondLst>
                              <p:cond delay="3000"/>
                            </p:stCondLst>
                            <p:childTnLst>
                              <p:par>
                                <p:cTn id="41" presetID="14" presetClass="entr" presetSubtype="10" fill="hold" grpId="0" nodeType="after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randombar(horizontal)">
                                      <p:cBhvr>
                                        <p:cTn id="43" dur="500"/>
                                        <p:tgtEl>
                                          <p:spTgt spid="45"/>
                                        </p:tgtEl>
                                      </p:cBhvr>
                                    </p:animEffect>
                                  </p:childTnLst>
                                </p:cTn>
                              </p:par>
                            </p:childTnLst>
                          </p:cTn>
                        </p:par>
                        <p:par>
                          <p:cTn id="44" fill="hold">
                            <p:stCondLst>
                              <p:cond delay="3500"/>
                            </p:stCondLst>
                            <p:childTnLst>
                              <p:par>
                                <p:cTn id="45" presetID="17" presetClass="entr" presetSubtype="1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 calcmode="lin" valueType="num">
                                      <p:cBhvr>
                                        <p:cTn id="47" dur="500" fill="hold"/>
                                        <p:tgtEl>
                                          <p:spTgt spid="46"/>
                                        </p:tgtEl>
                                        <p:attrNameLst>
                                          <p:attrName>ppt_w</p:attrName>
                                        </p:attrNameLst>
                                      </p:cBhvr>
                                      <p:tavLst>
                                        <p:tav tm="0">
                                          <p:val>
                                            <p:fltVal val="0"/>
                                          </p:val>
                                        </p:tav>
                                        <p:tav tm="100000">
                                          <p:val>
                                            <p:strVal val="#ppt_w"/>
                                          </p:val>
                                        </p:tav>
                                      </p:tavLst>
                                    </p:anim>
                                    <p:anim calcmode="lin" valueType="num">
                                      <p:cBhvr>
                                        <p:cTn id="48" dur="500" fill="hold"/>
                                        <p:tgtEl>
                                          <p:spTgt spid="46"/>
                                        </p:tgtEl>
                                        <p:attrNameLst>
                                          <p:attrName>ppt_h</p:attrName>
                                        </p:attrNameLst>
                                      </p:cBhvr>
                                      <p:tavLst>
                                        <p:tav tm="0">
                                          <p:val>
                                            <p:strVal val="#ppt_h"/>
                                          </p:val>
                                        </p:tav>
                                        <p:tav tm="100000">
                                          <p:val>
                                            <p:strVal val="#ppt_h"/>
                                          </p:val>
                                        </p:tav>
                                      </p:tavLst>
                                    </p:anim>
                                  </p:childTnLst>
                                </p:cTn>
                              </p:par>
                            </p:childTnLst>
                          </p:cTn>
                        </p:par>
                        <p:par>
                          <p:cTn id="49" fill="hold">
                            <p:stCondLst>
                              <p:cond delay="4000"/>
                            </p:stCondLst>
                            <p:childTnLst>
                              <p:par>
                                <p:cTn id="50" presetID="14" presetClass="entr" presetSubtype="10" fill="hold" grpId="0" nodeType="after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randombar(horizontal)">
                                      <p:cBhvr>
                                        <p:cTn id="52" dur="500"/>
                                        <p:tgtEl>
                                          <p:spTgt spid="47"/>
                                        </p:tgtEl>
                                      </p:cBhvr>
                                    </p:animEffect>
                                  </p:childTnLst>
                                </p:cTn>
                              </p:par>
                            </p:childTnLst>
                          </p:cTn>
                        </p:par>
                        <p:par>
                          <p:cTn id="53" fill="hold">
                            <p:stCondLst>
                              <p:cond delay="4500"/>
                            </p:stCondLst>
                            <p:childTnLst>
                              <p:par>
                                <p:cTn id="54" presetID="17" presetClass="entr" presetSubtype="10" fill="hold" grpId="0" nodeType="afterEffect">
                                  <p:stCondLst>
                                    <p:cond delay="0"/>
                                  </p:stCondLst>
                                  <p:childTnLst>
                                    <p:set>
                                      <p:cBhvr>
                                        <p:cTn id="55" dur="1" fill="hold">
                                          <p:stCondLst>
                                            <p:cond delay="0"/>
                                          </p:stCondLst>
                                        </p:cTn>
                                        <p:tgtEl>
                                          <p:spTgt spid="48"/>
                                        </p:tgtEl>
                                        <p:attrNameLst>
                                          <p:attrName>style.visibility</p:attrName>
                                        </p:attrNameLst>
                                      </p:cBhvr>
                                      <p:to>
                                        <p:strVal val="visible"/>
                                      </p:to>
                                    </p:set>
                                    <p:anim calcmode="lin" valueType="num">
                                      <p:cBhvr>
                                        <p:cTn id="56" dur="500" fill="hold"/>
                                        <p:tgtEl>
                                          <p:spTgt spid="48"/>
                                        </p:tgtEl>
                                        <p:attrNameLst>
                                          <p:attrName>ppt_w</p:attrName>
                                        </p:attrNameLst>
                                      </p:cBhvr>
                                      <p:tavLst>
                                        <p:tav tm="0">
                                          <p:val>
                                            <p:fltVal val="0"/>
                                          </p:val>
                                        </p:tav>
                                        <p:tav tm="100000">
                                          <p:val>
                                            <p:strVal val="#ppt_w"/>
                                          </p:val>
                                        </p:tav>
                                      </p:tavLst>
                                    </p:anim>
                                    <p:anim calcmode="lin" valueType="num">
                                      <p:cBhvr>
                                        <p:cTn id="57" dur="500" fill="hold"/>
                                        <p:tgtEl>
                                          <p:spTgt spid="48"/>
                                        </p:tgtEl>
                                        <p:attrNameLst>
                                          <p:attrName>ppt_h</p:attrName>
                                        </p:attrNameLst>
                                      </p:cBhvr>
                                      <p:tavLst>
                                        <p:tav tm="0">
                                          <p:val>
                                            <p:strVal val="#ppt_h"/>
                                          </p:val>
                                        </p:tav>
                                        <p:tav tm="100000">
                                          <p:val>
                                            <p:strVal val="#ppt_h"/>
                                          </p:val>
                                        </p:tav>
                                      </p:tavLst>
                                    </p:anim>
                                  </p:childTnLst>
                                </p:cTn>
                              </p:par>
                            </p:childTnLst>
                          </p:cTn>
                        </p:par>
                        <p:par>
                          <p:cTn id="58" fill="hold">
                            <p:stCondLst>
                              <p:cond delay="5000"/>
                            </p:stCondLst>
                            <p:childTnLst>
                              <p:par>
                                <p:cTn id="59" presetID="14" presetClass="entr" presetSubtype="1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randombar(horizontal)">
                                      <p:cBhvr>
                                        <p:cTn id="61" dur="500"/>
                                        <p:tgtEl>
                                          <p:spTgt spid="49"/>
                                        </p:tgtEl>
                                      </p:cBhvr>
                                    </p:animEffect>
                                  </p:childTnLst>
                                </p:cTn>
                              </p:par>
                            </p:childTnLst>
                          </p:cTn>
                        </p:par>
                        <p:par>
                          <p:cTn id="62" fill="hold">
                            <p:stCondLst>
                              <p:cond delay="5500"/>
                            </p:stCondLst>
                            <p:childTnLst>
                              <p:par>
                                <p:cTn id="63" presetID="17" presetClass="entr" presetSubtype="10" fill="hold" grpId="0" nodeType="after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p:cTn id="65" dur="500" fill="hold"/>
                                        <p:tgtEl>
                                          <p:spTgt spid="50"/>
                                        </p:tgtEl>
                                        <p:attrNameLst>
                                          <p:attrName>ppt_w</p:attrName>
                                        </p:attrNameLst>
                                      </p:cBhvr>
                                      <p:tavLst>
                                        <p:tav tm="0">
                                          <p:val>
                                            <p:fltVal val="0"/>
                                          </p:val>
                                        </p:tav>
                                        <p:tav tm="100000">
                                          <p:val>
                                            <p:strVal val="#ppt_w"/>
                                          </p:val>
                                        </p:tav>
                                      </p:tavLst>
                                    </p:anim>
                                    <p:anim calcmode="lin" valueType="num">
                                      <p:cBhvr>
                                        <p:cTn id="66" dur="500" fill="hold"/>
                                        <p:tgtEl>
                                          <p:spTgt spid="50"/>
                                        </p:tgtEl>
                                        <p:attrNameLst>
                                          <p:attrName>ppt_h</p:attrName>
                                        </p:attrNameLst>
                                      </p:cBhvr>
                                      <p:tavLst>
                                        <p:tav tm="0">
                                          <p:val>
                                            <p:strVal val="#ppt_h"/>
                                          </p:val>
                                        </p:tav>
                                        <p:tav tm="100000">
                                          <p:val>
                                            <p:strVal val="#ppt_h"/>
                                          </p:val>
                                        </p:tav>
                                      </p:tavLst>
                                    </p:anim>
                                  </p:childTnLst>
                                </p:cTn>
                              </p:par>
                            </p:childTnLst>
                          </p:cTn>
                        </p:par>
                        <p:par>
                          <p:cTn id="67" fill="hold">
                            <p:stCondLst>
                              <p:cond delay="6000"/>
                            </p:stCondLst>
                            <p:childTnLst>
                              <p:par>
                                <p:cTn id="68" presetID="14" presetClass="entr" presetSubtype="10" fill="hold" grpId="0" nodeType="afterEffect">
                                  <p:stCondLst>
                                    <p:cond delay="0"/>
                                  </p:stCondLst>
                                  <p:childTnLst>
                                    <p:set>
                                      <p:cBhvr>
                                        <p:cTn id="69" dur="1" fill="hold">
                                          <p:stCondLst>
                                            <p:cond delay="0"/>
                                          </p:stCondLst>
                                        </p:cTn>
                                        <p:tgtEl>
                                          <p:spTgt spid="51"/>
                                        </p:tgtEl>
                                        <p:attrNameLst>
                                          <p:attrName>style.visibility</p:attrName>
                                        </p:attrNameLst>
                                      </p:cBhvr>
                                      <p:to>
                                        <p:strVal val="visible"/>
                                      </p:to>
                                    </p:set>
                                    <p:animEffect transition="in" filter="randombar(horizontal)">
                                      <p:cBhvr>
                                        <p:cTn id="70" dur="500"/>
                                        <p:tgtEl>
                                          <p:spTgt spid="51"/>
                                        </p:tgtEl>
                                      </p:cBhvr>
                                    </p:animEffect>
                                  </p:childTnLst>
                                </p:cTn>
                              </p:par>
                            </p:childTnLst>
                          </p:cTn>
                        </p:par>
                        <p:par>
                          <p:cTn id="71" fill="hold">
                            <p:stCondLst>
                              <p:cond delay="6500"/>
                            </p:stCondLst>
                            <p:childTnLst>
                              <p:par>
                                <p:cTn id="72" presetID="17" presetClass="entr" presetSubtype="10" fill="hold" grpId="0" nodeType="afterEffect">
                                  <p:stCondLst>
                                    <p:cond delay="0"/>
                                  </p:stCondLst>
                                  <p:childTnLst>
                                    <p:set>
                                      <p:cBhvr>
                                        <p:cTn id="73" dur="1" fill="hold">
                                          <p:stCondLst>
                                            <p:cond delay="0"/>
                                          </p:stCondLst>
                                        </p:cTn>
                                        <p:tgtEl>
                                          <p:spTgt spid="52"/>
                                        </p:tgtEl>
                                        <p:attrNameLst>
                                          <p:attrName>style.visibility</p:attrName>
                                        </p:attrNameLst>
                                      </p:cBhvr>
                                      <p:to>
                                        <p:strVal val="visible"/>
                                      </p:to>
                                    </p:set>
                                    <p:anim calcmode="lin" valueType="num">
                                      <p:cBhvr>
                                        <p:cTn id="74" dur="500" fill="hold"/>
                                        <p:tgtEl>
                                          <p:spTgt spid="52"/>
                                        </p:tgtEl>
                                        <p:attrNameLst>
                                          <p:attrName>ppt_w</p:attrName>
                                        </p:attrNameLst>
                                      </p:cBhvr>
                                      <p:tavLst>
                                        <p:tav tm="0">
                                          <p:val>
                                            <p:fltVal val="0"/>
                                          </p:val>
                                        </p:tav>
                                        <p:tav tm="100000">
                                          <p:val>
                                            <p:strVal val="#ppt_w"/>
                                          </p:val>
                                        </p:tav>
                                      </p:tavLst>
                                    </p:anim>
                                    <p:anim calcmode="lin" valueType="num">
                                      <p:cBhvr>
                                        <p:cTn id="75" dur="500" fill="hold"/>
                                        <p:tgtEl>
                                          <p:spTgt spid="52"/>
                                        </p:tgtEl>
                                        <p:attrNameLst>
                                          <p:attrName>ppt_h</p:attrName>
                                        </p:attrNameLst>
                                      </p:cBhvr>
                                      <p:tavLst>
                                        <p:tav tm="0">
                                          <p:val>
                                            <p:strVal val="#ppt_h"/>
                                          </p:val>
                                        </p:tav>
                                        <p:tav tm="100000">
                                          <p:val>
                                            <p:strVal val="#ppt_h"/>
                                          </p:val>
                                        </p:tav>
                                      </p:tavLst>
                                    </p:anim>
                                  </p:childTnLst>
                                </p:cTn>
                              </p:par>
                            </p:childTnLst>
                          </p:cTn>
                        </p:par>
                        <p:par>
                          <p:cTn id="76" fill="hold">
                            <p:stCondLst>
                              <p:cond delay="7000"/>
                            </p:stCondLst>
                            <p:childTnLst>
                              <p:par>
                                <p:cTn id="77" presetID="17" presetClass="entr" presetSubtype="10"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 calcmode="lin" valueType="num">
                                      <p:cBhvr>
                                        <p:cTn id="79" dur="500" fill="hold"/>
                                        <p:tgtEl>
                                          <p:spTgt spid="53"/>
                                        </p:tgtEl>
                                        <p:attrNameLst>
                                          <p:attrName>ppt_w</p:attrName>
                                        </p:attrNameLst>
                                      </p:cBhvr>
                                      <p:tavLst>
                                        <p:tav tm="0">
                                          <p:val>
                                            <p:fltVal val="0"/>
                                          </p:val>
                                        </p:tav>
                                        <p:tav tm="100000">
                                          <p:val>
                                            <p:strVal val="#ppt_w"/>
                                          </p:val>
                                        </p:tav>
                                      </p:tavLst>
                                    </p:anim>
                                    <p:anim calcmode="lin" valueType="num">
                                      <p:cBhvr>
                                        <p:cTn id="80" dur="500" fill="hold"/>
                                        <p:tgtEl>
                                          <p:spTgt spid="53"/>
                                        </p:tgtEl>
                                        <p:attrNameLst>
                                          <p:attrName>ppt_h</p:attrName>
                                        </p:attrNameLst>
                                      </p:cBhvr>
                                      <p:tavLst>
                                        <p:tav tm="0">
                                          <p:val>
                                            <p:strVal val="#ppt_h"/>
                                          </p:val>
                                        </p:tav>
                                        <p:tav tm="100000">
                                          <p:val>
                                            <p:strVal val="#ppt_h"/>
                                          </p:val>
                                        </p:tav>
                                      </p:tavLst>
                                    </p:anim>
                                  </p:childTnLst>
                                </p:cTn>
                              </p:par>
                            </p:childTnLst>
                          </p:cTn>
                        </p:par>
                        <p:par>
                          <p:cTn id="81" fill="hold">
                            <p:stCondLst>
                              <p:cond delay="7500"/>
                            </p:stCondLst>
                            <p:childTnLst>
                              <p:par>
                                <p:cTn id="82" presetID="17" presetClass="entr" presetSubtype="10" fill="hold" grpId="0" nodeType="afterEffect">
                                  <p:stCondLst>
                                    <p:cond delay="0"/>
                                  </p:stCondLst>
                                  <p:childTnLst>
                                    <p:set>
                                      <p:cBhvr>
                                        <p:cTn id="83" dur="1" fill="hold">
                                          <p:stCondLst>
                                            <p:cond delay="0"/>
                                          </p:stCondLst>
                                        </p:cTn>
                                        <p:tgtEl>
                                          <p:spTgt spid="54"/>
                                        </p:tgtEl>
                                        <p:attrNameLst>
                                          <p:attrName>style.visibility</p:attrName>
                                        </p:attrNameLst>
                                      </p:cBhvr>
                                      <p:to>
                                        <p:strVal val="visible"/>
                                      </p:to>
                                    </p:set>
                                    <p:anim calcmode="lin" valueType="num">
                                      <p:cBhvr>
                                        <p:cTn id="84" dur="500" fill="hold"/>
                                        <p:tgtEl>
                                          <p:spTgt spid="54"/>
                                        </p:tgtEl>
                                        <p:attrNameLst>
                                          <p:attrName>ppt_w</p:attrName>
                                        </p:attrNameLst>
                                      </p:cBhvr>
                                      <p:tavLst>
                                        <p:tav tm="0">
                                          <p:val>
                                            <p:fltVal val="0"/>
                                          </p:val>
                                        </p:tav>
                                        <p:tav tm="100000">
                                          <p:val>
                                            <p:strVal val="#ppt_w"/>
                                          </p:val>
                                        </p:tav>
                                      </p:tavLst>
                                    </p:anim>
                                    <p:anim calcmode="lin" valueType="num">
                                      <p:cBhvr>
                                        <p:cTn id="85" dur="500" fill="hold"/>
                                        <p:tgtEl>
                                          <p:spTgt spid="54"/>
                                        </p:tgtEl>
                                        <p:attrNameLst>
                                          <p:attrName>ppt_h</p:attrName>
                                        </p:attrNameLst>
                                      </p:cBhvr>
                                      <p:tavLst>
                                        <p:tav tm="0">
                                          <p:val>
                                            <p:strVal val="#ppt_h"/>
                                          </p:val>
                                        </p:tav>
                                        <p:tav tm="100000">
                                          <p:val>
                                            <p:strVal val="#ppt_h"/>
                                          </p:val>
                                        </p:tav>
                                      </p:tavLst>
                                    </p:anim>
                                  </p:childTnLst>
                                </p:cTn>
                              </p:par>
                            </p:childTnLst>
                          </p:cTn>
                        </p:par>
                        <p:par>
                          <p:cTn id="86" fill="hold">
                            <p:stCondLst>
                              <p:cond delay="8000"/>
                            </p:stCondLst>
                            <p:childTnLst>
                              <p:par>
                                <p:cTn id="87" presetID="17" presetClass="entr" presetSubtype="10" fill="hold" grpId="0" nodeType="afterEffect">
                                  <p:stCondLst>
                                    <p:cond delay="0"/>
                                  </p:stCondLst>
                                  <p:childTnLst>
                                    <p:set>
                                      <p:cBhvr>
                                        <p:cTn id="88" dur="1" fill="hold">
                                          <p:stCondLst>
                                            <p:cond delay="0"/>
                                          </p:stCondLst>
                                        </p:cTn>
                                        <p:tgtEl>
                                          <p:spTgt spid="55"/>
                                        </p:tgtEl>
                                        <p:attrNameLst>
                                          <p:attrName>style.visibility</p:attrName>
                                        </p:attrNameLst>
                                      </p:cBhvr>
                                      <p:to>
                                        <p:strVal val="visible"/>
                                      </p:to>
                                    </p:set>
                                    <p:anim calcmode="lin" valueType="num">
                                      <p:cBhvr>
                                        <p:cTn id="89" dur="500" fill="hold"/>
                                        <p:tgtEl>
                                          <p:spTgt spid="55"/>
                                        </p:tgtEl>
                                        <p:attrNameLst>
                                          <p:attrName>ppt_w</p:attrName>
                                        </p:attrNameLst>
                                      </p:cBhvr>
                                      <p:tavLst>
                                        <p:tav tm="0">
                                          <p:val>
                                            <p:fltVal val="0"/>
                                          </p:val>
                                        </p:tav>
                                        <p:tav tm="100000">
                                          <p:val>
                                            <p:strVal val="#ppt_w"/>
                                          </p:val>
                                        </p:tav>
                                      </p:tavLst>
                                    </p:anim>
                                    <p:anim calcmode="lin" valueType="num">
                                      <p:cBhvr>
                                        <p:cTn id="90" dur="500" fill="hold"/>
                                        <p:tgtEl>
                                          <p:spTgt spid="55"/>
                                        </p:tgtEl>
                                        <p:attrNameLst>
                                          <p:attrName>ppt_h</p:attrName>
                                        </p:attrNameLst>
                                      </p:cBhvr>
                                      <p:tavLst>
                                        <p:tav tm="0">
                                          <p:val>
                                            <p:strVal val="#ppt_h"/>
                                          </p:val>
                                        </p:tav>
                                        <p:tav tm="100000">
                                          <p:val>
                                            <p:strVal val="#ppt_h"/>
                                          </p:val>
                                        </p:tav>
                                      </p:tavLst>
                                    </p:anim>
                                  </p:childTnLst>
                                </p:cTn>
                              </p:par>
                            </p:childTnLst>
                          </p:cTn>
                        </p:par>
                        <p:par>
                          <p:cTn id="91" fill="hold">
                            <p:stCondLst>
                              <p:cond delay="8500"/>
                            </p:stCondLst>
                            <p:childTnLst>
                              <p:par>
                                <p:cTn id="92" presetID="22" presetClass="entr" presetSubtype="2" fill="hold" grpId="0" nodeType="after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wipe(right)">
                                      <p:cBhvr>
                                        <p:cTn id="94" dur="500"/>
                                        <p:tgtEl>
                                          <p:spTgt spid="56"/>
                                        </p:tgtEl>
                                      </p:cBhvr>
                                    </p:animEffect>
                                  </p:childTnLst>
                                </p:cTn>
                              </p:par>
                              <p:par>
                                <p:cTn id="95" presetID="22" presetClass="entr" presetSubtype="2" fill="hold" grpId="0" nodeType="with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right)">
                                      <p:cBhvr>
                                        <p:cTn id="97" dur="500"/>
                                        <p:tgtEl>
                                          <p:spTgt spid="58"/>
                                        </p:tgtEl>
                                      </p:cBhvr>
                                    </p:animEffect>
                                  </p:childTnLst>
                                </p:cTn>
                              </p:par>
                            </p:childTnLst>
                          </p:cTn>
                        </p:par>
                        <p:par>
                          <p:cTn id="98" fill="hold">
                            <p:stCondLst>
                              <p:cond delay="9000"/>
                            </p:stCondLst>
                            <p:childTnLst>
                              <p:par>
                                <p:cTn id="99" presetID="22" presetClass="entr" presetSubtype="4" fill="hold" grpId="0" nodeType="afterEffect">
                                  <p:stCondLst>
                                    <p:cond delay="0"/>
                                  </p:stCondLst>
                                  <p:childTnLst>
                                    <p:set>
                                      <p:cBhvr>
                                        <p:cTn id="100" dur="1" fill="hold">
                                          <p:stCondLst>
                                            <p:cond delay="0"/>
                                          </p:stCondLst>
                                        </p:cTn>
                                        <p:tgtEl>
                                          <p:spTgt spid="57"/>
                                        </p:tgtEl>
                                        <p:attrNameLst>
                                          <p:attrName>style.visibility</p:attrName>
                                        </p:attrNameLst>
                                      </p:cBhvr>
                                      <p:to>
                                        <p:strVal val="visible"/>
                                      </p:to>
                                    </p:set>
                                    <p:animEffect transition="in" filter="wipe(down)">
                                      <p:cBhvr>
                                        <p:cTn id="101"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7" grpId="0" animBg="1"/>
      <p:bldP spid="32" grpId="0"/>
      <p:bldP spid="38" grpId="0" animBg="1"/>
      <p:bldP spid="41" grpId="0"/>
      <p:bldP spid="42" grpId="0" animBg="1"/>
      <p:bldP spid="43" grpId="0"/>
      <p:bldP spid="44" grpId="0" animBg="1"/>
      <p:bldP spid="45" grpId="0"/>
      <p:bldP spid="46" grpId="0" animBg="1"/>
      <p:bldP spid="47" grpId="0"/>
      <p:bldP spid="48" grpId="0" animBg="1"/>
      <p:bldP spid="49" grpId="0"/>
      <p:bldP spid="50" grpId="0" animBg="1"/>
      <p:bldP spid="51" grpId="0"/>
      <p:bldP spid="52" grpId="0" animBg="1"/>
      <p:bldP spid="53" grpId="0" animBg="1"/>
      <p:bldP spid="54" grpId="0" animBg="1"/>
      <p:bldP spid="55" grpId="0" animBg="1"/>
      <p:bldP spid="56" grpId="0" animBg="1"/>
      <p:bldP spid="57" grpId="0"/>
      <p:bldP spid="58"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F88F26-2A78-0B4F-0E60-89FEB1164A37}"/>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6A41D872-5D69-046F-E439-15F54A7A3955}"/>
              </a:ext>
            </a:extLst>
          </p:cNvPr>
          <p:cNvPicPr>
            <a:picLocks noChangeAspect="1"/>
          </p:cNvPicPr>
          <p:nvPr/>
        </p:nvPicPr>
        <p:blipFill>
          <a:blip r:embed="rId3"/>
          <a:stretch>
            <a:fillRect/>
          </a:stretch>
        </p:blipFill>
        <p:spPr>
          <a:xfrm>
            <a:off x="811252" y="1002982"/>
            <a:ext cx="7560527" cy="4997768"/>
          </a:xfrm>
          <a:prstGeom prst="rect">
            <a:avLst/>
          </a:prstGeom>
        </p:spPr>
      </p:pic>
      <p:sp>
        <p:nvSpPr>
          <p:cNvPr id="7" name="TextBox 6">
            <a:extLst>
              <a:ext uri="{FF2B5EF4-FFF2-40B4-BE49-F238E27FC236}">
                <a16:creationId xmlns:a16="http://schemas.microsoft.com/office/drawing/2014/main" id="{EBCBAF8B-F810-A415-0361-E16484615B2C}"/>
              </a:ext>
            </a:extLst>
          </p:cNvPr>
          <p:cNvSpPr txBox="1"/>
          <p:nvPr/>
        </p:nvSpPr>
        <p:spPr>
          <a:xfrm>
            <a:off x="1911486" y="1346065"/>
            <a:ext cx="1561289" cy="276999"/>
          </a:xfrm>
          <a:prstGeom prst="rect">
            <a:avLst/>
          </a:prstGeom>
          <a:noFill/>
        </p:spPr>
        <p:txBody>
          <a:bodyPr wrap="square" rtlCol="0">
            <a:spAutoFit/>
          </a:bodyPr>
          <a:lstStyle/>
          <a:p>
            <a:pPr algn="l" defTabSz="685800" fontAlgn="auto">
              <a:spcBef>
                <a:spcPts val="0"/>
              </a:spcBef>
              <a:spcAft>
                <a:spcPts val="0"/>
              </a:spcAft>
            </a:pPr>
            <a:r>
              <a:rPr lang="en-US" sz="1200" dirty="0">
                <a:solidFill>
                  <a:srgbClr val="963334"/>
                </a:solidFill>
                <a:effectLst/>
                <a:latin typeface="Arial"/>
                <a:ea typeface="+mn-ea"/>
              </a:rPr>
              <a:t>Michael Scott</a:t>
            </a:r>
          </a:p>
        </p:txBody>
      </p:sp>
      <p:sp>
        <p:nvSpPr>
          <p:cNvPr id="8" name="TextBox 7">
            <a:extLst>
              <a:ext uri="{FF2B5EF4-FFF2-40B4-BE49-F238E27FC236}">
                <a16:creationId xmlns:a16="http://schemas.microsoft.com/office/drawing/2014/main" id="{F1A0D922-39AA-2095-B50C-542DC7B39679}"/>
              </a:ext>
            </a:extLst>
          </p:cNvPr>
          <p:cNvSpPr txBox="1"/>
          <p:nvPr/>
        </p:nvSpPr>
        <p:spPr>
          <a:xfrm>
            <a:off x="1911485" y="1607276"/>
            <a:ext cx="1561289" cy="276999"/>
          </a:xfrm>
          <a:prstGeom prst="rect">
            <a:avLst/>
          </a:prstGeom>
          <a:noFill/>
        </p:spPr>
        <p:txBody>
          <a:bodyPr wrap="square" rtlCol="0">
            <a:spAutoFit/>
          </a:bodyPr>
          <a:lstStyle/>
          <a:p>
            <a:pPr algn="l" defTabSz="685800" fontAlgn="auto">
              <a:spcBef>
                <a:spcPts val="0"/>
              </a:spcBef>
              <a:spcAft>
                <a:spcPts val="0"/>
              </a:spcAft>
            </a:pPr>
            <a:r>
              <a:rPr lang="en-US" sz="1200" dirty="0">
                <a:solidFill>
                  <a:srgbClr val="963334"/>
                </a:solidFill>
                <a:effectLst/>
                <a:latin typeface="Arial"/>
                <a:ea typeface="+mn-ea"/>
              </a:rPr>
              <a:t>02-29-21</a:t>
            </a:r>
          </a:p>
        </p:txBody>
      </p:sp>
      <p:pic>
        <p:nvPicPr>
          <p:cNvPr id="9" name="Picture 2" descr="C:\Documents and Settings\tjenkins\Local Settings\Temporary Internet Files\Content.IE5\A5S7Y3U9\MC900434713[1].wmf">
            <a:extLst>
              <a:ext uri="{FF2B5EF4-FFF2-40B4-BE49-F238E27FC236}">
                <a16:creationId xmlns:a16="http://schemas.microsoft.com/office/drawing/2014/main" id="{9C39B594-54F6-19BE-1081-5AC190E11A4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9602" y="1861192"/>
            <a:ext cx="157163" cy="164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C:\Documents and Settings\tjenkins\Local Settings\Temporary Internet Files\Content.IE5\A5S7Y3U9\MC900434713[1].wmf">
            <a:extLst>
              <a:ext uri="{FF2B5EF4-FFF2-40B4-BE49-F238E27FC236}">
                <a16:creationId xmlns:a16="http://schemas.microsoft.com/office/drawing/2014/main" id="{4B3E4DC9-21D6-60D9-AFAA-0FCE3BD47C5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2516" y="1734234"/>
            <a:ext cx="157163" cy="164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a:extLst>
              <a:ext uri="{FF2B5EF4-FFF2-40B4-BE49-F238E27FC236}">
                <a16:creationId xmlns:a16="http://schemas.microsoft.com/office/drawing/2014/main" id="{E5BAF699-6A80-CF32-7536-0D636EF3B22B}"/>
              </a:ext>
            </a:extLst>
          </p:cNvPr>
          <p:cNvSpPr txBox="1"/>
          <p:nvPr/>
        </p:nvSpPr>
        <p:spPr>
          <a:xfrm>
            <a:off x="938719" y="3212492"/>
            <a:ext cx="1561289" cy="276999"/>
          </a:xfrm>
          <a:prstGeom prst="rect">
            <a:avLst/>
          </a:prstGeom>
          <a:noFill/>
        </p:spPr>
        <p:txBody>
          <a:bodyPr wrap="square" rtlCol="0">
            <a:spAutoFit/>
          </a:bodyPr>
          <a:lstStyle/>
          <a:p>
            <a:pPr algn="l" defTabSz="685800" fontAlgn="auto">
              <a:spcBef>
                <a:spcPts val="0"/>
              </a:spcBef>
              <a:spcAft>
                <a:spcPts val="0"/>
              </a:spcAft>
            </a:pPr>
            <a:r>
              <a:rPr lang="en-US" sz="1200" dirty="0">
                <a:solidFill>
                  <a:srgbClr val="963334"/>
                </a:solidFill>
                <a:effectLst/>
                <a:latin typeface="Arial"/>
                <a:ea typeface="+mn-ea"/>
              </a:rPr>
              <a:t>Randy Scott</a:t>
            </a:r>
          </a:p>
        </p:txBody>
      </p:sp>
      <p:sp>
        <p:nvSpPr>
          <p:cNvPr id="12" name="TextBox 11">
            <a:extLst>
              <a:ext uri="{FF2B5EF4-FFF2-40B4-BE49-F238E27FC236}">
                <a16:creationId xmlns:a16="http://schemas.microsoft.com/office/drawing/2014/main" id="{BA6011DA-13B7-107C-8D72-E4D85D8BE0D9}"/>
              </a:ext>
            </a:extLst>
          </p:cNvPr>
          <p:cNvSpPr txBox="1"/>
          <p:nvPr/>
        </p:nvSpPr>
        <p:spPr>
          <a:xfrm>
            <a:off x="2354931" y="3247951"/>
            <a:ext cx="1561289" cy="276999"/>
          </a:xfrm>
          <a:prstGeom prst="rect">
            <a:avLst/>
          </a:prstGeom>
          <a:noFill/>
        </p:spPr>
        <p:txBody>
          <a:bodyPr wrap="square" rtlCol="0">
            <a:spAutoFit/>
          </a:bodyPr>
          <a:lstStyle/>
          <a:p>
            <a:pPr algn="l" defTabSz="685800" fontAlgn="auto">
              <a:spcBef>
                <a:spcPts val="0"/>
              </a:spcBef>
              <a:spcAft>
                <a:spcPts val="0"/>
              </a:spcAft>
            </a:pPr>
            <a:r>
              <a:rPr lang="en-US" sz="1200" dirty="0">
                <a:solidFill>
                  <a:srgbClr val="963334"/>
                </a:solidFill>
                <a:effectLst/>
                <a:latin typeface="Arial"/>
                <a:ea typeface="+mn-ea"/>
              </a:rPr>
              <a:t>$475</a:t>
            </a:r>
          </a:p>
        </p:txBody>
      </p:sp>
      <p:pic>
        <p:nvPicPr>
          <p:cNvPr id="13" name="Picture 2" descr="C:\Documents and Settings\tjenkins\Local Settings\Temporary Internet Files\Content.IE5\A5S7Y3U9\MC900434713[1].wmf">
            <a:extLst>
              <a:ext uri="{FF2B5EF4-FFF2-40B4-BE49-F238E27FC236}">
                <a16:creationId xmlns:a16="http://schemas.microsoft.com/office/drawing/2014/main" id="{CD5765B1-814F-59BB-65B5-708FC6BE81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72774" y="3028480"/>
            <a:ext cx="157163" cy="164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 descr="C:\Documents and Settings\tjenkins\Local Settings\Temporary Internet Files\Content.IE5\A5S7Y3U9\MC900434713[1].wmf">
            <a:extLst>
              <a:ext uri="{FF2B5EF4-FFF2-40B4-BE49-F238E27FC236}">
                <a16:creationId xmlns:a16="http://schemas.microsoft.com/office/drawing/2014/main" id="{E3DF804B-7613-511F-4F13-DCEB2473D2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48264" y="3048186"/>
            <a:ext cx="157163" cy="164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a:extLst>
              <a:ext uri="{FF2B5EF4-FFF2-40B4-BE49-F238E27FC236}">
                <a16:creationId xmlns:a16="http://schemas.microsoft.com/office/drawing/2014/main" id="{E820036D-F656-5591-8C9B-7BB7894E519E}"/>
              </a:ext>
            </a:extLst>
          </p:cNvPr>
          <p:cNvSpPr txBox="1"/>
          <p:nvPr/>
        </p:nvSpPr>
        <p:spPr>
          <a:xfrm>
            <a:off x="6818204" y="3217484"/>
            <a:ext cx="331626" cy="276999"/>
          </a:xfrm>
          <a:prstGeom prst="rect">
            <a:avLst/>
          </a:prstGeom>
          <a:noFill/>
        </p:spPr>
        <p:txBody>
          <a:bodyPr wrap="square" rtlCol="0">
            <a:spAutoFit/>
          </a:bodyPr>
          <a:lstStyle/>
          <a:p>
            <a:pPr algn="l" defTabSz="685800" fontAlgn="auto">
              <a:spcBef>
                <a:spcPts val="0"/>
              </a:spcBef>
              <a:spcAft>
                <a:spcPts val="0"/>
              </a:spcAft>
            </a:pPr>
            <a:r>
              <a:rPr lang="en-US" sz="1200" dirty="0">
                <a:solidFill>
                  <a:srgbClr val="963334"/>
                </a:solidFill>
                <a:effectLst/>
                <a:latin typeface="Arial"/>
                <a:ea typeface="+mn-ea"/>
              </a:rPr>
              <a:t>1</a:t>
            </a:r>
          </a:p>
        </p:txBody>
      </p:sp>
      <p:sp>
        <p:nvSpPr>
          <p:cNvPr id="16" name="TextBox 15">
            <a:extLst>
              <a:ext uri="{FF2B5EF4-FFF2-40B4-BE49-F238E27FC236}">
                <a16:creationId xmlns:a16="http://schemas.microsoft.com/office/drawing/2014/main" id="{60A34509-C572-161D-3412-F355801527CC}"/>
              </a:ext>
            </a:extLst>
          </p:cNvPr>
          <p:cNvSpPr txBox="1"/>
          <p:nvPr/>
        </p:nvSpPr>
        <p:spPr>
          <a:xfrm>
            <a:off x="7580651" y="3217484"/>
            <a:ext cx="695108" cy="461665"/>
          </a:xfrm>
          <a:prstGeom prst="rect">
            <a:avLst/>
          </a:prstGeom>
          <a:noFill/>
        </p:spPr>
        <p:txBody>
          <a:bodyPr wrap="square" rtlCol="0">
            <a:spAutoFit/>
          </a:bodyPr>
          <a:lstStyle/>
          <a:p>
            <a:pPr algn="l" defTabSz="685800" fontAlgn="auto">
              <a:spcBef>
                <a:spcPts val="0"/>
              </a:spcBef>
              <a:spcAft>
                <a:spcPts val="0"/>
              </a:spcAft>
            </a:pPr>
            <a:r>
              <a:rPr lang="en-US" sz="1200" dirty="0">
                <a:solidFill>
                  <a:srgbClr val="963334"/>
                </a:solidFill>
                <a:effectLst/>
                <a:latin typeface="Arial"/>
                <a:ea typeface="+mn-ea"/>
              </a:rPr>
              <a:t>$24,700</a:t>
            </a:r>
          </a:p>
        </p:txBody>
      </p:sp>
      <p:sp>
        <p:nvSpPr>
          <p:cNvPr id="17" name="TextBox 16">
            <a:extLst>
              <a:ext uri="{FF2B5EF4-FFF2-40B4-BE49-F238E27FC236}">
                <a16:creationId xmlns:a16="http://schemas.microsoft.com/office/drawing/2014/main" id="{78E7065E-6C0C-B339-8419-743F610F7A65}"/>
              </a:ext>
            </a:extLst>
          </p:cNvPr>
          <p:cNvSpPr txBox="1"/>
          <p:nvPr/>
        </p:nvSpPr>
        <p:spPr>
          <a:xfrm>
            <a:off x="938719" y="3562206"/>
            <a:ext cx="1561289" cy="276999"/>
          </a:xfrm>
          <a:prstGeom prst="rect">
            <a:avLst/>
          </a:prstGeom>
          <a:noFill/>
        </p:spPr>
        <p:txBody>
          <a:bodyPr wrap="square" rtlCol="0">
            <a:spAutoFit/>
          </a:bodyPr>
          <a:lstStyle/>
          <a:p>
            <a:pPr algn="l" defTabSz="685800" fontAlgn="auto">
              <a:spcBef>
                <a:spcPts val="0"/>
              </a:spcBef>
              <a:spcAft>
                <a:spcPts val="0"/>
              </a:spcAft>
            </a:pPr>
            <a:r>
              <a:rPr lang="en-US" sz="1200" dirty="0">
                <a:solidFill>
                  <a:srgbClr val="963334"/>
                </a:solidFill>
                <a:effectLst/>
                <a:latin typeface="Arial"/>
                <a:ea typeface="+mn-ea"/>
              </a:rPr>
              <a:t>Miranda Scott</a:t>
            </a:r>
          </a:p>
        </p:txBody>
      </p:sp>
      <p:sp>
        <p:nvSpPr>
          <p:cNvPr id="18" name="TextBox 17">
            <a:extLst>
              <a:ext uri="{FF2B5EF4-FFF2-40B4-BE49-F238E27FC236}">
                <a16:creationId xmlns:a16="http://schemas.microsoft.com/office/drawing/2014/main" id="{83D34D03-7A79-58CE-9B3A-DA7A9E36C21E}"/>
              </a:ext>
            </a:extLst>
          </p:cNvPr>
          <p:cNvSpPr txBox="1"/>
          <p:nvPr/>
        </p:nvSpPr>
        <p:spPr>
          <a:xfrm>
            <a:off x="2354931" y="3562206"/>
            <a:ext cx="1561289" cy="276999"/>
          </a:xfrm>
          <a:prstGeom prst="rect">
            <a:avLst/>
          </a:prstGeom>
          <a:noFill/>
        </p:spPr>
        <p:txBody>
          <a:bodyPr wrap="square" rtlCol="0">
            <a:spAutoFit/>
          </a:bodyPr>
          <a:lstStyle/>
          <a:p>
            <a:pPr algn="l" defTabSz="685800" fontAlgn="auto">
              <a:spcBef>
                <a:spcPts val="0"/>
              </a:spcBef>
              <a:spcAft>
                <a:spcPts val="0"/>
              </a:spcAft>
            </a:pPr>
            <a:r>
              <a:rPr lang="en-US" sz="1200" dirty="0">
                <a:solidFill>
                  <a:srgbClr val="963334"/>
                </a:solidFill>
                <a:effectLst/>
                <a:latin typeface="Arial"/>
                <a:ea typeface="+mn-ea"/>
              </a:rPr>
              <a:t>$250</a:t>
            </a:r>
          </a:p>
        </p:txBody>
      </p:sp>
      <p:pic>
        <p:nvPicPr>
          <p:cNvPr id="19" name="Picture 2" descr="C:\Documents and Settings\tjenkins\Local Settings\Temporary Internet Files\Content.IE5\A5S7Y3U9\MC900434713[1].wmf">
            <a:extLst>
              <a:ext uri="{FF2B5EF4-FFF2-40B4-BE49-F238E27FC236}">
                <a16:creationId xmlns:a16="http://schemas.microsoft.com/office/drawing/2014/main" id="{E7E3FEB7-A0A5-7362-70FC-59DB4E55CED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40236" y="3390482"/>
            <a:ext cx="157163" cy="164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2" descr="C:\Documents and Settings\tjenkins\Local Settings\Temporary Internet Files\Content.IE5\A5S7Y3U9\MC900434713[1].wmf">
            <a:extLst>
              <a:ext uri="{FF2B5EF4-FFF2-40B4-BE49-F238E27FC236}">
                <a16:creationId xmlns:a16="http://schemas.microsoft.com/office/drawing/2014/main" id="{1B61FCA2-9CFA-C4BB-CEB2-B30C44AD188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42716" y="3580432"/>
            <a:ext cx="157163" cy="164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Box 20">
            <a:extLst>
              <a:ext uri="{FF2B5EF4-FFF2-40B4-BE49-F238E27FC236}">
                <a16:creationId xmlns:a16="http://schemas.microsoft.com/office/drawing/2014/main" id="{B0CF27BD-5D86-E222-63B0-D0B5E326555C}"/>
              </a:ext>
            </a:extLst>
          </p:cNvPr>
          <p:cNvSpPr txBox="1"/>
          <p:nvPr/>
        </p:nvSpPr>
        <p:spPr>
          <a:xfrm>
            <a:off x="6813578" y="3554788"/>
            <a:ext cx="331626" cy="276999"/>
          </a:xfrm>
          <a:prstGeom prst="rect">
            <a:avLst/>
          </a:prstGeom>
          <a:noFill/>
        </p:spPr>
        <p:txBody>
          <a:bodyPr wrap="square" rtlCol="0">
            <a:spAutoFit/>
          </a:bodyPr>
          <a:lstStyle/>
          <a:p>
            <a:pPr algn="l" defTabSz="685800" fontAlgn="auto">
              <a:spcBef>
                <a:spcPts val="0"/>
              </a:spcBef>
              <a:spcAft>
                <a:spcPts val="0"/>
              </a:spcAft>
            </a:pPr>
            <a:r>
              <a:rPr lang="en-US" sz="1200" dirty="0">
                <a:solidFill>
                  <a:srgbClr val="963334"/>
                </a:solidFill>
                <a:effectLst/>
                <a:latin typeface="Arial"/>
                <a:ea typeface="+mn-ea"/>
              </a:rPr>
              <a:t>3</a:t>
            </a:r>
          </a:p>
        </p:txBody>
      </p:sp>
      <p:sp>
        <p:nvSpPr>
          <p:cNvPr id="22" name="TextBox 21">
            <a:extLst>
              <a:ext uri="{FF2B5EF4-FFF2-40B4-BE49-F238E27FC236}">
                <a16:creationId xmlns:a16="http://schemas.microsoft.com/office/drawing/2014/main" id="{9B31DBD9-5F81-AF55-610B-C40971B21C58}"/>
              </a:ext>
            </a:extLst>
          </p:cNvPr>
          <p:cNvSpPr txBox="1"/>
          <p:nvPr/>
        </p:nvSpPr>
        <p:spPr>
          <a:xfrm>
            <a:off x="7671246" y="3535627"/>
            <a:ext cx="695108" cy="276999"/>
          </a:xfrm>
          <a:prstGeom prst="rect">
            <a:avLst/>
          </a:prstGeom>
          <a:noFill/>
        </p:spPr>
        <p:txBody>
          <a:bodyPr wrap="square" rtlCol="0">
            <a:spAutoFit/>
          </a:bodyPr>
          <a:lstStyle/>
          <a:p>
            <a:pPr algn="l" defTabSz="685800" fontAlgn="auto">
              <a:spcBef>
                <a:spcPts val="0"/>
              </a:spcBef>
              <a:spcAft>
                <a:spcPts val="0"/>
              </a:spcAft>
            </a:pPr>
            <a:r>
              <a:rPr lang="en-US" sz="1200" dirty="0">
                <a:solidFill>
                  <a:srgbClr val="963334"/>
                </a:solidFill>
                <a:effectLst/>
                <a:latin typeface="Arial"/>
                <a:ea typeface="+mn-ea"/>
              </a:rPr>
              <a:t>$6,500</a:t>
            </a:r>
          </a:p>
        </p:txBody>
      </p:sp>
      <p:sp>
        <p:nvSpPr>
          <p:cNvPr id="23" name="TextBox 22">
            <a:extLst>
              <a:ext uri="{FF2B5EF4-FFF2-40B4-BE49-F238E27FC236}">
                <a16:creationId xmlns:a16="http://schemas.microsoft.com/office/drawing/2014/main" id="{E51F11B7-B21B-E3CB-A7EF-529100B56BFD}"/>
              </a:ext>
            </a:extLst>
          </p:cNvPr>
          <p:cNvSpPr txBox="1"/>
          <p:nvPr/>
        </p:nvSpPr>
        <p:spPr>
          <a:xfrm>
            <a:off x="7572635" y="4442963"/>
            <a:ext cx="695108" cy="461665"/>
          </a:xfrm>
          <a:prstGeom prst="rect">
            <a:avLst/>
          </a:prstGeom>
          <a:noFill/>
        </p:spPr>
        <p:txBody>
          <a:bodyPr wrap="square" rtlCol="0">
            <a:spAutoFit/>
          </a:bodyPr>
          <a:lstStyle/>
          <a:p>
            <a:pPr algn="l" defTabSz="685800" fontAlgn="auto">
              <a:spcBef>
                <a:spcPts val="0"/>
              </a:spcBef>
              <a:spcAft>
                <a:spcPts val="0"/>
              </a:spcAft>
            </a:pPr>
            <a:r>
              <a:rPr lang="en-US" sz="1200" dirty="0">
                <a:solidFill>
                  <a:srgbClr val="963334"/>
                </a:solidFill>
                <a:effectLst/>
                <a:latin typeface="Arial"/>
                <a:ea typeface="+mn-ea"/>
              </a:rPr>
              <a:t>$31,200</a:t>
            </a:r>
          </a:p>
        </p:txBody>
      </p:sp>
      <p:sp>
        <p:nvSpPr>
          <p:cNvPr id="24" name="TextBox 23">
            <a:extLst>
              <a:ext uri="{FF2B5EF4-FFF2-40B4-BE49-F238E27FC236}">
                <a16:creationId xmlns:a16="http://schemas.microsoft.com/office/drawing/2014/main" id="{646E1541-D71B-861C-D375-3FA6C947DC03}"/>
              </a:ext>
            </a:extLst>
          </p:cNvPr>
          <p:cNvSpPr txBox="1"/>
          <p:nvPr/>
        </p:nvSpPr>
        <p:spPr>
          <a:xfrm>
            <a:off x="1444767" y="4654520"/>
            <a:ext cx="695108" cy="276999"/>
          </a:xfrm>
          <a:prstGeom prst="rect">
            <a:avLst/>
          </a:prstGeom>
          <a:noFill/>
        </p:spPr>
        <p:txBody>
          <a:bodyPr wrap="square" rtlCol="0">
            <a:spAutoFit/>
          </a:bodyPr>
          <a:lstStyle/>
          <a:p>
            <a:pPr algn="l" defTabSz="685800" fontAlgn="auto">
              <a:spcBef>
                <a:spcPts val="0"/>
              </a:spcBef>
              <a:spcAft>
                <a:spcPts val="0"/>
              </a:spcAft>
            </a:pPr>
            <a:r>
              <a:rPr lang="en-US" sz="1200" dirty="0">
                <a:solidFill>
                  <a:srgbClr val="963334"/>
                </a:solidFill>
                <a:effectLst/>
                <a:latin typeface="Arial"/>
                <a:ea typeface="+mn-ea"/>
              </a:rPr>
              <a:t>3</a:t>
            </a:r>
          </a:p>
        </p:txBody>
      </p:sp>
      <p:sp>
        <p:nvSpPr>
          <p:cNvPr id="25" name="TextBox 24">
            <a:extLst>
              <a:ext uri="{FF2B5EF4-FFF2-40B4-BE49-F238E27FC236}">
                <a16:creationId xmlns:a16="http://schemas.microsoft.com/office/drawing/2014/main" id="{0B33DF5D-DA38-9E8B-26E3-57F6C7140604}"/>
              </a:ext>
            </a:extLst>
          </p:cNvPr>
          <p:cNvSpPr txBox="1"/>
          <p:nvPr/>
        </p:nvSpPr>
        <p:spPr>
          <a:xfrm>
            <a:off x="1288915" y="5667777"/>
            <a:ext cx="1561289" cy="276999"/>
          </a:xfrm>
          <a:prstGeom prst="rect">
            <a:avLst/>
          </a:prstGeom>
          <a:noFill/>
        </p:spPr>
        <p:txBody>
          <a:bodyPr wrap="square" rtlCol="0">
            <a:spAutoFit/>
          </a:bodyPr>
          <a:lstStyle/>
          <a:p>
            <a:pPr algn="l" defTabSz="685800" fontAlgn="auto">
              <a:spcBef>
                <a:spcPts val="0"/>
              </a:spcBef>
              <a:spcAft>
                <a:spcPts val="0"/>
              </a:spcAft>
            </a:pPr>
            <a:r>
              <a:rPr lang="en-US" sz="1200" dirty="0">
                <a:solidFill>
                  <a:srgbClr val="963334"/>
                </a:solidFill>
                <a:effectLst/>
                <a:latin typeface="Arial"/>
                <a:ea typeface="+mn-ea"/>
              </a:rPr>
              <a:t>Rhonda Newman</a:t>
            </a:r>
          </a:p>
        </p:txBody>
      </p:sp>
      <p:sp>
        <p:nvSpPr>
          <p:cNvPr id="26" name="TextBox 25">
            <a:extLst>
              <a:ext uri="{FF2B5EF4-FFF2-40B4-BE49-F238E27FC236}">
                <a16:creationId xmlns:a16="http://schemas.microsoft.com/office/drawing/2014/main" id="{08AB931D-525C-9874-A599-B5985B425A83}"/>
              </a:ext>
            </a:extLst>
          </p:cNvPr>
          <p:cNvSpPr txBox="1"/>
          <p:nvPr/>
        </p:nvSpPr>
        <p:spPr>
          <a:xfrm>
            <a:off x="4326378" y="5667777"/>
            <a:ext cx="1561289" cy="276999"/>
          </a:xfrm>
          <a:prstGeom prst="rect">
            <a:avLst/>
          </a:prstGeom>
          <a:noFill/>
        </p:spPr>
        <p:txBody>
          <a:bodyPr wrap="square" rtlCol="0">
            <a:spAutoFit/>
          </a:bodyPr>
          <a:lstStyle/>
          <a:p>
            <a:pPr algn="l" defTabSz="685800" fontAlgn="auto">
              <a:spcBef>
                <a:spcPts val="0"/>
              </a:spcBef>
              <a:spcAft>
                <a:spcPts val="0"/>
              </a:spcAft>
            </a:pPr>
            <a:r>
              <a:rPr lang="en-US" sz="1200" dirty="0">
                <a:solidFill>
                  <a:srgbClr val="963334"/>
                </a:solidFill>
                <a:effectLst/>
                <a:latin typeface="Arial"/>
                <a:ea typeface="+mn-ea"/>
              </a:rPr>
              <a:t>3/18/25</a:t>
            </a:r>
          </a:p>
        </p:txBody>
      </p:sp>
      <p:sp>
        <p:nvSpPr>
          <p:cNvPr id="2" name="TextBox 1">
            <a:extLst>
              <a:ext uri="{FF2B5EF4-FFF2-40B4-BE49-F238E27FC236}">
                <a16:creationId xmlns:a16="http://schemas.microsoft.com/office/drawing/2014/main" id="{8E565EA4-7AE7-C931-D7F7-AA1419670AFE}"/>
              </a:ext>
            </a:extLst>
          </p:cNvPr>
          <p:cNvSpPr txBox="1"/>
          <p:nvPr/>
        </p:nvSpPr>
        <p:spPr>
          <a:xfrm>
            <a:off x="7547893" y="4654520"/>
            <a:ext cx="719850" cy="276999"/>
          </a:xfrm>
          <a:prstGeom prst="rect">
            <a:avLst/>
          </a:prstGeom>
          <a:solidFill>
            <a:schemeClr val="bg1"/>
          </a:solidFill>
        </p:spPr>
        <p:txBody>
          <a:bodyPr wrap="square" rtlCol="0">
            <a:spAutoFit/>
          </a:bodyPr>
          <a:lstStyle/>
          <a:p>
            <a:pPr algn="l" defTabSz="685800" fontAlgn="auto">
              <a:spcBef>
                <a:spcPts val="0"/>
              </a:spcBef>
              <a:spcAft>
                <a:spcPts val="0"/>
              </a:spcAft>
            </a:pPr>
            <a:r>
              <a:rPr lang="en-US" sz="1200" dirty="0">
                <a:solidFill>
                  <a:srgbClr val="FF0000"/>
                </a:solidFill>
                <a:effectLst/>
                <a:latin typeface="Arial"/>
                <a:ea typeface="+mn-ea"/>
              </a:rPr>
              <a:t>$3,084</a:t>
            </a:r>
          </a:p>
        </p:txBody>
      </p:sp>
      <p:sp>
        <p:nvSpPr>
          <p:cNvPr id="3" name="TextBox 2">
            <a:extLst>
              <a:ext uri="{FF2B5EF4-FFF2-40B4-BE49-F238E27FC236}">
                <a16:creationId xmlns:a16="http://schemas.microsoft.com/office/drawing/2014/main" id="{60E2DD20-239B-B1E2-A43C-87D5924F48DD}"/>
              </a:ext>
            </a:extLst>
          </p:cNvPr>
          <p:cNvSpPr txBox="1"/>
          <p:nvPr/>
        </p:nvSpPr>
        <p:spPr>
          <a:xfrm>
            <a:off x="7580651" y="4866077"/>
            <a:ext cx="766386" cy="276999"/>
          </a:xfrm>
          <a:prstGeom prst="rect">
            <a:avLst/>
          </a:prstGeom>
          <a:solidFill>
            <a:schemeClr val="bg1"/>
          </a:solidFill>
        </p:spPr>
        <p:txBody>
          <a:bodyPr wrap="square" rtlCol="0">
            <a:spAutoFit/>
          </a:bodyPr>
          <a:lstStyle/>
          <a:p>
            <a:pPr algn="l" defTabSz="685800" fontAlgn="auto">
              <a:spcBef>
                <a:spcPts val="0"/>
              </a:spcBef>
              <a:spcAft>
                <a:spcPts val="0"/>
              </a:spcAft>
            </a:pPr>
            <a:r>
              <a:rPr lang="en-US" sz="1200" b="1" dirty="0">
                <a:solidFill>
                  <a:srgbClr val="000000"/>
                </a:solidFill>
                <a:effectLst/>
                <a:latin typeface="Arial"/>
                <a:ea typeface="+mn-ea"/>
              </a:rPr>
              <a:t>$28,116</a:t>
            </a:r>
          </a:p>
        </p:txBody>
      </p:sp>
      <p:pic>
        <p:nvPicPr>
          <p:cNvPr id="6" name="Picture 2" descr="C:\Documents and Settings\tjenkins\Local Settings\Temporary Internet Files\Content.IE5\A5S7Y3U9\MC900434713[1].wmf">
            <a:extLst>
              <a:ext uri="{FF2B5EF4-FFF2-40B4-BE49-F238E27FC236}">
                <a16:creationId xmlns:a16="http://schemas.microsoft.com/office/drawing/2014/main" id="{03A1FC71-89C9-5A71-B0F9-F042DA591E9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00809" y="5314951"/>
            <a:ext cx="157163" cy="164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C20642A1-8E34-448E-2B5A-4B738603F3C3}"/>
              </a:ext>
            </a:extLst>
          </p:cNvPr>
          <p:cNvSpPr>
            <a:spLocks noGrp="1"/>
          </p:cNvSpPr>
          <p:nvPr>
            <p:ph type="sldNum" sz="quarter" idx="12"/>
          </p:nvPr>
        </p:nvSpPr>
        <p:spPr/>
        <p:txBody>
          <a:bodyPr/>
          <a:lstStyle/>
          <a:p>
            <a:pPr>
              <a:defRPr/>
            </a:pPr>
            <a:fld id="{0821A8C0-D0B8-42CD-BEA2-D100D705E74C}" type="slidenum">
              <a:rPr lang="en-US" smtClean="0"/>
              <a:pPr>
                <a:defRPr/>
              </a:pPr>
              <a:t>78</a:t>
            </a:fld>
            <a:endParaRPr lang="en-US"/>
          </a:p>
        </p:txBody>
      </p:sp>
    </p:spTree>
    <p:extLst>
      <p:ext uri="{BB962C8B-B14F-4D97-AF65-F5344CB8AC3E}">
        <p14:creationId xmlns:p14="http://schemas.microsoft.com/office/powerpoint/2010/main" val="239926835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par>
                          <p:cTn id="11" fill="hold">
                            <p:stCondLst>
                              <p:cond delay="500"/>
                            </p:stCondLst>
                            <p:childTnLst>
                              <p:par>
                                <p:cTn id="12" presetID="49" presetClass="entr" presetSubtype="0" decel="100000"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 calcmode="lin" valueType="num">
                                      <p:cBhvr>
                                        <p:cTn id="16" dur="500" fill="hold"/>
                                        <p:tgtEl>
                                          <p:spTgt spid="3"/>
                                        </p:tgtEl>
                                        <p:attrNameLst>
                                          <p:attrName>style.rotation</p:attrName>
                                        </p:attrNameLst>
                                      </p:cBhvr>
                                      <p:tavLst>
                                        <p:tav tm="0">
                                          <p:val>
                                            <p:fltVal val="360"/>
                                          </p:val>
                                        </p:tav>
                                        <p:tav tm="100000">
                                          <p:val>
                                            <p:fltVal val="0"/>
                                          </p:val>
                                        </p:tav>
                                      </p:tavLst>
                                    </p:anim>
                                    <p:animEffect transition="in" filter="fade">
                                      <p:cBhvr>
                                        <p:cTn id="17" dur="500"/>
                                        <p:tgtEl>
                                          <p:spTgt spid="3"/>
                                        </p:tgtEl>
                                      </p:cBhvr>
                                    </p:animEffect>
                                  </p:childTnLst>
                                </p:cTn>
                              </p:par>
                            </p:childTnLst>
                          </p:cTn>
                        </p:par>
                        <p:par>
                          <p:cTn id="18" fill="hold">
                            <p:stCondLst>
                              <p:cond delay="1000"/>
                            </p:stCondLst>
                            <p:childTnLst>
                              <p:par>
                                <p:cTn id="19" presetID="26" presetClass="entr" presetSubtype="0"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down)">
                                      <p:cBhvr>
                                        <p:cTn id="21" dur="580">
                                          <p:stCondLst>
                                            <p:cond delay="0"/>
                                          </p:stCondLst>
                                        </p:cTn>
                                        <p:tgtEl>
                                          <p:spTgt spid="6"/>
                                        </p:tgtEl>
                                      </p:cBhvr>
                                    </p:animEffect>
                                    <p:anim calcmode="lin" valueType="num">
                                      <p:cBhvr>
                                        <p:cTn id="22"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7" dur="26">
                                          <p:stCondLst>
                                            <p:cond delay="650"/>
                                          </p:stCondLst>
                                        </p:cTn>
                                        <p:tgtEl>
                                          <p:spTgt spid="6"/>
                                        </p:tgtEl>
                                      </p:cBhvr>
                                      <p:to x="100000" y="60000"/>
                                    </p:animScale>
                                    <p:animScale>
                                      <p:cBhvr>
                                        <p:cTn id="28" dur="166" decel="50000">
                                          <p:stCondLst>
                                            <p:cond delay="676"/>
                                          </p:stCondLst>
                                        </p:cTn>
                                        <p:tgtEl>
                                          <p:spTgt spid="6"/>
                                        </p:tgtEl>
                                      </p:cBhvr>
                                      <p:to x="100000" y="100000"/>
                                    </p:animScale>
                                    <p:animScale>
                                      <p:cBhvr>
                                        <p:cTn id="29" dur="26">
                                          <p:stCondLst>
                                            <p:cond delay="1312"/>
                                          </p:stCondLst>
                                        </p:cTn>
                                        <p:tgtEl>
                                          <p:spTgt spid="6"/>
                                        </p:tgtEl>
                                      </p:cBhvr>
                                      <p:to x="100000" y="80000"/>
                                    </p:animScale>
                                    <p:animScale>
                                      <p:cBhvr>
                                        <p:cTn id="30" dur="166" decel="50000">
                                          <p:stCondLst>
                                            <p:cond delay="1338"/>
                                          </p:stCondLst>
                                        </p:cTn>
                                        <p:tgtEl>
                                          <p:spTgt spid="6"/>
                                        </p:tgtEl>
                                      </p:cBhvr>
                                      <p:to x="100000" y="100000"/>
                                    </p:animScale>
                                    <p:animScale>
                                      <p:cBhvr>
                                        <p:cTn id="31" dur="26">
                                          <p:stCondLst>
                                            <p:cond delay="1642"/>
                                          </p:stCondLst>
                                        </p:cTn>
                                        <p:tgtEl>
                                          <p:spTgt spid="6"/>
                                        </p:tgtEl>
                                      </p:cBhvr>
                                      <p:to x="100000" y="90000"/>
                                    </p:animScale>
                                    <p:animScale>
                                      <p:cBhvr>
                                        <p:cTn id="32" dur="166" decel="50000">
                                          <p:stCondLst>
                                            <p:cond delay="1668"/>
                                          </p:stCondLst>
                                        </p:cTn>
                                        <p:tgtEl>
                                          <p:spTgt spid="6"/>
                                        </p:tgtEl>
                                      </p:cBhvr>
                                      <p:to x="100000" y="100000"/>
                                    </p:animScale>
                                    <p:animScale>
                                      <p:cBhvr>
                                        <p:cTn id="33" dur="26">
                                          <p:stCondLst>
                                            <p:cond delay="1808"/>
                                          </p:stCondLst>
                                        </p:cTn>
                                        <p:tgtEl>
                                          <p:spTgt spid="6"/>
                                        </p:tgtEl>
                                      </p:cBhvr>
                                      <p:to x="100000" y="95000"/>
                                    </p:animScale>
                                    <p:animScale>
                                      <p:cBhvr>
                                        <p:cTn id="34"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3C0F3-3C6D-0938-925C-A9F26D26FA4E}"/>
              </a:ext>
            </a:extLst>
          </p:cNvPr>
          <p:cNvSpPr>
            <a:spLocks noGrp="1"/>
          </p:cNvSpPr>
          <p:nvPr>
            <p:ph type="title"/>
          </p:nvPr>
        </p:nvSpPr>
        <p:spPr>
          <a:xfrm>
            <a:off x="1143000" y="1485900"/>
            <a:ext cx="6858000" cy="301229"/>
          </a:xfrm>
        </p:spPr>
        <p:txBody>
          <a:bodyPr/>
          <a:lstStyle/>
          <a:p>
            <a:pPr algn="ctr"/>
            <a:r>
              <a:rPr lang="en-US" sz="2100" dirty="0">
                <a:solidFill>
                  <a:srgbClr val="002060"/>
                </a:solidFill>
                <a:latin typeface="Aptos Black" panose="020B0004020202020204" pitchFamily="34" charset="0"/>
              </a:rPr>
              <a:t>Additional Clarification About Deducting Housing Costs</a:t>
            </a:r>
          </a:p>
        </p:txBody>
      </p:sp>
      <p:sp>
        <p:nvSpPr>
          <p:cNvPr id="4" name="Slide Number Placeholder 3">
            <a:extLst>
              <a:ext uri="{FF2B5EF4-FFF2-40B4-BE49-F238E27FC236}">
                <a16:creationId xmlns:a16="http://schemas.microsoft.com/office/drawing/2014/main" id="{A1142C12-5E49-A0E9-D622-6E9D3F659F35}"/>
              </a:ext>
            </a:extLst>
          </p:cNvPr>
          <p:cNvSpPr>
            <a:spLocks noGrp="1"/>
          </p:cNvSpPr>
          <p:nvPr>
            <p:ph type="sldNum" sz="quarter" idx="12"/>
          </p:nvPr>
        </p:nvSpPr>
        <p:spPr/>
        <p:txBody>
          <a:bodyPr/>
          <a:lstStyle/>
          <a:p>
            <a:pPr algn="l" defTabSz="685800" fontAlgn="auto">
              <a:spcBef>
                <a:spcPts val="0"/>
              </a:spcBef>
              <a:spcAft>
                <a:spcPts val="0"/>
              </a:spcAft>
              <a:defRPr/>
            </a:pPr>
            <a:fld id="{0821A8C0-D0B8-42CD-BEA2-D100D705E74C}" type="slidenum">
              <a:rPr lang="en-US">
                <a:solidFill>
                  <a:srgbClr val="FFFFFF"/>
                </a:solidFill>
              </a:rPr>
              <a:pPr algn="l" defTabSz="685800" fontAlgn="auto">
                <a:spcBef>
                  <a:spcPts val="0"/>
                </a:spcBef>
                <a:spcAft>
                  <a:spcPts val="0"/>
                </a:spcAft>
                <a:defRPr/>
              </a:pPr>
              <a:t>79</a:t>
            </a:fld>
            <a:endParaRPr lang="en-US">
              <a:solidFill>
                <a:srgbClr val="FFFFFF"/>
              </a:solidFill>
            </a:endParaRPr>
          </a:p>
        </p:txBody>
      </p:sp>
      <p:sp>
        <p:nvSpPr>
          <p:cNvPr id="5" name="Title 1">
            <a:extLst>
              <a:ext uri="{FF2B5EF4-FFF2-40B4-BE49-F238E27FC236}">
                <a16:creationId xmlns:a16="http://schemas.microsoft.com/office/drawing/2014/main" id="{F909162D-4E13-8F6A-4582-7C79EECE6B4A}"/>
              </a:ext>
            </a:extLst>
          </p:cNvPr>
          <p:cNvSpPr txBox="1">
            <a:spLocks/>
          </p:cNvSpPr>
          <p:nvPr/>
        </p:nvSpPr>
        <p:spPr bwMode="auto">
          <a:xfrm>
            <a:off x="1143000" y="2228850"/>
            <a:ext cx="6858000"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69" tIns="68569" rIns="68569" bIns="68569" numCol="1" anchor="t" anchorCtr="0" compatLnSpc="1">
            <a:prstTxWarp prst="textNoShape">
              <a:avLst/>
            </a:prstTxWarp>
          </a:bodyPr>
          <a:lstStyle>
            <a:defPPr marR="0" lvl="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pitchFamily="34" charset="0"/>
              </a:defRPr>
            </a:lvl1pPr>
            <a:lvl2pPr algn="l" rtl="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2pPr>
            <a:lvl3pPr algn="l" rtl="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3pPr>
            <a:lvl4pPr algn="l" rtl="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4pPr>
            <a:lvl5pPr algn="l" rtl="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5pPr>
            <a:lvl6pPr marL="457200" algn="l" rtl="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6pPr>
            <a:lvl7pPr marL="914400" algn="l" rtl="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7pPr>
            <a:lvl8pPr marL="1371600" algn="l" rtl="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8pPr>
            <a:lvl9pPr marL="1828800" algn="l" rtl="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9pPr>
          </a:lstStyle>
          <a:p>
            <a:pPr marL="214313" indent="-214313" defTabSz="685800">
              <a:buFont typeface="Arial" panose="020B0604020202020204" pitchFamily="34" charset="0"/>
              <a:buChar char="•"/>
            </a:pPr>
            <a:r>
              <a:rPr lang="en-US" sz="1350" kern="0" dirty="0">
                <a:solidFill>
                  <a:srgbClr val="002060"/>
                </a:solidFill>
                <a:effectLst/>
                <a:latin typeface="Constantia" panose="02030602050306030303" pitchFamily="18" charset="0"/>
              </a:rPr>
              <a:t>Parents must be allowed to submit their monthly bills to prove their housing costs</a:t>
            </a:r>
          </a:p>
          <a:p>
            <a:pPr marL="214313" indent="-214313" defTabSz="685800">
              <a:buFont typeface="Arial" panose="020B0604020202020204" pitchFamily="34" charset="0"/>
              <a:buChar char="•"/>
            </a:pPr>
            <a:r>
              <a:rPr lang="en-US" sz="1350" kern="0" dirty="0">
                <a:solidFill>
                  <a:srgbClr val="002060"/>
                </a:solidFill>
                <a:effectLst/>
                <a:latin typeface="Constantia" panose="02030602050306030303" pitchFamily="18" charset="0"/>
              </a:rPr>
              <a:t>Any family that has an income of more than 30% above the poverty guideline </a:t>
            </a:r>
            <a:r>
              <a:rPr lang="en-US" sz="1350" i="1" kern="0" dirty="0">
                <a:solidFill>
                  <a:srgbClr val="002060"/>
                </a:solidFill>
                <a:effectLst/>
                <a:latin typeface="Constantia" panose="02030602050306030303" pitchFamily="18" charset="0"/>
              </a:rPr>
              <a:t>(</a:t>
            </a:r>
            <a:r>
              <a:rPr lang="en-US" sz="1350" i="1" kern="0" dirty="0" err="1">
                <a:solidFill>
                  <a:srgbClr val="002060"/>
                </a:solidFill>
                <a:effectLst/>
                <a:latin typeface="Constantia" panose="02030602050306030303" pitchFamily="18" charset="0"/>
              </a:rPr>
              <a:t>overincome</a:t>
            </a:r>
            <a:r>
              <a:rPr lang="en-US" sz="1350" i="1" kern="0" dirty="0">
                <a:solidFill>
                  <a:srgbClr val="002060"/>
                </a:solidFill>
                <a:effectLst/>
                <a:latin typeface="Constantia" panose="02030602050306030303" pitchFamily="18" charset="0"/>
              </a:rPr>
              <a:t>) </a:t>
            </a:r>
            <a:r>
              <a:rPr lang="en-US" sz="1350" kern="0" dirty="0">
                <a:solidFill>
                  <a:srgbClr val="002060"/>
                </a:solidFill>
                <a:effectLst/>
                <a:latin typeface="Constantia" panose="02030602050306030303" pitchFamily="18" charset="0"/>
              </a:rPr>
              <a:t>should be notified of the opportunity to submit their monthly bills in order to increase the chances that their child may be accepted into the program</a:t>
            </a:r>
          </a:p>
          <a:p>
            <a:pPr marL="214313" indent="-214313" defTabSz="685800">
              <a:buFont typeface="Arial" panose="020B0604020202020204" pitchFamily="34" charset="0"/>
              <a:buChar char="•"/>
            </a:pPr>
            <a:r>
              <a:rPr lang="en-US" sz="1350" kern="0" dirty="0">
                <a:solidFill>
                  <a:srgbClr val="002060"/>
                </a:solidFill>
                <a:effectLst/>
                <a:latin typeface="Constantia" panose="02030602050306030303" pitchFamily="18" charset="0"/>
              </a:rPr>
              <a:t>A letter from a parent stating a monthly expense cannot be used </a:t>
            </a:r>
          </a:p>
          <a:p>
            <a:pPr marL="214313" indent="-214313" defTabSz="685800">
              <a:buFont typeface="Arial" panose="020B0604020202020204" pitchFamily="34" charset="0"/>
              <a:buChar char="•"/>
            </a:pPr>
            <a:r>
              <a:rPr lang="en-US" sz="1350" kern="0" dirty="0">
                <a:solidFill>
                  <a:srgbClr val="002060"/>
                </a:solidFill>
                <a:effectLst/>
                <a:latin typeface="Constantia" panose="02030602050306030303" pitchFamily="18" charset="0"/>
              </a:rPr>
              <a:t>A “rent receipt” can be used to justify the cost of rent for a parent.  A letter written from the landlord cannot be used</a:t>
            </a:r>
          </a:p>
          <a:p>
            <a:pPr marL="214313" indent="-214313" defTabSz="685800">
              <a:buFont typeface="Arial" panose="020B0604020202020204" pitchFamily="34" charset="0"/>
              <a:buChar char="•"/>
            </a:pPr>
            <a:r>
              <a:rPr lang="en-US" sz="1350" kern="0" dirty="0">
                <a:solidFill>
                  <a:srgbClr val="002060"/>
                </a:solidFill>
                <a:effectLst/>
                <a:latin typeface="Constantia" panose="02030602050306030303" pitchFamily="18" charset="0"/>
              </a:rPr>
              <a:t>Only one form of telephone bill can be used </a:t>
            </a:r>
            <a:r>
              <a:rPr lang="en-US" sz="1350" i="1" kern="0" dirty="0">
                <a:solidFill>
                  <a:srgbClr val="002060"/>
                </a:solidFill>
                <a:effectLst/>
                <a:latin typeface="Constantia" panose="02030602050306030303" pitchFamily="18" charset="0"/>
              </a:rPr>
              <a:t>(land line OR cell phone).  </a:t>
            </a:r>
            <a:r>
              <a:rPr lang="en-US" sz="1350" kern="0" dirty="0">
                <a:solidFill>
                  <a:srgbClr val="002060"/>
                </a:solidFill>
                <a:effectLst/>
                <a:latin typeface="Constantia" panose="02030602050306030303" pitchFamily="18" charset="0"/>
              </a:rPr>
              <a:t>Both bills cannot be used.  You can accept the one that is higher</a:t>
            </a:r>
          </a:p>
          <a:p>
            <a:pPr marL="214313" indent="-214313" defTabSz="685800">
              <a:buFont typeface="Arial" panose="020B0604020202020204" pitchFamily="34" charset="0"/>
              <a:buChar char="•"/>
            </a:pPr>
            <a:r>
              <a:rPr lang="en-US" sz="1350" kern="0" dirty="0">
                <a:solidFill>
                  <a:srgbClr val="002060"/>
                </a:solidFill>
                <a:effectLst/>
                <a:latin typeface="Constantia" panose="02030602050306030303" pitchFamily="18" charset="0"/>
              </a:rPr>
              <a:t> If the parent’s telephone charge is combined on their bill with internet/cable, use only the part designated for the telephone.  If it doesn’t show it separately, you can use the entire amount</a:t>
            </a:r>
          </a:p>
          <a:p>
            <a:pPr marL="214313" indent="-214313" defTabSz="685800">
              <a:buFont typeface="Arial" panose="020B0604020202020204" pitchFamily="34" charset="0"/>
              <a:buChar char="•"/>
            </a:pPr>
            <a:r>
              <a:rPr lang="en-US" sz="1350" kern="0" dirty="0">
                <a:solidFill>
                  <a:srgbClr val="002060"/>
                </a:solidFill>
                <a:effectLst/>
                <a:latin typeface="Constantia" panose="02030602050306030303" pitchFamily="18" charset="0"/>
              </a:rPr>
              <a:t>A bill can only be used if it is listed in the parent’s name that lives with the child</a:t>
            </a:r>
          </a:p>
          <a:p>
            <a:pPr marL="214313" indent="-214313" defTabSz="685800">
              <a:buFont typeface="Arial" panose="020B0604020202020204" pitchFamily="34" charset="0"/>
              <a:buChar char="•"/>
            </a:pPr>
            <a:r>
              <a:rPr lang="en-US" sz="1350" kern="0" dirty="0">
                <a:solidFill>
                  <a:srgbClr val="002060"/>
                </a:solidFill>
                <a:effectLst/>
                <a:latin typeface="Constantia" panose="02030602050306030303" pitchFamily="18" charset="0"/>
              </a:rPr>
              <a:t>A letter from an agency stating the amount that the parent pays can be used in place of a traditional bill, excluding rent.</a:t>
            </a:r>
          </a:p>
        </p:txBody>
      </p:sp>
    </p:spTree>
    <p:extLst>
      <p:ext uri="{BB962C8B-B14F-4D97-AF65-F5344CB8AC3E}">
        <p14:creationId xmlns:p14="http://schemas.microsoft.com/office/powerpoint/2010/main" val="2467117717"/>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内容占位符 2"/>
          <p:cNvSpPr>
            <a:spLocks noGrp="1"/>
          </p:cNvSpPr>
          <p:nvPr>
            <p:ph idx="4294967295"/>
          </p:nvPr>
        </p:nvSpPr>
        <p:spPr/>
        <p:txBody>
          <a:bodyPr/>
          <a:lstStyle/>
          <a:p>
            <a:pPr marL="0" indent="0">
              <a:buFont typeface="Wingdings" pitchFamily="2" charset="2"/>
              <a:buNone/>
            </a:pPr>
            <a:r>
              <a:rPr lang="en-US" altLang="zh-CN" sz="2800">
                <a:latin typeface="Book Antiqua" pitchFamily="18" charset="0"/>
                <a:ea typeface="宋体" pitchFamily="2" charset="-122"/>
              </a:rPr>
              <a:t>If the child is age eligible, then the parent must be allowed to fill out an application.  Though family income is a huge factor in whether a child will receive an enrollment slot, it does not prohibit the child’s application from being placed on the waiting list.</a:t>
            </a:r>
            <a:endParaRPr lang="zh-CN" altLang="en-US" sz="2800">
              <a:latin typeface="Book Antiqua" pitchFamily="18" charset="0"/>
              <a:ea typeface="宋体" pitchFamily="2" charset="-122"/>
            </a:endParaRPr>
          </a:p>
        </p:txBody>
      </p:sp>
      <p:sp>
        <p:nvSpPr>
          <p:cNvPr id="5" name="标题 1"/>
          <p:cNvSpPr txBox="1">
            <a:spLocks/>
          </p:cNvSpPr>
          <p:nvPr/>
        </p:nvSpPr>
        <p:spPr bwMode="auto">
          <a:xfrm>
            <a:off x="628650" y="120650"/>
            <a:ext cx="7848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2800" b="1">
                <a:solidFill>
                  <a:schemeClr val="accent2"/>
                </a:solidFill>
                <a:latin typeface="+mj-lt"/>
                <a:ea typeface="+mj-ea"/>
                <a:cs typeface="+mj-cs"/>
              </a:defRPr>
            </a:lvl1pPr>
            <a:lvl2pPr algn="l" rtl="0" eaLnBrk="0" fontAlgn="base" hangingPunct="0">
              <a:spcBef>
                <a:spcPct val="0"/>
              </a:spcBef>
              <a:spcAft>
                <a:spcPct val="0"/>
              </a:spcAft>
              <a:defRPr sz="2800" b="1">
                <a:solidFill>
                  <a:schemeClr val="accent2"/>
                </a:solidFill>
                <a:latin typeface="Verdana" pitchFamily="34" charset="0"/>
              </a:defRPr>
            </a:lvl2pPr>
            <a:lvl3pPr algn="l" rtl="0" eaLnBrk="0" fontAlgn="base" hangingPunct="0">
              <a:spcBef>
                <a:spcPct val="0"/>
              </a:spcBef>
              <a:spcAft>
                <a:spcPct val="0"/>
              </a:spcAft>
              <a:defRPr sz="2800" b="1">
                <a:solidFill>
                  <a:schemeClr val="accent2"/>
                </a:solidFill>
                <a:latin typeface="Verdana" pitchFamily="34" charset="0"/>
              </a:defRPr>
            </a:lvl3pPr>
            <a:lvl4pPr algn="l" rtl="0" eaLnBrk="0" fontAlgn="base" hangingPunct="0">
              <a:spcBef>
                <a:spcPct val="0"/>
              </a:spcBef>
              <a:spcAft>
                <a:spcPct val="0"/>
              </a:spcAft>
              <a:defRPr sz="2800" b="1">
                <a:solidFill>
                  <a:schemeClr val="accent2"/>
                </a:solidFill>
                <a:latin typeface="Verdana" pitchFamily="34" charset="0"/>
              </a:defRPr>
            </a:lvl4pPr>
            <a:lvl5pPr algn="l" rtl="0" eaLnBrk="0" fontAlgn="base" hangingPunct="0">
              <a:spcBef>
                <a:spcPct val="0"/>
              </a:spcBef>
              <a:spcAft>
                <a:spcPct val="0"/>
              </a:spcAft>
              <a:defRPr sz="2800" b="1">
                <a:solidFill>
                  <a:schemeClr val="accent2"/>
                </a:solidFill>
                <a:latin typeface="Verdana" pitchFamily="34" charset="0"/>
              </a:defRPr>
            </a:lvl5pPr>
            <a:lvl6pPr marL="457200" algn="l" rtl="0" eaLnBrk="0" fontAlgn="base" hangingPunct="0">
              <a:spcBef>
                <a:spcPct val="0"/>
              </a:spcBef>
              <a:spcAft>
                <a:spcPct val="0"/>
              </a:spcAft>
              <a:defRPr sz="2800" b="1">
                <a:solidFill>
                  <a:schemeClr val="accent2"/>
                </a:solidFill>
                <a:latin typeface="Verdana" pitchFamily="34" charset="0"/>
              </a:defRPr>
            </a:lvl6pPr>
            <a:lvl7pPr marL="914400" algn="l" rtl="0" eaLnBrk="0" fontAlgn="base" hangingPunct="0">
              <a:spcBef>
                <a:spcPct val="0"/>
              </a:spcBef>
              <a:spcAft>
                <a:spcPct val="0"/>
              </a:spcAft>
              <a:defRPr sz="2800" b="1">
                <a:solidFill>
                  <a:schemeClr val="accent2"/>
                </a:solidFill>
                <a:latin typeface="Verdana" pitchFamily="34" charset="0"/>
              </a:defRPr>
            </a:lvl7pPr>
            <a:lvl8pPr marL="1371600" algn="l" rtl="0" eaLnBrk="0" fontAlgn="base" hangingPunct="0">
              <a:spcBef>
                <a:spcPct val="0"/>
              </a:spcBef>
              <a:spcAft>
                <a:spcPct val="0"/>
              </a:spcAft>
              <a:defRPr sz="2800" b="1">
                <a:solidFill>
                  <a:schemeClr val="accent2"/>
                </a:solidFill>
                <a:latin typeface="Verdana" pitchFamily="34" charset="0"/>
              </a:defRPr>
            </a:lvl8pPr>
            <a:lvl9pPr marL="1828800" algn="l" rtl="0" eaLnBrk="0" fontAlgn="base" hangingPunct="0">
              <a:spcBef>
                <a:spcPct val="0"/>
              </a:spcBef>
              <a:spcAft>
                <a:spcPct val="0"/>
              </a:spcAft>
              <a:defRPr sz="2800" b="1">
                <a:solidFill>
                  <a:schemeClr val="accent2"/>
                </a:solidFill>
                <a:latin typeface="Verdana" pitchFamily="34" charset="0"/>
              </a:defRPr>
            </a:lvl9pPr>
          </a:lstStyle>
          <a:p>
            <a:pPr algn="ctr">
              <a:defRPr/>
            </a:pPr>
            <a:r>
              <a:rPr lang="en-US" altLang="zh-CN" kern="0">
                <a:effectLst/>
                <a:ea typeface="宋体" pitchFamily="2" charset="-122"/>
              </a:rPr>
              <a:t>Eligibility</a:t>
            </a:r>
            <a:endParaRPr lang="zh-CN" altLang="en-US" kern="0" dirty="0">
              <a:effectLst/>
              <a:ea typeface="宋体" pitchFamily="2" charset="-122"/>
            </a:endParaRPr>
          </a:p>
        </p:txBody>
      </p:sp>
    </p:spTree>
  </p:cSld>
  <p:clrMapOvr>
    <a:masterClrMapping/>
  </p:clrMapOvr>
  <p:transition spd="slow">
    <p:cove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E70DD5-E83A-94A5-B583-DF44CE9D103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A9D90B-F16E-C1F8-8AB3-0D311247D0BB}"/>
              </a:ext>
            </a:extLst>
          </p:cNvPr>
          <p:cNvSpPr>
            <a:spLocks noGrp="1"/>
          </p:cNvSpPr>
          <p:nvPr>
            <p:ph type="title"/>
          </p:nvPr>
        </p:nvSpPr>
        <p:spPr>
          <a:xfrm>
            <a:off x="1143000" y="1485900"/>
            <a:ext cx="6858000" cy="301229"/>
          </a:xfrm>
        </p:spPr>
        <p:txBody>
          <a:bodyPr/>
          <a:lstStyle/>
          <a:p>
            <a:pPr algn="ctr"/>
            <a:r>
              <a:rPr lang="en-US" sz="2100" dirty="0">
                <a:solidFill>
                  <a:srgbClr val="002060"/>
                </a:solidFill>
                <a:latin typeface="Aptos Black" panose="020B0004020202020204" pitchFamily="34" charset="0"/>
              </a:rPr>
              <a:t>Additional Questions About Deducting Housing Costs</a:t>
            </a:r>
          </a:p>
        </p:txBody>
      </p:sp>
      <p:sp>
        <p:nvSpPr>
          <p:cNvPr id="4" name="Slide Number Placeholder 3">
            <a:extLst>
              <a:ext uri="{FF2B5EF4-FFF2-40B4-BE49-F238E27FC236}">
                <a16:creationId xmlns:a16="http://schemas.microsoft.com/office/drawing/2014/main" id="{CDB45E3D-22E0-1434-070C-34BF60794623}"/>
              </a:ext>
            </a:extLst>
          </p:cNvPr>
          <p:cNvSpPr>
            <a:spLocks noGrp="1"/>
          </p:cNvSpPr>
          <p:nvPr>
            <p:ph type="sldNum" sz="quarter" idx="12"/>
          </p:nvPr>
        </p:nvSpPr>
        <p:spPr/>
        <p:txBody>
          <a:bodyPr/>
          <a:lstStyle/>
          <a:p>
            <a:pPr algn="l" defTabSz="685800" fontAlgn="auto">
              <a:spcBef>
                <a:spcPts val="0"/>
              </a:spcBef>
              <a:spcAft>
                <a:spcPts val="0"/>
              </a:spcAft>
              <a:defRPr/>
            </a:pPr>
            <a:fld id="{0821A8C0-D0B8-42CD-BEA2-D100D705E74C}" type="slidenum">
              <a:rPr lang="en-US">
                <a:solidFill>
                  <a:srgbClr val="FFFFFF"/>
                </a:solidFill>
              </a:rPr>
              <a:pPr algn="l" defTabSz="685800" fontAlgn="auto">
                <a:spcBef>
                  <a:spcPts val="0"/>
                </a:spcBef>
                <a:spcAft>
                  <a:spcPts val="0"/>
                </a:spcAft>
                <a:defRPr/>
              </a:pPr>
              <a:t>80</a:t>
            </a:fld>
            <a:endParaRPr lang="en-US">
              <a:solidFill>
                <a:srgbClr val="FFFFFF"/>
              </a:solidFill>
            </a:endParaRPr>
          </a:p>
        </p:txBody>
      </p:sp>
      <p:sp>
        <p:nvSpPr>
          <p:cNvPr id="5" name="Title 1">
            <a:extLst>
              <a:ext uri="{FF2B5EF4-FFF2-40B4-BE49-F238E27FC236}">
                <a16:creationId xmlns:a16="http://schemas.microsoft.com/office/drawing/2014/main" id="{A0C5B634-C0B6-8266-3414-C65A02EFEAE3}"/>
              </a:ext>
            </a:extLst>
          </p:cNvPr>
          <p:cNvSpPr txBox="1">
            <a:spLocks/>
          </p:cNvSpPr>
          <p:nvPr/>
        </p:nvSpPr>
        <p:spPr bwMode="auto">
          <a:xfrm>
            <a:off x="1143000" y="2228850"/>
            <a:ext cx="6858000"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69" tIns="68569" rIns="68569" bIns="68569" numCol="1" anchor="t" anchorCtr="0" compatLnSpc="1">
            <a:prstTxWarp prst="textNoShape">
              <a:avLst/>
            </a:prstTxWarp>
          </a:bodyPr>
          <a:lstStyle>
            <a:defPPr marR="0" lvl="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pitchFamily="34" charset="0"/>
              </a:defRPr>
            </a:lvl1pPr>
            <a:lvl2pPr algn="l" rtl="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2pPr>
            <a:lvl3pPr algn="l" rtl="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3pPr>
            <a:lvl4pPr algn="l" rtl="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4pPr>
            <a:lvl5pPr algn="l" rtl="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5pPr>
            <a:lvl6pPr marL="457200" algn="l" rtl="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6pPr>
            <a:lvl7pPr marL="914400" algn="l" rtl="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7pPr>
            <a:lvl8pPr marL="1371600" algn="l" rtl="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8pPr>
            <a:lvl9pPr marL="1828800" algn="l" rtl="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9pPr>
          </a:lstStyle>
          <a:p>
            <a:pPr marL="214313" indent="-214313" defTabSz="685800">
              <a:buFont typeface="Arial" panose="020B0604020202020204" pitchFamily="34" charset="0"/>
              <a:buChar char="•"/>
            </a:pPr>
            <a:r>
              <a:rPr lang="en-US" sz="1350" kern="0" dirty="0">
                <a:solidFill>
                  <a:srgbClr val="002060"/>
                </a:solidFill>
                <a:effectLst/>
                <a:latin typeface="Constantia" panose="02030602050306030303" pitchFamily="18" charset="0"/>
              </a:rPr>
              <a:t>Bills such as rent/mortgage, electricity, water, gas, sewer, trash, and phone are typically based on a monthly fee.  Therefore, the bill that you accept from a parent must cover the previous month or 30 day period.  </a:t>
            </a:r>
          </a:p>
          <a:p>
            <a:pPr marL="214313" indent="-214313" defTabSz="685800">
              <a:buFont typeface="Arial" panose="020B0604020202020204" pitchFamily="34" charset="0"/>
              <a:buChar char="•"/>
            </a:pPr>
            <a:r>
              <a:rPr lang="en-US" sz="1350" kern="0" dirty="0">
                <a:solidFill>
                  <a:srgbClr val="002060"/>
                </a:solidFill>
                <a:effectLst/>
                <a:latin typeface="Constantia" panose="02030602050306030303" pitchFamily="18" charset="0"/>
              </a:rPr>
              <a:t>Bills such as homeowners insurance and property taxes often cover a longer period of time, sometimes annually.  For these two expenses, you can accept the bill from the previous calendar year or 12 months. </a:t>
            </a:r>
          </a:p>
          <a:p>
            <a:pPr marL="214313" indent="-214313" defTabSz="685800">
              <a:buFont typeface="Arial" panose="020B0604020202020204" pitchFamily="34" charset="0"/>
              <a:buChar char="•"/>
            </a:pPr>
            <a:r>
              <a:rPr lang="en-US" sz="1350" kern="0" dirty="0">
                <a:solidFill>
                  <a:srgbClr val="002060"/>
                </a:solidFill>
                <a:effectLst/>
                <a:latin typeface="Constantia" panose="02030602050306030303" pitchFamily="18" charset="0"/>
              </a:rPr>
              <a:t>If you are given a bill that is for a longer than a 1 month period, you must calculate what they pay monthly and list it on the Housing Costs sheet.  For example, if the parent gives you a gas bill for $1,800, that probably means it was the cost to fill up their large propane tank outside their house.  That cannot be used as a monthly bill.  You would divide that amount by 12 ($1800 divided by 12 = $150) and list that amount on the worksheet.  The sheet would then total it for a 12 month period.  So the gas bill would show $1,800 for the year, not for the month.</a:t>
            </a:r>
          </a:p>
          <a:p>
            <a:pPr marL="214313" indent="-214313" defTabSz="685800">
              <a:buFont typeface="Arial" panose="020B0604020202020204" pitchFamily="34" charset="0"/>
              <a:buChar char="•"/>
            </a:pPr>
            <a:r>
              <a:rPr lang="en-US" sz="1350" kern="0" dirty="0">
                <a:solidFill>
                  <a:srgbClr val="002060"/>
                </a:solidFill>
                <a:effectLst/>
                <a:latin typeface="Constantia" panose="02030602050306030303" pitchFamily="18" charset="0"/>
              </a:rPr>
              <a:t>On the Housing Costs Worksheet, the line for “Gas Bill” refers specifically to the monthly cost parents may have for heating/cooking with natural gas or propane.  This does not refer to the cost parents may have for putting gasoline in their automobile.</a:t>
            </a:r>
          </a:p>
          <a:p>
            <a:pPr marL="214313" indent="-214313" defTabSz="685800">
              <a:buFont typeface="Arial" panose="020B0604020202020204" pitchFamily="34" charset="0"/>
              <a:buChar char="•"/>
            </a:pPr>
            <a:endParaRPr lang="en-US" sz="1350" kern="0" dirty="0">
              <a:solidFill>
                <a:srgbClr val="002060"/>
              </a:solidFill>
              <a:effectLst/>
              <a:latin typeface="Constantia" panose="02030602050306030303" pitchFamily="18" charset="0"/>
            </a:endParaRPr>
          </a:p>
          <a:p>
            <a:pPr marL="214313" indent="-214313" defTabSz="685800">
              <a:buFont typeface="Arial" panose="020B0604020202020204" pitchFamily="34" charset="0"/>
              <a:buChar char="•"/>
            </a:pPr>
            <a:endParaRPr lang="en-US" sz="1350" kern="0" dirty="0">
              <a:solidFill>
                <a:srgbClr val="002060"/>
              </a:solidFill>
              <a:effectLst/>
              <a:latin typeface="Constantia" panose="02030602050306030303" pitchFamily="18" charset="0"/>
            </a:endParaRPr>
          </a:p>
        </p:txBody>
      </p:sp>
    </p:spTree>
    <p:extLst>
      <p:ext uri="{BB962C8B-B14F-4D97-AF65-F5344CB8AC3E}">
        <p14:creationId xmlns:p14="http://schemas.microsoft.com/office/powerpoint/2010/main" val="3284523147"/>
      </p:ext>
    </p:extLst>
  </p:cSld>
  <p:clrMapOvr>
    <a:masterClrMapping/>
  </p:clrMapOvr>
  <p:transition spd="slow">
    <p:push dir="u"/>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50">
          <a:extLst>
            <a:ext uri="{FF2B5EF4-FFF2-40B4-BE49-F238E27FC236}">
              <a16:creationId xmlns:a16="http://schemas.microsoft.com/office/drawing/2014/main" id="{9D6382D4-CFDE-A8BD-A30A-E6506AD14C54}"/>
            </a:ext>
          </a:extLst>
        </p:cNvPr>
        <p:cNvGrpSpPr/>
        <p:nvPr/>
      </p:nvGrpSpPr>
      <p:grpSpPr>
        <a:xfrm>
          <a:off x="0" y="0"/>
          <a:ext cx="0" cy="0"/>
          <a:chOff x="0" y="0"/>
          <a:chExt cx="0" cy="0"/>
        </a:xfrm>
      </p:grpSpPr>
      <p:sp>
        <p:nvSpPr>
          <p:cNvPr id="55" name="Google Shape;55;p12">
            <a:extLst>
              <a:ext uri="{FF2B5EF4-FFF2-40B4-BE49-F238E27FC236}">
                <a16:creationId xmlns:a16="http://schemas.microsoft.com/office/drawing/2014/main" id="{A64AA7D2-CB9A-6000-BCDD-5E94E9D110A9}"/>
              </a:ext>
            </a:extLst>
          </p:cNvPr>
          <p:cNvSpPr txBox="1">
            <a:spLocks noGrp="1"/>
          </p:cNvSpPr>
          <p:nvPr>
            <p:ph type="sldNum" idx="12"/>
          </p:nvPr>
        </p:nvSpPr>
        <p:spPr>
          <a:xfrm>
            <a:off x="8404384" y="1111301"/>
            <a:ext cx="548700" cy="393600"/>
          </a:xfrm>
          <a:prstGeom prst="rect">
            <a:avLst/>
          </a:prstGeom>
        </p:spPr>
        <p:txBody>
          <a:bodyPr spcFirstLastPara="1" wrap="square" lIns="0" tIns="0" rIns="0" bIns="0" anchor="ctr" anchorCtr="0">
            <a:noAutofit/>
          </a:bodyPr>
          <a:lstStyle/>
          <a:p>
            <a:pPr defTabSz="914378" fontAlgn="auto">
              <a:spcBef>
                <a:spcPts val="0"/>
              </a:spcBef>
              <a:spcAft>
                <a:spcPts val="0"/>
              </a:spcAft>
              <a:buClr>
                <a:srgbClr val="000000"/>
              </a:buClr>
              <a:buSzPts val="1100"/>
            </a:pPr>
            <a:fld id="{00000000-1234-1234-1234-123412341234}" type="slidenum">
              <a:rPr lang="en" kern="0">
                <a:effectLst/>
              </a:rPr>
              <a:pPr defTabSz="914378" fontAlgn="auto">
                <a:spcBef>
                  <a:spcPts val="0"/>
                </a:spcBef>
                <a:spcAft>
                  <a:spcPts val="0"/>
                </a:spcAft>
                <a:buClr>
                  <a:srgbClr val="000000"/>
                </a:buClr>
                <a:buSzPts val="1100"/>
              </a:pPr>
              <a:t>81</a:t>
            </a:fld>
            <a:endParaRPr kern="0">
              <a:effectLst/>
            </a:endParaRPr>
          </a:p>
        </p:txBody>
      </p:sp>
      <p:sp>
        <p:nvSpPr>
          <p:cNvPr id="4" name="内容占位符 2">
            <a:extLst>
              <a:ext uri="{FF2B5EF4-FFF2-40B4-BE49-F238E27FC236}">
                <a16:creationId xmlns:a16="http://schemas.microsoft.com/office/drawing/2014/main" id="{4E1B4020-90D6-95D8-127B-25686D5D169D}"/>
              </a:ext>
            </a:extLst>
          </p:cNvPr>
          <p:cNvSpPr txBox="1">
            <a:spLocks/>
          </p:cNvSpPr>
          <p:nvPr/>
        </p:nvSpPr>
        <p:spPr bwMode="auto">
          <a:xfrm>
            <a:off x="1412875" y="2253007"/>
            <a:ext cx="7121525"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folHlink"/>
              </a:buClr>
              <a:buFont typeface="Wingdings" pitchFamily="2" charset="2"/>
              <a:buChar char="u"/>
              <a:defRPr sz="2000" b="1">
                <a:solidFill>
                  <a:schemeClr val="folHlink"/>
                </a:solidFill>
                <a:latin typeface="+mn-lt"/>
                <a:ea typeface="+mn-ea"/>
                <a:cs typeface="+mn-cs"/>
              </a:defRPr>
            </a:lvl1pPr>
            <a:lvl2pPr marL="742950" indent="-285750" algn="l" rtl="0" eaLnBrk="0" fontAlgn="base" hangingPunct="0">
              <a:spcBef>
                <a:spcPct val="20000"/>
              </a:spcBef>
              <a:spcAft>
                <a:spcPct val="0"/>
              </a:spcAft>
              <a:buClr>
                <a:schemeClr val="accent1"/>
              </a:buClr>
              <a:buSzPct val="60000"/>
              <a:buFont typeface="Wingdings" pitchFamily="2" charset="2"/>
              <a:buChar char="n"/>
              <a:defRPr>
                <a:solidFill>
                  <a:schemeClr val="tx1"/>
                </a:solidFill>
                <a:latin typeface="+mn-lt"/>
              </a:defRPr>
            </a:lvl2pPr>
            <a:lvl3pPr marL="1143000" indent="-228600" algn="l" rtl="0" eaLnBrk="0" fontAlgn="base" hangingPunct="0">
              <a:spcBef>
                <a:spcPct val="20000"/>
              </a:spcBef>
              <a:spcAft>
                <a:spcPct val="0"/>
              </a:spcAft>
              <a:buClr>
                <a:schemeClr val="folHlink"/>
              </a:buClr>
              <a:buSzPct val="60000"/>
              <a:buFont typeface="Wingdings" pitchFamily="2" charset="2"/>
              <a:buChar char="n"/>
              <a:defRPr sz="1600">
                <a:solidFill>
                  <a:schemeClr val="tx1"/>
                </a:solidFill>
                <a:latin typeface="+mn-lt"/>
              </a:defRPr>
            </a:lvl3pPr>
            <a:lvl4pPr marL="1600200" indent="-228600" algn="l" rtl="0" eaLnBrk="0" fontAlgn="base" hangingPunct="0">
              <a:spcBef>
                <a:spcPct val="20000"/>
              </a:spcBef>
              <a:spcAft>
                <a:spcPct val="0"/>
              </a:spcAft>
              <a:buClr>
                <a:schemeClr val="tx1"/>
              </a:buClr>
              <a:buSzPct val="60000"/>
              <a:buFont typeface="Wingdings" pitchFamily="2" charset="2"/>
              <a:buChar char="n"/>
              <a:defRPr sz="1600">
                <a:solidFill>
                  <a:schemeClr val="tx1"/>
                </a:solidFill>
                <a:latin typeface="+mn-lt"/>
              </a:defRPr>
            </a:lvl4pPr>
            <a:lvl5pPr marL="20574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5pPr>
            <a:lvl6pPr marL="25146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6pPr>
            <a:lvl7pPr marL="29718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7pPr>
            <a:lvl8pPr marL="34290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8pPr>
            <a:lvl9pPr marL="38862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9pPr>
          </a:lstStyle>
          <a:p>
            <a:pPr marL="0" indent="0" defTabSz="914378">
              <a:buClr>
                <a:srgbClr val="6611CC"/>
              </a:buClr>
              <a:buNone/>
            </a:pPr>
            <a:r>
              <a:rPr lang="en-US" altLang="zh-CN" sz="3000" kern="0" dirty="0">
                <a:solidFill>
                  <a:srgbClr val="002164"/>
                </a:solidFill>
                <a:effectLst/>
                <a:latin typeface="Times New Roman" panose="02020603050405020304" pitchFamily="18" charset="0"/>
                <a:ea typeface="宋体" pitchFamily="2" charset="-122"/>
                <a:cs typeface="Times New Roman" panose="02020603050405020304" pitchFamily="18" charset="0"/>
                <a:sym typeface="Arial"/>
              </a:rPr>
              <a:t>When housing costs are used to reduce the total annual income as shown in the previous slide, you need to be aware of how to list the income on COPA.</a:t>
            </a:r>
          </a:p>
          <a:p>
            <a:pPr marL="0" indent="0" defTabSz="914378">
              <a:buClr>
                <a:srgbClr val="6611CC"/>
              </a:buClr>
              <a:buNone/>
            </a:pPr>
            <a:endParaRPr lang="en-US" altLang="zh-CN" sz="3000" kern="0" dirty="0">
              <a:solidFill>
                <a:srgbClr val="002164"/>
              </a:solidFill>
              <a:effectLst/>
              <a:latin typeface="Times New Roman" panose="02020603050405020304" pitchFamily="18" charset="0"/>
              <a:ea typeface="宋体" pitchFamily="2" charset="-122"/>
              <a:cs typeface="Times New Roman" panose="02020603050405020304" pitchFamily="18" charset="0"/>
              <a:sym typeface="Arial"/>
            </a:endParaRPr>
          </a:p>
          <a:p>
            <a:pPr marL="457189" lvl="1" indent="0" defTabSz="914378">
              <a:buClr>
                <a:srgbClr val="3A81BA"/>
              </a:buClr>
              <a:buNone/>
            </a:pPr>
            <a:endParaRPr lang="en-US" altLang="zh-CN" sz="3000" kern="0" dirty="0">
              <a:solidFill>
                <a:srgbClr val="002164"/>
              </a:solidFill>
              <a:effectLst/>
              <a:latin typeface="Times New Roman" panose="02020603050405020304" pitchFamily="18" charset="0"/>
              <a:ea typeface="宋体" pitchFamily="2" charset="-122"/>
              <a:cs typeface="Times New Roman" panose="02020603050405020304" pitchFamily="18" charset="0"/>
              <a:sym typeface="Arial"/>
            </a:endParaRPr>
          </a:p>
          <a:p>
            <a:pPr marL="342892" indent="-342892" defTabSz="914378">
              <a:buClr>
                <a:srgbClr val="6611CC"/>
              </a:buClr>
              <a:buFont typeface="Wingdings" panose="05000000000000000000" pitchFamily="2" charset="2"/>
              <a:buChar char="q"/>
            </a:pPr>
            <a:endParaRPr lang="en-US" altLang="zh-CN" sz="3000" kern="0" dirty="0">
              <a:solidFill>
                <a:srgbClr val="002164"/>
              </a:solidFill>
              <a:effectLst/>
              <a:latin typeface="Times New Roman" panose="02020603050405020304" pitchFamily="18" charset="0"/>
              <a:ea typeface="宋体" pitchFamily="2" charset="-122"/>
              <a:cs typeface="Times New Roman" panose="02020603050405020304" pitchFamily="18" charset="0"/>
              <a:sym typeface="Arial"/>
            </a:endParaRPr>
          </a:p>
          <a:p>
            <a:pPr marL="342892" indent="-342892" defTabSz="914378">
              <a:buClr>
                <a:srgbClr val="6611CC"/>
              </a:buClr>
              <a:buFont typeface="Wingdings" panose="05000000000000000000" pitchFamily="2" charset="2"/>
              <a:buChar char="q"/>
            </a:pPr>
            <a:endParaRPr lang="zh-CN" altLang="en-US" sz="3000" kern="0" dirty="0">
              <a:solidFill>
                <a:srgbClr val="0070C0"/>
              </a:solidFill>
              <a:effectLst/>
              <a:latin typeface="Times New Roman" panose="02020603050405020304" pitchFamily="18" charset="0"/>
              <a:ea typeface="宋体" pitchFamily="2" charset="-122"/>
              <a:cs typeface="Times New Roman" panose="02020603050405020304" pitchFamily="18" charset="0"/>
              <a:sym typeface="Arial"/>
            </a:endParaRPr>
          </a:p>
        </p:txBody>
      </p:sp>
      <p:sp>
        <p:nvSpPr>
          <p:cNvPr id="5" name="Google Shape;53;p12">
            <a:extLst>
              <a:ext uri="{FF2B5EF4-FFF2-40B4-BE49-F238E27FC236}">
                <a16:creationId xmlns:a16="http://schemas.microsoft.com/office/drawing/2014/main" id="{FDD33B36-35EF-B90B-0149-EBEA8F1977E6}"/>
              </a:ext>
            </a:extLst>
          </p:cNvPr>
          <p:cNvSpPr txBox="1">
            <a:spLocks noGrp="1"/>
          </p:cNvSpPr>
          <p:nvPr>
            <p:ph type="body" idx="1"/>
          </p:nvPr>
        </p:nvSpPr>
        <p:spPr>
          <a:xfrm>
            <a:off x="914400" y="921141"/>
            <a:ext cx="7620000" cy="990600"/>
          </a:xfrm>
          <a:prstGeom prst="rect">
            <a:avLst/>
          </a:prstGeom>
        </p:spPr>
        <p:txBody>
          <a:bodyPr spcFirstLastPara="1" wrap="square" lIns="0" tIns="0" rIns="0" bIns="0" anchor="t" anchorCtr="0">
            <a:noAutofit/>
          </a:bodyPr>
          <a:lstStyle/>
          <a:p>
            <a:pPr algn="ctr" eaLnBrk="1" hangingPunct="1">
              <a:spcBef>
                <a:spcPct val="20000"/>
              </a:spcBef>
              <a:buClr>
                <a:schemeClr val="tx2"/>
              </a:buClr>
              <a:buSzPct val="90000"/>
              <a:buFont typeface="Wingdings" panose="05000000000000000000" pitchFamily="2" charset="2"/>
              <a:buNone/>
            </a:pPr>
            <a:r>
              <a:rPr lang="en-US" altLang="en-US" sz="3200" dirty="0">
                <a:solidFill>
                  <a:srgbClr val="000099"/>
                </a:solidFill>
                <a:cs typeface="Tahoma" panose="020B0604030504040204" pitchFamily="34" charset="0"/>
              </a:rPr>
              <a:t>	Completing the EV Form</a:t>
            </a:r>
            <a:endParaRPr lang="en-US" sz="3200" dirty="0">
              <a:solidFill>
                <a:srgbClr val="000099"/>
              </a:solidFill>
              <a:cs typeface="Arial" panose="020B0604020202020204" pitchFamily="34" charset="0"/>
            </a:endParaRPr>
          </a:p>
          <a:p>
            <a:pPr marL="88898" indent="0">
              <a:spcBef>
                <a:spcPct val="20000"/>
              </a:spcBef>
              <a:spcAft>
                <a:spcPts val="600"/>
              </a:spcAft>
              <a:buClr>
                <a:schemeClr val="tx2"/>
              </a:buClr>
              <a:buNone/>
              <a:defRPr/>
            </a:pPr>
            <a:endParaRPr lang="en-US" sz="3200" b="1" dirty="0">
              <a:solidFill>
                <a:srgbClr val="000099"/>
              </a:solidFill>
              <a:cs typeface="Arial" panose="020B0604020202020204" pitchFamily="34" charset="0"/>
            </a:endParaRPr>
          </a:p>
        </p:txBody>
      </p:sp>
    </p:spTree>
    <p:extLst>
      <p:ext uri="{BB962C8B-B14F-4D97-AF65-F5344CB8AC3E}">
        <p14:creationId xmlns:p14="http://schemas.microsoft.com/office/powerpoint/2010/main" val="1028563295"/>
      </p:ext>
    </p:extLst>
  </p:cSld>
  <p:clrMapOvr>
    <a:masterClrMapping/>
  </p:clrMapOvr>
  <p:transition spd="med">
    <p:pull/>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50">
          <a:extLst>
            <a:ext uri="{FF2B5EF4-FFF2-40B4-BE49-F238E27FC236}">
              <a16:creationId xmlns:a16="http://schemas.microsoft.com/office/drawing/2014/main" id="{4339CE46-2D3A-E6DA-7A1F-6F28C051F1FD}"/>
            </a:ext>
          </a:extLst>
        </p:cNvPr>
        <p:cNvGrpSpPr/>
        <p:nvPr/>
      </p:nvGrpSpPr>
      <p:grpSpPr>
        <a:xfrm>
          <a:off x="0" y="0"/>
          <a:ext cx="0" cy="0"/>
          <a:chOff x="0" y="0"/>
          <a:chExt cx="0" cy="0"/>
        </a:xfrm>
      </p:grpSpPr>
      <p:sp>
        <p:nvSpPr>
          <p:cNvPr id="55" name="Google Shape;55;p12">
            <a:extLst>
              <a:ext uri="{FF2B5EF4-FFF2-40B4-BE49-F238E27FC236}">
                <a16:creationId xmlns:a16="http://schemas.microsoft.com/office/drawing/2014/main" id="{D7F88598-8AA7-51FB-E55F-171EC33D1FF9}"/>
              </a:ext>
            </a:extLst>
          </p:cNvPr>
          <p:cNvSpPr txBox="1">
            <a:spLocks noGrp="1"/>
          </p:cNvSpPr>
          <p:nvPr>
            <p:ph type="sldNum" idx="12"/>
          </p:nvPr>
        </p:nvSpPr>
        <p:spPr>
          <a:xfrm>
            <a:off x="8404384" y="1111301"/>
            <a:ext cx="548700" cy="393600"/>
          </a:xfrm>
          <a:prstGeom prst="rect">
            <a:avLst/>
          </a:prstGeom>
        </p:spPr>
        <p:txBody>
          <a:bodyPr spcFirstLastPara="1" wrap="square" lIns="0" tIns="0" rIns="0" bIns="0" anchor="ctr" anchorCtr="0">
            <a:noAutofit/>
          </a:bodyPr>
          <a:lstStyle/>
          <a:p>
            <a:pPr defTabSz="914378" fontAlgn="auto">
              <a:spcBef>
                <a:spcPts val="0"/>
              </a:spcBef>
              <a:spcAft>
                <a:spcPts val="0"/>
              </a:spcAft>
              <a:buClr>
                <a:srgbClr val="000000"/>
              </a:buClr>
              <a:buSzPts val="1100"/>
            </a:pPr>
            <a:fld id="{00000000-1234-1234-1234-123412341234}" type="slidenum">
              <a:rPr lang="en" kern="0">
                <a:effectLst/>
              </a:rPr>
              <a:pPr defTabSz="914378" fontAlgn="auto">
                <a:spcBef>
                  <a:spcPts val="0"/>
                </a:spcBef>
                <a:spcAft>
                  <a:spcPts val="0"/>
                </a:spcAft>
                <a:buClr>
                  <a:srgbClr val="000000"/>
                </a:buClr>
                <a:buSzPts val="1100"/>
              </a:pPr>
              <a:t>82</a:t>
            </a:fld>
            <a:endParaRPr kern="0">
              <a:effectLst/>
            </a:endParaRPr>
          </a:p>
        </p:txBody>
      </p:sp>
      <p:sp>
        <p:nvSpPr>
          <p:cNvPr id="4" name="内容占位符 2">
            <a:extLst>
              <a:ext uri="{FF2B5EF4-FFF2-40B4-BE49-F238E27FC236}">
                <a16:creationId xmlns:a16="http://schemas.microsoft.com/office/drawing/2014/main" id="{520A3FD2-FA70-F279-CD7C-ADA8F1E5B14D}"/>
              </a:ext>
            </a:extLst>
          </p:cNvPr>
          <p:cNvSpPr txBox="1">
            <a:spLocks/>
          </p:cNvSpPr>
          <p:nvPr/>
        </p:nvSpPr>
        <p:spPr bwMode="auto">
          <a:xfrm>
            <a:off x="1412875" y="2253007"/>
            <a:ext cx="7121525"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folHlink"/>
              </a:buClr>
              <a:buFont typeface="Wingdings" pitchFamily="2" charset="2"/>
              <a:buChar char="u"/>
              <a:defRPr sz="2000" b="1">
                <a:solidFill>
                  <a:schemeClr val="folHlink"/>
                </a:solidFill>
                <a:latin typeface="+mn-lt"/>
                <a:ea typeface="+mn-ea"/>
                <a:cs typeface="+mn-cs"/>
              </a:defRPr>
            </a:lvl1pPr>
            <a:lvl2pPr marL="742950" indent="-285750" algn="l" rtl="0" eaLnBrk="0" fontAlgn="base" hangingPunct="0">
              <a:spcBef>
                <a:spcPct val="20000"/>
              </a:spcBef>
              <a:spcAft>
                <a:spcPct val="0"/>
              </a:spcAft>
              <a:buClr>
                <a:schemeClr val="accent1"/>
              </a:buClr>
              <a:buSzPct val="60000"/>
              <a:buFont typeface="Wingdings" pitchFamily="2" charset="2"/>
              <a:buChar char="n"/>
              <a:defRPr>
                <a:solidFill>
                  <a:schemeClr val="tx1"/>
                </a:solidFill>
                <a:latin typeface="+mn-lt"/>
              </a:defRPr>
            </a:lvl2pPr>
            <a:lvl3pPr marL="1143000" indent="-228600" algn="l" rtl="0" eaLnBrk="0" fontAlgn="base" hangingPunct="0">
              <a:spcBef>
                <a:spcPct val="20000"/>
              </a:spcBef>
              <a:spcAft>
                <a:spcPct val="0"/>
              </a:spcAft>
              <a:buClr>
                <a:schemeClr val="folHlink"/>
              </a:buClr>
              <a:buSzPct val="60000"/>
              <a:buFont typeface="Wingdings" pitchFamily="2" charset="2"/>
              <a:buChar char="n"/>
              <a:defRPr sz="1600">
                <a:solidFill>
                  <a:schemeClr val="tx1"/>
                </a:solidFill>
                <a:latin typeface="+mn-lt"/>
              </a:defRPr>
            </a:lvl3pPr>
            <a:lvl4pPr marL="1600200" indent="-228600" algn="l" rtl="0" eaLnBrk="0" fontAlgn="base" hangingPunct="0">
              <a:spcBef>
                <a:spcPct val="20000"/>
              </a:spcBef>
              <a:spcAft>
                <a:spcPct val="0"/>
              </a:spcAft>
              <a:buClr>
                <a:schemeClr val="tx1"/>
              </a:buClr>
              <a:buSzPct val="60000"/>
              <a:buFont typeface="Wingdings" pitchFamily="2" charset="2"/>
              <a:buChar char="n"/>
              <a:defRPr sz="1600">
                <a:solidFill>
                  <a:schemeClr val="tx1"/>
                </a:solidFill>
                <a:latin typeface="+mn-lt"/>
              </a:defRPr>
            </a:lvl4pPr>
            <a:lvl5pPr marL="20574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5pPr>
            <a:lvl6pPr marL="25146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6pPr>
            <a:lvl7pPr marL="29718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7pPr>
            <a:lvl8pPr marL="34290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8pPr>
            <a:lvl9pPr marL="38862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9pPr>
          </a:lstStyle>
          <a:p>
            <a:pPr marL="0" indent="0" defTabSz="914378">
              <a:buClr>
                <a:srgbClr val="6611CC"/>
              </a:buClr>
              <a:buNone/>
            </a:pPr>
            <a:r>
              <a:rPr lang="en-US" altLang="zh-CN" sz="3000" kern="0" dirty="0">
                <a:solidFill>
                  <a:srgbClr val="002164"/>
                </a:solidFill>
                <a:effectLst/>
                <a:latin typeface="Times New Roman" panose="02020603050405020304" pitchFamily="18" charset="0"/>
                <a:ea typeface="宋体" pitchFamily="2" charset="-122"/>
                <a:cs typeface="Times New Roman" panose="02020603050405020304" pitchFamily="18" charset="0"/>
                <a:sym typeface="Arial"/>
              </a:rPr>
              <a:t>If there is income for 2 parents AND the housing deduction is used, you will need to list the Total Annual Income amount in the section under Family Income for the </a:t>
            </a:r>
            <a:r>
              <a:rPr lang="en-US" altLang="zh-CN" sz="3000" u="sng" kern="0" dirty="0">
                <a:solidFill>
                  <a:srgbClr val="002164"/>
                </a:solidFill>
                <a:effectLst/>
                <a:latin typeface="Times New Roman" panose="02020603050405020304" pitchFamily="18" charset="0"/>
                <a:ea typeface="宋体" pitchFamily="2" charset="-122"/>
                <a:cs typeface="Times New Roman" panose="02020603050405020304" pitchFamily="18" charset="0"/>
                <a:sym typeface="Arial"/>
              </a:rPr>
              <a:t>Primary Caregiver only</a:t>
            </a:r>
            <a:r>
              <a:rPr lang="en-US" altLang="zh-CN" sz="3000" kern="0" dirty="0">
                <a:solidFill>
                  <a:srgbClr val="002164"/>
                </a:solidFill>
                <a:effectLst/>
                <a:latin typeface="Times New Roman" panose="02020603050405020304" pitchFamily="18" charset="0"/>
                <a:ea typeface="宋体" pitchFamily="2" charset="-122"/>
                <a:cs typeface="Times New Roman" panose="02020603050405020304" pitchFamily="18" charset="0"/>
                <a:sym typeface="Arial"/>
              </a:rPr>
              <a:t>.  You won’t list income for the Secondary Caregiver in this situation.</a:t>
            </a:r>
          </a:p>
          <a:p>
            <a:pPr marL="0" indent="0" defTabSz="914378">
              <a:buClr>
                <a:srgbClr val="6611CC"/>
              </a:buClr>
              <a:buNone/>
            </a:pPr>
            <a:endParaRPr lang="en-US" altLang="zh-CN" sz="3000" kern="0" dirty="0">
              <a:solidFill>
                <a:srgbClr val="002164"/>
              </a:solidFill>
              <a:effectLst/>
              <a:latin typeface="Times New Roman" panose="02020603050405020304" pitchFamily="18" charset="0"/>
              <a:ea typeface="宋体" pitchFamily="2" charset="-122"/>
              <a:cs typeface="Times New Roman" panose="02020603050405020304" pitchFamily="18" charset="0"/>
              <a:sym typeface="Arial"/>
            </a:endParaRPr>
          </a:p>
          <a:p>
            <a:pPr marL="457189" lvl="1" indent="0" defTabSz="914378">
              <a:buClr>
                <a:srgbClr val="3A81BA"/>
              </a:buClr>
              <a:buNone/>
            </a:pPr>
            <a:endParaRPr lang="en-US" altLang="zh-CN" sz="3000" kern="0" dirty="0">
              <a:solidFill>
                <a:srgbClr val="002164"/>
              </a:solidFill>
              <a:effectLst/>
              <a:latin typeface="Times New Roman" panose="02020603050405020304" pitchFamily="18" charset="0"/>
              <a:ea typeface="宋体" pitchFamily="2" charset="-122"/>
              <a:cs typeface="Times New Roman" panose="02020603050405020304" pitchFamily="18" charset="0"/>
              <a:sym typeface="Arial"/>
            </a:endParaRPr>
          </a:p>
          <a:p>
            <a:pPr marL="342892" indent="-342892" defTabSz="914378">
              <a:buClr>
                <a:srgbClr val="6611CC"/>
              </a:buClr>
              <a:buFont typeface="Wingdings" panose="05000000000000000000" pitchFamily="2" charset="2"/>
              <a:buChar char="q"/>
            </a:pPr>
            <a:endParaRPr lang="en-US" altLang="zh-CN" sz="3000" kern="0" dirty="0">
              <a:solidFill>
                <a:srgbClr val="002164"/>
              </a:solidFill>
              <a:effectLst/>
              <a:latin typeface="Times New Roman" panose="02020603050405020304" pitchFamily="18" charset="0"/>
              <a:ea typeface="宋体" pitchFamily="2" charset="-122"/>
              <a:cs typeface="Times New Roman" panose="02020603050405020304" pitchFamily="18" charset="0"/>
              <a:sym typeface="Arial"/>
            </a:endParaRPr>
          </a:p>
          <a:p>
            <a:pPr marL="342892" indent="-342892" defTabSz="914378">
              <a:buClr>
                <a:srgbClr val="6611CC"/>
              </a:buClr>
              <a:buFont typeface="Wingdings" panose="05000000000000000000" pitchFamily="2" charset="2"/>
              <a:buChar char="q"/>
            </a:pPr>
            <a:endParaRPr lang="zh-CN" altLang="en-US" sz="3000" kern="0" dirty="0">
              <a:solidFill>
                <a:srgbClr val="0070C0"/>
              </a:solidFill>
              <a:effectLst/>
              <a:latin typeface="Times New Roman" panose="02020603050405020304" pitchFamily="18" charset="0"/>
              <a:ea typeface="宋体" pitchFamily="2" charset="-122"/>
              <a:cs typeface="Times New Roman" panose="02020603050405020304" pitchFamily="18" charset="0"/>
              <a:sym typeface="Arial"/>
            </a:endParaRPr>
          </a:p>
        </p:txBody>
      </p:sp>
      <p:sp>
        <p:nvSpPr>
          <p:cNvPr id="5" name="Google Shape;53;p12">
            <a:extLst>
              <a:ext uri="{FF2B5EF4-FFF2-40B4-BE49-F238E27FC236}">
                <a16:creationId xmlns:a16="http://schemas.microsoft.com/office/drawing/2014/main" id="{2323A398-EFD5-9082-0647-BD11444C65E9}"/>
              </a:ext>
            </a:extLst>
          </p:cNvPr>
          <p:cNvSpPr txBox="1">
            <a:spLocks noGrp="1"/>
          </p:cNvSpPr>
          <p:nvPr>
            <p:ph type="body" idx="1"/>
          </p:nvPr>
        </p:nvSpPr>
        <p:spPr>
          <a:xfrm>
            <a:off x="914400" y="921141"/>
            <a:ext cx="7620000" cy="990600"/>
          </a:xfrm>
          <a:prstGeom prst="rect">
            <a:avLst/>
          </a:prstGeom>
        </p:spPr>
        <p:txBody>
          <a:bodyPr spcFirstLastPara="1" wrap="square" lIns="0" tIns="0" rIns="0" bIns="0" anchor="t" anchorCtr="0">
            <a:noAutofit/>
          </a:bodyPr>
          <a:lstStyle/>
          <a:p>
            <a:pPr algn="ctr" eaLnBrk="1" hangingPunct="1">
              <a:spcBef>
                <a:spcPct val="20000"/>
              </a:spcBef>
              <a:buClr>
                <a:schemeClr val="tx2"/>
              </a:buClr>
              <a:buSzPct val="90000"/>
              <a:buFont typeface="Wingdings" panose="05000000000000000000" pitchFamily="2" charset="2"/>
              <a:buNone/>
            </a:pPr>
            <a:r>
              <a:rPr lang="en-US" altLang="en-US" sz="3200" dirty="0">
                <a:solidFill>
                  <a:srgbClr val="000099"/>
                </a:solidFill>
                <a:cs typeface="Tahoma" panose="020B0604030504040204" pitchFamily="34" charset="0"/>
              </a:rPr>
              <a:t>	Completing the EV Form</a:t>
            </a:r>
            <a:endParaRPr lang="en-US" sz="3200" dirty="0">
              <a:solidFill>
                <a:srgbClr val="000099"/>
              </a:solidFill>
              <a:cs typeface="Arial" panose="020B0604020202020204" pitchFamily="34" charset="0"/>
            </a:endParaRPr>
          </a:p>
          <a:p>
            <a:pPr marL="88898" indent="0">
              <a:spcBef>
                <a:spcPct val="20000"/>
              </a:spcBef>
              <a:spcAft>
                <a:spcPts val="600"/>
              </a:spcAft>
              <a:buClr>
                <a:schemeClr val="tx2"/>
              </a:buClr>
              <a:buNone/>
              <a:defRPr/>
            </a:pPr>
            <a:endParaRPr lang="en-US" sz="3200" b="1" dirty="0">
              <a:solidFill>
                <a:srgbClr val="000099"/>
              </a:solidFill>
              <a:cs typeface="Arial" panose="020B0604020202020204" pitchFamily="34" charset="0"/>
            </a:endParaRPr>
          </a:p>
        </p:txBody>
      </p:sp>
    </p:spTree>
    <p:extLst>
      <p:ext uri="{BB962C8B-B14F-4D97-AF65-F5344CB8AC3E}">
        <p14:creationId xmlns:p14="http://schemas.microsoft.com/office/powerpoint/2010/main" val="2406425640"/>
      </p:ext>
    </p:extLst>
  </p:cSld>
  <p:clrMapOvr>
    <a:masterClrMapping/>
  </p:clrMapOvr>
  <p:transition spd="slow">
    <p:wipe/>
  </p:transition>
</p:sld>
</file>

<file path=ppt/slides/slide8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3A3DA4C-C2D5-7D4F-84D2-31EA8413E602}"/>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B9FF99BD-075F-4761-A995-6FC574BD25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fontAlgn="auto">
              <a:spcBef>
                <a:spcPts val="0"/>
              </a:spcBef>
              <a:spcAft>
                <a:spcPts val="0"/>
              </a:spcAft>
            </a:pPr>
            <a:endParaRPr lang="en-US" sz="1350">
              <a:solidFill>
                <a:prstClr val="white"/>
              </a:solidFill>
              <a:effectLst/>
              <a:latin typeface="Calibri"/>
            </a:endParaRPr>
          </a:p>
        </p:txBody>
      </p:sp>
      <p:sp>
        <p:nvSpPr>
          <p:cNvPr id="10" name="Rectangle 9">
            <a:extLst>
              <a:ext uri="{FF2B5EF4-FFF2-40B4-BE49-F238E27FC236}">
                <a16:creationId xmlns:a16="http://schemas.microsoft.com/office/drawing/2014/main" id="{A7B21A54-9BA3-4EA9-B460-5A829ADD90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1217295"/>
            <a:ext cx="8428482" cy="442341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fontAlgn="auto">
              <a:spcBef>
                <a:spcPts val="0"/>
              </a:spcBef>
              <a:spcAft>
                <a:spcPts val="0"/>
              </a:spcAft>
            </a:pPr>
            <a:endParaRPr lang="en-US" sz="1350">
              <a:solidFill>
                <a:prstClr val="white"/>
              </a:solidFill>
              <a:effectLst/>
              <a:latin typeface="Calibri"/>
            </a:endParaRPr>
          </a:p>
        </p:txBody>
      </p:sp>
      <p:sp>
        <p:nvSpPr>
          <p:cNvPr id="12" name="Rectangle 11">
            <a:extLst>
              <a:ext uri="{FF2B5EF4-FFF2-40B4-BE49-F238E27FC236}">
                <a16:creationId xmlns:a16="http://schemas.microsoft.com/office/drawing/2014/main" id="{6FA8F714-B9D8-488A-8CCA-E9948FF913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600" y="1339851"/>
            <a:ext cx="8178800" cy="41783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fontAlgn="auto">
              <a:spcBef>
                <a:spcPts val="0"/>
              </a:spcBef>
              <a:spcAft>
                <a:spcPts val="0"/>
              </a:spcAft>
            </a:pPr>
            <a:endParaRPr lang="en-US" sz="1350">
              <a:solidFill>
                <a:prstClr val="white"/>
              </a:solidFill>
              <a:effectLst/>
              <a:latin typeface="Calibri"/>
            </a:endParaRPr>
          </a:p>
        </p:txBody>
      </p:sp>
      <p:pic>
        <p:nvPicPr>
          <p:cNvPr id="3" name="Picture 2">
            <a:extLst>
              <a:ext uri="{FF2B5EF4-FFF2-40B4-BE49-F238E27FC236}">
                <a16:creationId xmlns:a16="http://schemas.microsoft.com/office/drawing/2014/main" id="{0FE8FB74-BBDE-EF91-D780-6E4039F93508}"/>
              </a:ext>
            </a:extLst>
          </p:cNvPr>
          <p:cNvPicPr>
            <a:picLocks noChangeAspect="1"/>
          </p:cNvPicPr>
          <p:nvPr/>
        </p:nvPicPr>
        <p:blipFill>
          <a:blip r:embed="rId3"/>
          <a:stretch>
            <a:fillRect/>
          </a:stretch>
        </p:blipFill>
        <p:spPr>
          <a:xfrm>
            <a:off x="571501" y="1828800"/>
            <a:ext cx="8001000" cy="3028950"/>
          </a:xfrm>
          <a:prstGeom prst="rect">
            <a:avLst/>
          </a:prstGeom>
        </p:spPr>
      </p:pic>
      <p:sp>
        <p:nvSpPr>
          <p:cNvPr id="4" name="TextBox 3">
            <a:extLst>
              <a:ext uri="{FF2B5EF4-FFF2-40B4-BE49-F238E27FC236}">
                <a16:creationId xmlns:a16="http://schemas.microsoft.com/office/drawing/2014/main" id="{AC0533FE-1C08-5676-133C-A9701C24E533}"/>
              </a:ext>
            </a:extLst>
          </p:cNvPr>
          <p:cNvSpPr txBox="1"/>
          <p:nvPr/>
        </p:nvSpPr>
        <p:spPr>
          <a:xfrm>
            <a:off x="1028700" y="4857751"/>
            <a:ext cx="7143750" cy="507831"/>
          </a:xfrm>
          <a:prstGeom prst="rect">
            <a:avLst/>
          </a:prstGeom>
          <a:solidFill>
            <a:schemeClr val="bg2"/>
          </a:solidFill>
        </p:spPr>
        <p:txBody>
          <a:bodyPr wrap="square" rtlCol="0">
            <a:spAutoFit/>
          </a:bodyPr>
          <a:lstStyle/>
          <a:p>
            <a:pPr algn="l" defTabSz="685800" fontAlgn="auto">
              <a:spcBef>
                <a:spcPts val="0"/>
              </a:spcBef>
              <a:spcAft>
                <a:spcPts val="0"/>
              </a:spcAft>
            </a:pPr>
            <a:r>
              <a:rPr lang="en-US" sz="1350" i="1" dirty="0">
                <a:solidFill>
                  <a:prstClr val="black"/>
                </a:solidFill>
                <a:effectLst/>
                <a:latin typeface="Calibri"/>
                <a:ea typeface="+mn-ea"/>
              </a:rPr>
              <a:t>Using the income information from the previous slide, we listed the total annual income ($28,116) in the PC section, even though part of that belonged to the SC.</a:t>
            </a:r>
          </a:p>
        </p:txBody>
      </p:sp>
      <p:sp>
        <p:nvSpPr>
          <p:cNvPr id="5" name="Arrow: Left 4">
            <a:extLst>
              <a:ext uri="{FF2B5EF4-FFF2-40B4-BE49-F238E27FC236}">
                <a16:creationId xmlns:a16="http://schemas.microsoft.com/office/drawing/2014/main" id="{AB43EBF3-2F75-46EE-48F8-03F2A9FA4040}"/>
              </a:ext>
            </a:extLst>
          </p:cNvPr>
          <p:cNvSpPr/>
          <p:nvPr/>
        </p:nvSpPr>
        <p:spPr>
          <a:xfrm rot="13374122">
            <a:off x="4011472" y="2174234"/>
            <a:ext cx="1178206" cy="202036"/>
          </a:xfrm>
          <a:prstGeom prst="leftArrow">
            <a:avLst>
              <a:gd name="adj1" fmla="val 27298"/>
              <a:gd name="adj2" fmla="val 76060"/>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defTabSz="685800" fontAlgn="auto">
              <a:spcBef>
                <a:spcPts val="0"/>
              </a:spcBef>
              <a:spcAft>
                <a:spcPts val="0"/>
              </a:spcAft>
            </a:pPr>
            <a:endParaRPr lang="en-US" sz="1350">
              <a:solidFill>
                <a:prstClr val="white"/>
              </a:solidFill>
              <a:effectLst/>
              <a:latin typeface="Calibri"/>
            </a:endParaRPr>
          </a:p>
        </p:txBody>
      </p:sp>
      <p:sp>
        <p:nvSpPr>
          <p:cNvPr id="9" name="Multiplication Sign 8">
            <a:extLst>
              <a:ext uri="{FF2B5EF4-FFF2-40B4-BE49-F238E27FC236}">
                <a16:creationId xmlns:a16="http://schemas.microsoft.com/office/drawing/2014/main" id="{24C74EDB-6146-9462-F5E5-53209BA3B66F}"/>
              </a:ext>
            </a:extLst>
          </p:cNvPr>
          <p:cNvSpPr/>
          <p:nvPr/>
        </p:nvSpPr>
        <p:spPr>
          <a:xfrm>
            <a:off x="6414517" y="2521679"/>
            <a:ext cx="1657350" cy="457200"/>
          </a:xfrm>
          <a:prstGeom prst="mathMultiply">
            <a:avLst>
              <a:gd name="adj1" fmla="val 6333"/>
            </a:avLst>
          </a:prstGeom>
        </p:spPr>
        <p:style>
          <a:lnRef idx="0">
            <a:schemeClr val="accent2"/>
          </a:lnRef>
          <a:fillRef idx="3">
            <a:schemeClr val="accent2"/>
          </a:fillRef>
          <a:effectRef idx="3">
            <a:schemeClr val="accent2"/>
          </a:effectRef>
          <a:fontRef idx="minor">
            <a:schemeClr val="lt1"/>
          </a:fontRef>
        </p:style>
        <p:txBody>
          <a:bodyPr rtlCol="0" anchor="ctr"/>
          <a:lstStyle/>
          <a:p>
            <a:pPr defTabSz="685800" fontAlgn="auto">
              <a:spcBef>
                <a:spcPts val="0"/>
              </a:spcBef>
              <a:spcAft>
                <a:spcPts val="0"/>
              </a:spcAft>
            </a:pPr>
            <a:endParaRPr lang="en-US" sz="1350">
              <a:solidFill>
                <a:prstClr val="white"/>
              </a:solidFill>
              <a:effectLst/>
              <a:latin typeface="Calibri"/>
            </a:endParaRPr>
          </a:p>
        </p:txBody>
      </p:sp>
      <p:sp>
        <p:nvSpPr>
          <p:cNvPr id="2" name="Slide Number Placeholder 1">
            <a:extLst>
              <a:ext uri="{FF2B5EF4-FFF2-40B4-BE49-F238E27FC236}">
                <a16:creationId xmlns:a16="http://schemas.microsoft.com/office/drawing/2014/main" id="{0432D43E-B2FA-E269-4A99-B2DC2D8BD83C}"/>
              </a:ext>
            </a:extLst>
          </p:cNvPr>
          <p:cNvSpPr>
            <a:spLocks noGrp="1"/>
          </p:cNvSpPr>
          <p:nvPr>
            <p:ph type="sldNum" sz="quarter" idx="12"/>
          </p:nvPr>
        </p:nvSpPr>
        <p:spPr/>
        <p:txBody>
          <a:bodyPr/>
          <a:lstStyle/>
          <a:p>
            <a:pPr>
              <a:defRPr/>
            </a:pPr>
            <a:fld id="{45B7AFAF-5980-4A28-9FC8-D50F62632A0F}" type="slidenum">
              <a:rPr lang="en-US" altLang="en-US" smtClean="0"/>
              <a:pPr>
                <a:defRPr/>
              </a:pPr>
              <a:t>83</a:t>
            </a:fld>
            <a:endParaRPr lang="en-US" altLang="en-US"/>
          </a:p>
        </p:txBody>
      </p:sp>
    </p:spTree>
    <p:extLst>
      <p:ext uri="{BB962C8B-B14F-4D97-AF65-F5344CB8AC3E}">
        <p14:creationId xmlns:p14="http://schemas.microsoft.com/office/powerpoint/2010/main" val="263570923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100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2000"/>
                            </p:stCondLst>
                            <p:childTnLst>
                              <p:par>
                                <p:cTn id="12" presetID="22" presetClass="entr" presetSubtype="2"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15"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1000" fill="hold"/>
                                        <p:tgtEl>
                                          <p:spTgt spid="9"/>
                                        </p:tgtEl>
                                        <p:attrNameLst>
                                          <p:attrName>ppt_w</p:attrName>
                                        </p:attrNameLst>
                                      </p:cBhvr>
                                      <p:tavLst>
                                        <p:tav tm="0">
                                          <p:val>
                                            <p:fltVal val="0"/>
                                          </p:val>
                                        </p:tav>
                                        <p:tav tm="100000">
                                          <p:val>
                                            <p:strVal val="#ppt_w"/>
                                          </p:val>
                                        </p:tav>
                                      </p:tavLst>
                                    </p:anim>
                                    <p:anim calcmode="lin" valueType="num">
                                      <p:cBhvr>
                                        <p:cTn id="18" dur="1000" fill="hold"/>
                                        <p:tgtEl>
                                          <p:spTgt spid="9"/>
                                        </p:tgtEl>
                                        <p:attrNameLst>
                                          <p:attrName>ppt_h</p:attrName>
                                        </p:attrNameLst>
                                      </p:cBhvr>
                                      <p:tavLst>
                                        <p:tav tm="0">
                                          <p:val>
                                            <p:fltVal val="0"/>
                                          </p:val>
                                        </p:tav>
                                        <p:tav tm="100000">
                                          <p:val>
                                            <p:strVal val="#ppt_h"/>
                                          </p:val>
                                        </p:tav>
                                      </p:tavLst>
                                    </p:anim>
                                    <p:anim calcmode="lin" valueType="num">
                                      <p:cBhvr>
                                        <p:cTn id="19"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9"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a:spLocks/>
          </p:cNvSpPr>
          <p:nvPr/>
        </p:nvSpPr>
        <p:spPr bwMode="auto">
          <a:xfrm>
            <a:off x="1177925" y="1098550"/>
            <a:ext cx="7121525" cy="455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chemeClr val="folHlink"/>
              </a:buClr>
              <a:buFont typeface="Wingdings" pitchFamily="2" charset="2"/>
              <a:buChar char="u"/>
              <a:defRPr sz="2000" b="1">
                <a:solidFill>
                  <a:schemeClr val="folHlink"/>
                </a:solidFill>
                <a:latin typeface="+mn-lt"/>
                <a:ea typeface="+mn-ea"/>
                <a:cs typeface="+mn-cs"/>
              </a:defRPr>
            </a:lvl1pPr>
            <a:lvl2pPr marL="742950" indent="-285750" algn="l" rtl="0" eaLnBrk="0" fontAlgn="base" hangingPunct="0">
              <a:spcBef>
                <a:spcPct val="20000"/>
              </a:spcBef>
              <a:spcAft>
                <a:spcPct val="0"/>
              </a:spcAft>
              <a:buClr>
                <a:schemeClr val="accent1"/>
              </a:buClr>
              <a:buSzPct val="60000"/>
              <a:buFont typeface="Wingdings" pitchFamily="2" charset="2"/>
              <a:buChar char="n"/>
              <a:defRPr>
                <a:solidFill>
                  <a:schemeClr val="tx1"/>
                </a:solidFill>
                <a:latin typeface="+mn-lt"/>
              </a:defRPr>
            </a:lvl2pPr>
            <a:lvl3pPr marL="1143000" indent="-228600" algn="l" rtl="0" eaLnBrk="0" fontAlgn="base" hangingPunct="0">
              <a:spcBef>
                <a:spcPct val="20000"/>
              </a:spcBef>
              <a:spcAft>
                <a:spcPct val="0"/>
              </a:spcAft>
              <a:buClr>
                <a:schemeClr val="folHlink"/>
              </a:buClr>
              <a:buSzPct val="60000"/>
              <a:buFont typeface="Wingdings" pitchFamily="2" charset="2"/>
              <a:buChar char="n"/>
              <a:defRPr sz="1600">
                <a:solidFill>
                  <a:schemeClr val="tx1"/>
                </a:solidFill>
                <a:latin typeface="+mn-lt"/>
              </a:defRPr>
            </a:lvl3pPr>
            <a:lvl4pPr marL="1600200" indent="-228600" algn="l" rtl="0" eaLnBrk="0" fontAlgn="base" hangingPunct="0">
              <a:spcBef>
                <a:spcPct val="20000"/>
              </a:spcBef>
              <a:spcAft>
                <a:spcPct val="0"/>
              </a:spcAft>
              <a:buClr>
                <a:schemeClr val="tx1"/>
              </a:buClr>
              <a:buSzPct val="60000"/>
              <a:buFont typeface="Wingdings" pitchFamily="2" charset="2"/>
              <a:buChar char="n"/>
              <a:defRPr sz="1600">
                <a:solidFill>
                  <a:schemeClr val="tx1"/>
                </a:solidFill>
                <a:latin typeface="+mn-lt"/>
              </a:defRPr>
            </a:lvl4pPr>
            <a:lvl5pPr marL="20574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5pPr>
            <a:lvl6pPr marL="25146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6pPr>
            <a:lvl7pPr marL="29718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7pPr>
            <a:lvl8pPr marL="34290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8pPr>
            <a:lvl9pPr marL="38862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9pPr>
          </a:lstStyle>
          <a:p>
            <a:pPr marL="0" indent="0">
              <a:buFont typeface="Wingdings" pitchFamily="2" charset="2"/>
              <a:buNone/>
              <a:defRPr/>
            </a:pPr>
            <a:r>
              <a:rPr lang="en-US" altLang="zh-CN" sz="2800" kern="0" dirty="0">
                <a:effectLst/>
                <a:latin typeface="Book Antiqua" panose="02040602050305030304" pitchFamily="18" charset="0"/>
                <a:ea typeface="宋体" pitchFamily="2" charset="-122"/>
              </a:rPr>
              <a:t>In order to complete the enrollment application accurately, you must be able to determine the following:</a:t>
            </a:r>
          </a:p>
          <a:p>
            <a:pPr marL="0" indent="0">
              <a:buFont typeface="Wingdings" pitchFamily="2" charset="2"/>
              <a:buNone/>
              <a:defRPr/>
            </a:pPr>
            <a:endParaRPr lang="en-US" altLang="zh-CN" sz="1000" kern="0" dirty="0">
              <a:effectLst/>
              <a:latin typeface="Book Antiqua" panose="02040602050305030304" pitchFamily="18" charset="0"/>
              <a:ea typeface="宋体" pitchFamily="2" charset="-122"/>
            </a:endParaRPr>
          </a:p>
          <a:p>
            <a:pPr>
              <a:buFont typeface="Wingdings" pitchFamily="2" charset="2"/>
              <a:buChar char="q"/>
              <a:defRPr/>
            </a:pPr>
            <a:r>
              <a:rPr lang="en-US" altLang="zh-CN" kern="0" dirty="0">
                <a:solidFill>
                  <a:srgbClr val="002164"/>
                </a:solidFill>
                <a:effectLst/>
                <a:latin typeface="Book Antiqua" panose="02040602050305030304" pitchFamily="18" charset="0"/>
                <a:ea typeface="宋体" pitchFamily="2" charset="-122"/>
                <a:cs typeface="Arial" panose="020B0604020202020204" pitchFamily="34" charset="0"/>
              </a:rPr>
              <a:t>Is the person I’m talking to legally able to apply for this child’s enrollment</a:t>
            </a:r>
          </a:p>
          <a:p>
            <a:pPr>
              <a:buFont typeface="Wingdings" pitchFamily="2" charset="2"/>
              <a:buChar char="q"/>
              <a:defRPr/>
            </a:pPr>
            <a:r>
              <a:rPr lang="en-US" altLang="zh-CN" kern="0" dirty="0">
                <a:solidFill>
                  <a:srgbClr val="002164"/>
                </a:solidFill>
                <a:effectLst/>
                <a:latin typeface="Book Antiqua" panose="02040602050305030304" pitchFamily="18" charset="0"/>
                <a:ea typeface="宋体" pitchFamily="2" charset="-122"/>
                <a:cs typeface="Arial" panose="020B0604020202020204" pitchFamily="34" charset="0"/>
              </a:rPr>
              <a:t>What can he/she use to confirm the child’s age</a:t>
            </a:r>
          </a:p>
          <a:p>
            <a:pPr>
              <a:buFont typeface="Wingdings" pitchFamily="2" charset="2"/>
              <a:buChar char="q"/>
              <a:defRPr/>
            </a:pPr>
            <a:r>
              <a:rPr lang="en-US" altLang="zh-CN" kern="0" dirty="0">
                <a:solidFill>
                  <a:srgbClr val="002164"/>
                </a:solidFill>
                <a:effectLst/>
                <a:latin typeface="Book Antiqua" panose="02040602050305030304" pitchFamily="18" charset="0"/>
                <a:ea typeface="宋体" pitchFamily="2" charset="-122"/>
                <a:cs typeface="Arial" panose="020B0604020202020204" pitchFamily="34" charset="0"/>
              </a:rPr>
              <a:t>Is there a Secondary Caregiver</a:t>
            </a:r>
          </a:p>
          <a:p>
            <a:pPr>
              <a:buFont typeface="Wingdings" pitchFamily="2" charset="2"/>
              <a:buChar char="q"/>
              <a:defRPr/>
            </a:pPr>
            <a:r>
              <a:rPr lang="en-US" altLang="zh-CN" kern="0" dirty="0">
                <a:solidFill>
                  <a:srgbClr val="002164"/>
                </a:solidFill>
                <a:effectLst/>
                <a:latin typeface="Book Antiqua" panose="02040602050305030304" pitchFamily="18" charset="0"/>
                <a:ea typeface="宋体" pitchFamily="2" charset="-122"/>
                <a:cs typeface="Arial" panose="020B0604020202020204" pitchFamily="34" charset="0"/>
              </a:rPr>
              <a:t>How many people are in this child’s family</a:t>
            </a:r>
          </a:p>
          <a:p>
            <a:pPr>
              <a:buFont typeface="Wingdings" pitchFamily="2" charset="2"/>
              <a:buChar char="q"/>
              <a:defRPr/>
            </a:pPr>
            <a:r>
              <a:rPr lang="en-US" altLang="zh-CN" kern="0" dirty="0">
                <a:solidFill>
                  <a:srgbClr val="002164"/>
                </a:solidFill>
                <a:effectLst/>
                <a:latin typeface="Book Antiqua" panose="02040602050305030304" pitchFamily="18" charset="0"/>
                <a:ea typeface="宋体" pitchFamily="2" charset="-122"/>
                <a:cs typeface="Arial" panose="020B0604020202020204" pitchFamily="34" charset="0"/>
              </a:rPr>
              <a:t>What should I ask for to verify income</a:t>
            </a:r>
          </a:p>
          <a:p>
            <a:pPr>
              <a:buFont typeface="Wingdings" pitchFamily="2" charset="2"/>
              <a:buChar char="q"/>
              <a:defRPr/>
            </a:pPr>
            <a:r>
              <a:rPr lang="en-US" altLang="zh-CN" kern="0" dirty="0">
                <a:solidFill>
                  <a:srgbClr val="002164"/>
                </a:solidFill>
                <a:effectLst/>
                <a:latin typeface="Book Antiqua" panose="02040602050305030304" pitchFamily="18" charset="0"/>
                <a:ea typeface="宋体" pitchFamily="2" charset="-122"/>
                <a:cs typeface="Arial" panose="020B0604020202020204" pitchFamily="34" charset="0"/>
              </a:rPr>
              <a:t>Is this a child that should be listed as “Homeless”</a:t>
            </a:r>
          </a:p>
          <a:p>
            <a:pPr>
              <a:buFont typeface="Wingdings" pitchFamily="2" charset="2"/>
              <a:buChar char="q"/>
              <a:defRPr/>
            </a:pPr>
            <a:endParaRPr lang="en-US" altLang="zh-CN" kern="0" dirty="0">
              <a:solidFill>
                <a:srgbClr val="002164"/>
              </a:solidFill>
              <a:effectLst/>
              <a:latin typeface="Book Antiqua" panose="02040602050305030304" pitchFamily="18" charset="0"/>
              <a:ea typeface="宋体" pitchFamily="2" charset="-122"/>
              <a:cs typeface="Arial" panose="020B0604020202020204" pitchFamily="34" charset="0"/>
            </a:endParaRPr>
          </a:p>
          <a:p>
            <a:pPr>
              <a:buFont typeface="Wingdings" pitchFamily="2" charset="2"/>
              <a:buChar char="q"/>
              <a:defRPr/>
            </a:pPr>
            <a:endParaRPr lang="zh-CN" altLang="en-US" sz="2800" i="1" kern="0" dirty="0">
              <a:solidFill>
                <a:srgbClr val="002164"/>
              </a:solidFill>
              <a:effectLst/>
              <a:latin typeface="Arial" panose="020B0604020202020204" pitchFamily="34" charset="0"/>
              <a:ea typeface="宋体" pitchFamily="2" charset="-122"/>
              <a:cs typeface="Arial" panose="020B0604020202020204" pitchFamily="34" charset="0"/>
            </a:endParaRPr>
          </a:p>
        </p:txBody>
      </p:sp>
      <p:sp>
        <p:nvSpPr>
          <p:cNvPr id="6" name="标题 1"/>
          <p:cNvSpPr txBox="1">
            <a:spLocks/>
          </p:cNvSpPr>
          <p:nvPr/>
        </p:nvSpPr>
        <p:spPr bwMode="auto">
          <a:xfrm>
            <a:off x="628650" y="120650"/>
            <a:ext cx="7848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2800" b="1">
                <a:solidFill>
                  <a:schemeClr val="accent2"/>
                </a:solidFill>
                <a:latin typeface="+mj-lt"/>
                <a:ea typeface="+mj-ea"/>
                <a:cs typeface="+mj-cs"/>
              </a:defRPr>
            </a:lvl1pPr>
            <a:lvl2pPr algn="l" rtl="0" eaLnBrk="0" fontAlgn="base" hangingPunct="0">
              <a:spcBef>
                <a:spcPct val="0"/>
              </a:spcBef>
              <a:spcAft>
                <a:spcPct val="0"/>
              </a:spcAft>
              <a:defRPr sz="2800" b="1">
                <a:solidFill>
                  <a:schemeClr val="accent2"/>
                </a:solidFill>
                <a:latin typeface="Verdana" pitchFamily="34" charset="0"/>
              </a:defRPr>
            </a:lvl2pPr>
            <a:lvl3pPr algn="l" rtl="0" eaLnBrk="0" fontAlgn="base" hangingPunct="0">
              <a:spcBef>
                <a:spcPct val="0"/>
              </a:spcBef>
              <a:spcAft>
                <a:spcPct val="0"/>
              </a:spcAft>
              <a:defRPr sz="2800" b="1">
                <a:solidFill>
                  <a:schemeClr val="accent2"/>
                </a:solidFill>
                <a:latin typeface="Verdana" pitchFamily="34" charset="0"/>
              </a:defRPr>
            </a:lvl3pPr>
            <a:lvl4pPr algn="l" rtl="0" eaLnBrk="0" fontAlgn="base" hangingPunct="0">
              <a:spcBef>
                <a:spcPct val="0"/>
              </a:spcBef>
              <a:spcAft>
                <a:spcPct val="0"/>
              </a:spcAft>
              <a:defRPr sz="2800" b="1">
                <a:solidFill>
                  <a:schemeClr val="accent2"/>
                </a:solidFill>
                <a:latin typeface="Verdana" pitchFamily="34" charset="0"/>
              </a:defRPr>
            </a:lvl4pPr>
            <a:lvl5pPr algn="l" rtl="0" eaLnBrk="0" fontAlgn="base" hangingPunct="0">
              <a:spcBef>
                <a:spcPct val="0"/>
              </a:spcBef>
              <a:spcAft>
                <a:spcPct val="0"/>
              </a:spcAft>
              <a:defRPr sz="2800" b="1">
                <a:solidFill>
                  <a:schemeClr val="accent2"/>
                </a:solidFill>
                <a:latin typeface="Verdana" pitchFamily="34" charset="0"/>
              </a:defRPr>
            </a:lvl5pPr>
            <a:lvl6pPr marL="457200" algn="l" rtl="0" eaLnBrk="0" fontAlgn="base" hangingPunct="0">
              <a:spcBef>
                <a:spcPct val="0"/>
              </a:spcBef>
              <a:spcAft>
                <a:spcPct val="0"/>
              </a:spcAft>
              <a:defRPr sz="2800" b="1">
                <a:solidFill>
                  <a:schemeClr val="accent2"/>
                </a:solidFill>
                <a:latin typeface="Verdana" pitchFamily="34" charset="0"/>
              </a:defRPr>
            </a:lvl6pPr>
            <a:lvl7pPr marL="914400" algn="l" rtl="0" eaLnBrk="0" fontAlgn="base" hangingPunct="0">
              <a:spcBef>
                <a:spcPct val="0"/>
              </a:spcBef>
              <a:spcAft>
                <a:spcPct val="0"/>
              </a:spcAft>
              <a:defRPr sz="2800" b="1">
                <a:solidFill>
                  <a:schemeClr val="accent2"/>
                </a:solidFill>
                <a:latin typeface="Verdana" pitchFamily="34" charset="0"/>
              </a:defRPr>
            </a:lvl7pPr>
            <a:lvl8pPr marL="1371600" algn="l" rtl="0" eaLnBrk="0" fontAlgn="base" hangingPunct="0">
              <a:spcBef>
                <a:spcPct val="0"/>
              </a:spcBef>
              <a:spcAft>
                <a:spcPct val="0"/>
              </a:spcAft>
              <a:defRPr sz="2800" b="1">
                <a:solidFill>
                  <a:schemeClr val="accent2"/>
                </a:solidFill>
                <a:latin typeface="Verdana" pitchFamily="34" charset="0"/>
              </a:defRPr>
            </a:lvl8pPr>
            <a:lvl9pPr marL="1828800" algn="l" rtl="0" eaLnBrk="0" fontAlgn="base" hangingPunct="0">
              <a:spcBef>
                <a:spcPct val="0"/>
              </a:spcBef>
              <a:spcAft>
                <a:spcPct val="0"/>
              </a:spcAft>
              <a:defRPr sz="2800" b="1">
                <a:solidFill>
                  <a:schemeClr val="accent2"/>
                </a:solidFill>
                <a:latin typeface="Verdana" pitchFamily="34" charset="0"/>
              </a:defRPr>
            </a:lvl9pPr>
          </a:lstStyle>
          <a:p>
            <a:pPr algn="ctr">
              <a:defRPr/>
            </a:pPr>
            <a:r>
              <a:rPr lang="en-US" altLang="zh-CN" kern="0">
                <a:effectLst/>
                <a:ea typeface="宋体" pitchFamily="2" charset="-122"/>
              </a:rPr>
              <a:t>Eligibility</a:t>
            </a:r>
            <a:endParaRPr lang="zh-CN" altLang="en-US" kern="0" dirty="0">
              <a:effectLst/>
              <a:ea typeface="宋体" pitchFamily="2" charset="-122"/>
            </a:endParaRPr>
          </a:p>
        </p:txBody>
      </p:sp>
      <p:sp>
        <p:nvSpPr>
          <p:cNvPr id="4" name="内容占位符 2"/>
          <p:cNvSpPr txBox="1">
            <a:spLocks/>
          </p:cNvSpPr>
          <p:nvPr/>
        </p:nvSpPr>
        <p:spPr bwMode="auto">
          <a:xfrm>
            <a:off x="1177925" y="2419350"/>
            <a:ext cx="7121525" cy="110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chemeClr val="folHlink"/>
              </a:buClr>
              <a:buFont typeface="Wingdings" pitchFamily="2" charset="2"/>
              <a:buChar char="u"/>
              <a:defRPr sz="2000" b="1">
                <a:solidFill>
                  <a:schemeClr val="folHlink"/>
                </a:solidFill>
                <a:latin typeface="+mn-lt"/>
                <a:ea typeface="+mn-ea"/>
                <a:cs typeface="+mn-cs"/>
              </a:defRPr>
            </a:lvl1pPr>
            <a:lvl2pPr marL="742950" indent="-285750" algn="l" rtl="0" eaLnBrk="0" fontAlgn="base" hangingPunct="0">
              <a:spcBef>
                <a:spcPct val="20000"/>
              </a:spcBef>
              <a:spcAft>
                <a:spcPct val="0"/>
              </a:spcAft>
              <a:buClr>
                <a:schemeClr val="accent1"/>
              </a:buClr>
              <a:buSzPct val="60000"/>
              <a:buFont typeface="Wingdings" pitchFamily="2" charset="2"/>
              <a:buChar char="n"/>
              <a:defRPr>
                <a:solidFill>
                  <a:schemeClr val="tx1"/>
                </a:solidFill>
                <a:latin typeface="+mn-lt"/>
              </a:defRPr>
            </a:lvl2pPr>
            <a:lvl3pPr marL="1143000" indent="-228600" algn="l" rtl="0" eaLnBrk="0" fontAlgn="base" hangingPunct="0">
              <a:spcBef>
                <a:spcPct val="20000"/>
              </a:spcBef>
              <a:spcAft>
                <a:spcPct val="0"/>
              </a:spcAft>
              <a:buClr>
                <a:schemeClr val="folHlink"/>
              </a:buClr>
              <a:buSzPct val="60000"/>
              <a:buFont typeface="Wingdings" pitchFamily="2" charset="2"/>
              <a:buChar char="n"/>
              <a:defRPr sz="1600">
                <a:solidFill>
                  <a:schemeClr val="tx1"/>
                </a:solidFill>
                <a:latin typeface="+mn-lt"/>
              </a:defRPr>
            </a:lvl3pPr>
            <a:lvl4pPr marL="1600200" indent="-228600" algn="l" rtl="0" eaLnBrk="0" fontAlgn="base" hangingPunct="0">
              <a:spcBef>
                <a:spcPct val="20000"/>
              </a:spcBef>
              <a:spcAft>
                <a:spcPct val="0"/>
              </a:spcAft>
              <a:buClr>
                <a:schemeClr val="tx1"/>
              </a:buClr>
              <a:buSzPct val="60000"/>
              <a:buFont typeface="Wingdings" pitchFamily="2" charset="2"/>
              <a:buChar char="n"/>
              <a:defRPr sz="1600">
                <a:solidFill>
                  <a:schemeClr val="tx1"/>
                </a:solidFill>
                <a:latin typeface="+mn-lt"/>
              </a:defRPr>
            </a:lvl4pPr>
            <a:lvl5pPr marL="20574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5pPr>
            <a:lvl6pPr marL="25146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6pPr>
            <a:lvl7pPr marL="29718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7pPr>
            <a:lvl8pPr marL="34290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8pPr>
            <a:lvl9pPr marL="38862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9pPr>
          </a:lstStyle>
          <a:p>
            <a:pPr marL="0" indent="0">
              <a:buFont typeface="Wingdings" pitchFamily="2" charset="2"/>
              <a:buNone/>
              <a:defRPr/>
            </a:pPr>
            <a:r>
              <a:rPr lang="en-US" altLang="zh-CN" sz="2800" kern="0" dirty="0">
                <a:solidFill>
                  <a:srgbClr val="002164"/>
                </a:solidFill>
                <a:effectLst/>
                <a:latin typeface="Book Antiqua" panose="02040602050305030304" pitchFamily="18" charset="0"/>
                <a:ea typeface="宋体" pitchFamily="2" charset="-122"/>
                <a:cs typeface="Arial" panose="020B0604020202020204" pitchFamily="34" charset="0"/>
              </a:rPr>
              <a:t>Is this a child that should be listed as “homeless”?</a:t>
            </a:r>
          </a:p>
          <a:p>
            <a:pPr marL="0" indent="0">
              <a:buFont typeface="Wingdings" pitchFamily="2" charset="2"/>
              <a:buNone/>
              <a:defRPr/>
            </a:pPr>
            <a:endParaRPr lang="zh-CN" altLang="en-US" sz="2800" kern="0" dirty="0">
              <a:effectLst/>
              <a:ea typeface="宋体" pitchFamily="2" charset="-122"/>
            </a:endParaRPr>
          </a:p>
        </p:txBody>
      </p:sp>
      <p:pic>
        <p:nvPicPr>
          <p:cNvPr id="9221" name="Picture 5" descr="C:\Users\tjenkins\AppData\Local\Microsoft\Windows\Temporary Internet Files\Content.IE5\WGV0P9GX\550px-Pointing_hand_cursor_vector.svg[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5688" y="4862513"/>
            <a:ext cx="782637" cy="56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nodeType="clickEffect">
                                  <p:stCondLst>
                                    <p:cond delay="0"/>
                                  </p:stCondLst>
                                  <p:childTnLst>
                                    <p:set>
                                      <p:cBhvr>
                                        <p:cTn id="6" dur="1" fill="hold">
                                          <p:stCondLst>
                                            <p:cond delay="0"/>
                                          </p:stCondLst>
                                        </p:cTn>
                                        <p:tgtEl>
                                          <p:spTgt spid="9221"/>
                                        </p:tgtEl>
                                        <p:attrNameLst>
                                          <p:attrName>style.visibility</p:attrName>
                                        </p:attrNameLst>
                                      </p:cBhvr>
                                      <p:to>
                                        <p:strVal val="visible"/>
                                      </p:to>
                                    </p:set>
                                    <p:animScale>
                                      <p:cBhvr>
                                        <p:cTn id="7" dur="2000" decel="50000" fill="hold">
                                          <p:stCondLst>
                                            <p:cond delay="0"/>
                                          </p:stCondLst>
                                        </p:cTn>
                                        <p:tgtEl>
                                          <p:spTgt spid="922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2000" decel="50000" fill="hold">
                                          <p:stCondLst>
                                            <p:cond delay="0"/>
                                          </p:stCondLst>
                                        </p:cTn>
                                        <p:tgtEl>
                                          <p:spTgt spid="9221"/>
                                        </p:tgtEl>
                                        <p:attrNameLst>
                                          <p:attrName>ppt_x</p:attrName>
                                          <p:attrName>ppt_y</p:attrName>
                                        </p:attrNameLst>
                                      </p:cBhvr>
                                    </p:animMotion>
                                    <p:animEffect transition="in" filter="fade">
                                      <p:cBhvr>
                                        <p:cTn id="9" dur="2000"/>
                                        <p:tgtEl>
                                          <p:spTgt spid="9221"/>
                                        </p:tgtEl>
                                      </p:cBhvr>
                                    </p:animEffect>
                                  </p:childTnLst>
                                  <p:subTnLst>
                                    <p:set>
                                      <p:cBhvr override="childStyle">
                                        <p:cTn dur="1" fill="hold" display="0" masterRel="sameClick" afterEffect="1">
                                          <p:stCondLst>
                                            <p:cond evt="end" delay="0">
                                              <p:tn val="5"/>
                                            </p:cond>
                                          </p:stCondLst>
                                        </p:cTn>
                                        <p:tgtEl>
                                          <p:spTgt spid="9221"/>
                                        </p:tgtEl>
                                        <p:attrNameLst>
                                          <p:attrName>style.visibility</p:attrName>
                                        </p:attrNameLst>
                                      </p:cBhvr>
                                      <p:to>
                                        <p:strVal val="hidden"/>
                                      </p:to>
                                    </p:set>
                                  </p:subTnLst>
                                </p:cTn>
                              </p:par>
                            </p:childTnLst>
                          </p:cTn>
                        </p:par>
                        <p:par>
                          <p:cTn id="10" fill="hold" nodeType="afterGroup">
                            <p:stCondLst>
                              <p:cond delay="2000"/>
                            </p:stCondLst>
                            <p:childTnLst>
                              <p:par>
                                <p:cTn id="11" presetID="10" presetClass="exit" presetSubtype="0" fill="hold" grpId="0" nodeType="afterEffect">
                                  <p:stCondLst>
                                    <p:cond delay="0"/>
                                  </p:stCondLst>
                                  <p:childTnLst>
                                    <p:animEffect transition="out" filter="fade">
                                      <p:cBhvr>
                                        <p:cTn id="12" dur="500"/>
                                        <p:tgtEl>
                                          <p:spTgt spid="5"/>
                                        </p:tgtEl>
                                      </p:cBhvr>
                                    </p:animEffect>
                                    <p:set>
                                      <p:cBhvr>
                                        <p:cTn id="13" dur="1" fill="hold">
                                          <p:stCondLst>
                                            <p:cond delay="499"/>
                                          </p:stCondLst>
                                        </p:cTn>
                                        <p:tgtEl>
                                          <p:spTgt spid="5"/>
                                        </p:tgtEl>
                                        <p:attrNameLst>
                                          <p:attrName>style.visibility</p:attrName>
                                        </p:attrNameLst>
                                      </p:cBhvr>
                                      <p:to>
                                        <p:strVal val="hidden"/>
                                      </p:to>
                                    </p:set>
                                  </p:childTnLst>
                                </p:cTn>
                              </p:par>
                              <p:par>
                                <p:cTn id="14" presetID="10" presetClass="entr" presetSubtype="0" fill="hold" grpId="0" nodeType="with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fade">
                                      <p:cBhvr>
                                        <p:cTn id="16"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build="allAtOnce"/>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bwMode="auto">
          <a:xfrm>
            <a:off x="628650" y="120650"/>
            <a:ext cx="7848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2800" b="1">
                <a:solidFill>
                  <a:schemeClr val="accent2"/>
                </a:solidFill>
                <a:latin typeface="+mj-lt"/>
                <a:ea typeface="+mj-ea"/>
                <a:cs typeface="+mj-cs"/>
              </a:defRPr>
            </a:lvl1pPr>
            <a:lvl2pPr algn="l" rtl="0" eaLnBrk="0" fontAlgn="base" hangingPunct="0">
              <a:spcBef>
                <a:spcPct val="0"/>
              </a:spcBef>
              <a:spcAft>
                <a:spcPct val="0"/>
              </a:spcAft>
              <a:defRPr sz="2800" b="1">
                <a:solidFill>
                  <a:schemeClr val="accent2"/>
                </a:solidFill>
                <a:latin typeface="Verdana" pitchFamily="34" charset="0"/>
              </a:defRPr>
            </a:lvl2pPr>
            <a:lvl3pPr algn="l" rtl="0" eaLnBrk="0" fontAlgn="base" hangingPunct="0">
              <a:spcBef>
                <a:spcPct val="0"/>
              </a:spcBef>
              <a:spcAft>
                <a:spcPct val="0"/>
              </a:spcAft>
              <a:defRPr sz="2800" b="1">
                <a:solidFill>
                  <a:schemeClr val="accent2"/>
                </a:solidFill>
                <a:latin typeface="Verdana" pitchFamily="34" charset="0"/>
              </a:defRPr>
            </a:lvl3pPr>
            <a:lvl4pPr algn="l" rtl="0" eaLnBrk="0" fontAlgn="base" hangingPunct="0">
              <a:spcBef>
                <a:spcPct val="0"/>
              </a:spcBef>
              <a:spcAft>
                <a:spcPct val="0"/>
              </a:spcAft>
              <a:defRPr sz="2800" b="1">
                <a:solidFill>
                  <a:schemeClr val="accent2"/>
                </a:solidFill>
                <a:latin typeface="Verdana" pitchFamily="34" charset="0"/>
              </a:defRPr>
            </a:lvl4pPr>
            <a:lvl5pPr algn="l" rtl="0" eaLnBrk="0" fontAlgn="base" hangingPunct="0">
              <a:spcBef>
                <a:spcPct val="0"/>
              </a:spcBef>
              <a:spcAft>
                <a:spcPct val="0"/>
              </a:spcAft>
              <a:defRPr sz="2800" b="1">
                <a:solidFill>
                  <a:schemeClr val="accent2"/>
                </a:solidFill>
                <a:latin typeface="Verdana" pitchFamily="34" charset="0"/>
              </a:defRPr>
            </a:lvl5pPr>
            <a:lvl6pPr marL="457200" algn="l" rtl="0" eaLnBrk="0" fontAlgn="base" hangingPunct="0">
              <a:spcBef>
                <a:spcPct val="0"/>
              </a:spcBef>
              <a:spcAft>
                <a:spcPct val="0"/>
              </a:spcAft>
              <a:defRPr sz="2800" b="1">
                <a:solidFill>
                  <a:schemeClr val="accent2"/>
                </a:solidFill>
                <a:latin typeface="Verdana" pitchFamily="34" charset="0"/>
              </a:defRPr>
            </a:lvl6pPr>
            <a:lvl7pPr marL="914400" algn="l" rtl="0" eaLnBrk="0" fontAlgn="base" hangingPunct="0">
              <a:spcBef>
                <a:spcPct val="0"/>
              </a:spcBef>
              <a:spcAft>
                <a:spcPct val="0"/>
              </a:spcAft>
              <a:defRPr sz="2800" b="1">
                <a:solidFill>
                  <a:schemeClr val="accent2"/>
                </a:solidFill>
                <a:latin typeface="Verdana" pitchFamily="34" charset="0"/>
              </a:defRPr>
            </a:lvl7pPr>
            <a:lvl8pPr marL="1371600" algn="l" rtl="0" eaLnBrk="0" fontAlgn="base" hangingPunct="0">
              <a:spcBef>
                <a:spcPct val="0"/>
              </a:spcBef>
              <a:spcAft>
                <a:spcPct val="0"/>
              </a:spcAft>
              <a:defRPr sz="2800" b="1">
                <a:solidFill>
                  <a:schemeClr val="accent2"/>
                </a:solidFill>
                <a:latin typeface="Verdana" pitchFamily="34" charset="0"/>
              </a:defRPr>
            </a:lvl8pPr>
            <a:lvl9pPr marL="1828800" algn="l" rtl="0" eaLnBrk="0" fontAlgn="base" hangingPunct="0">
              <a:spcBef>
                <a:spcPct val="0"/>
              </a:spcBef>
              <a:spcAft>
                <a:spcPct val="0"/>
              </a:spcAft>
              <a:defRPr sz="2800" b="1">
                <a:solidFill>
                  <a:schemeClr val="accent2"/>
                </a:solidFill>
                <a:latin typeface="Verdana" pitchFamily="34" charset="0"/>
              </a:defRPr>
            </a:lvl9pPr>
          </a:lstStyle>
          <a:p>
            <a:pPr algn="ctr">
              <a:defRPr/>
            </a:pPr>
            <a:r>
              <a:rPr lang="en-US" altLang="zh-CN" kern="0" dirty="0">
                <a:effectLst/>
                <a:ea typeface="宋体" pitchFamily="2" charset="-122"/>
              </a:rPr>
              <a:t>Eligibility</a:t>
            </a:r>
            <a:endParaRPr lang="zh-CN" altLang="en-US" kern="0" dirty="0">
              <a:effectLst/>
              <a:ea typeface="宋体" pitchFamily="2" charset="-122"/>
            </a:endParaRPr>
          </a:p>
        </p:txBody>
      </p:sp>
      <p:sp>
        <p:nvSpPr>
          <p:cNvPr id="3" name="内容占位符 2"/>
          <p:cNvSpPr txBox="1">
            <a:spLocks/>
          </p:cNvSpPr>
          <p:nvPr/>
        </p:nvSpPr>
        <p:spPr bwMode="auto">
          <a:xfrm>
            <a:off x="787400" y="1098550"/>
            <a:ext cx="7807325" cy="455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chemeClr val="folHlink"/>
              </a:buClr>
              <a:buFont typeface="Wingdings" pitchFamily="2" charset="2"/>
              <a:buChar char="u"/>
              <a:defRPr sz="2000" b="1">
                <a:solidFill>
                  <a:schemeClr val="folHlink"/>
                </a:solidFill>
                <a:latin typeface="+mn-lt"/>
                <a:ea typeface="+mn-ea"/>
                <a:cs typeface="+mn-cs"/>
              </a:defRPr>
            </a:lvl1pPr>
            <a:lvl2pPr marL="742950" indent="-285750" algn="l" rtl="0" eaLnBrk="0" fontAlgn="base" hangingPunct="0">
              <a:spcBef>
                <a:spcPct val="20000"/>
              </a:spcBef>
              <a:spcAft>
                <a:spcPct val="0"/>
              </a:spcAft>
              <a:buClr>
                <a:schemeClr val="accent1"/>
              </a:buClr>
              <a:buSzPct val="60000"/>
              <a:buFont typeface="Wingdings" pitchFamily="2" charset="2"/>
              <a:buChar char="n"/>
              <a:defRPr>
                <a:solidFill>
                  <a:schemeClr val="tx1"/>
                </a:solidFill>
                <a:latin typeface="+mn-lt"/>
              </a:defRPr>
            </a:lvl2pPr>
            <a:lvl3pPr marL="1143000" indent="-228600" algn="l" rtl="0" eaLnBrk="0" fontAlgn="base" hangingPunct="0">
              <a:spcBef>
                <a:spcPct val="20000"/>
              </a:spcBef>
              <a:spcAft>
                <a:spcPct val="0"/>
              </a:spcAft>
              <a:buClr>
                <a:schemeClr val="folHlink"/>
              </a:buClr>
              <a:buSzPct val="60000"/>
              <a:buFont typeface="Wingdings" pitchFamily="2" charset="2"/>
              <a:buChar char="n"/>
              <a:defRPr sz="1600">
                <a:solidFill>
                  <a:schemeClr val="tx1"/>
                </a:solidFill>
                <a:latin typeface="+mn-lt"/>
              </a:defRPr>
            </a:lvl3pPr>
            <a:lvl4pPr marL="1600200" indent="-228600" algn="l" rtl="0" eaLnBrk="0" fontAlgn="base" hangingPunct="0">
              <a:spcBef>
                <a:spcPct val="20000"/>
              </a:spcBef>
              <a:spcAft>
                <a:spcPct val="0"/>
              </a:spcAft>
              <a:buClr>
                <a:schemeClr val="tx1"/>
              </a:buClr>
              <a:buSzPct val="60000"/>
              <a:buFont typeface="Wingdings" pitchFamily="2" charset="2"/>
              <a:buChar char="n"/>
              <a:defRPr sz="1600">
                <a:solidFill>
                  <a:schemeClr val="tx1"/>
                </a:solidFill>
                <a:latin typeface="+mn-lt"/>
              </a:defRPr>
            </a:lvl4pPr>
            <a:lvl5pPr marL="20574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5pPr>
            <a:lvl6pPr marL="25146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6pPr>
            <a:lvl7pPr marL="29718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7pPr>
            <a:lvl8pPr marL="34290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8pPr>
            <a:lvl9pPr marL="38862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9pPr>
          </a:lstStyle>
          <a:p>
            <a:pPr marL="0" indent="0">
              <a:buFont typeface="Wingdings" pitchFamily="2" charset="2"/>
              <a:buNone/>
              <a:defRPr/>
            </a:pPr>
            <a:endParaRPr lang="en-US" altLang="zh-CN" kern="0" dirty="0">
              <a:solidFill>
                <a:srgbClr val="002164"/>
              </a:solidFill>
              <a:effectLst/>
              <a:latin typeface="Book Antiqua" panose="02040602050305030304" pitchFamily="18" charset="0"/>
              <a:ea typeface="宋体" pitchFamily="2" charset="-122"/>
              <a:cs typeface="Arial" panose="020B0604020202020204" pitchFamily="34" charset="0"/>
            </a:endParaRPr>
          </a:p>
          <a:p>
            <a:pPr marL="0" indent="0" eaLnBrk="1" fontAlgn="auto" hangingPunct="1">
              <a:lnSpc>
                <a:spcPct val="106000"/>
              </a:lnSpc>
              <a:spcBef>
                <a:spcPts val="0"/>
              </a:spcBef>
              <a:spcAft>
                <a:spcPts val="0"/>
              </a:spcAft>
              <a:buClr>
                <a:srgbClr val="0B5394"/>
              </a:buClr>
              <a:buSzPts val="1400"/>
              <a:buFont typeface="Wingdings" pitchFamily="2" charset="2"/>
              <a:buNone/>
              <a:defRPr/>
            </a:pPr>
            <a:r>
              <a:rPr lang="en-US" b="0" kern="0" dirty="0">
                <a:solidFill>
                  <a:srgbClr val="0B5394"/>
                </a:solidFill>
                <a:effectLst/>
                <a:latin typeface="Pangolin"/>
                <a:sym typeface="Pangolin"/>
              </a:rPr>
              <a:t>For designating a child as “homeless”, the document that you will have is the Family Residency Questionnaire (FRQ) that you fill out with the parent.  You should not mention the word “homeless” to the family because they may take offense to that word being used to describe their living situation.  They may not know that they are viewed as homeless under the guidelines of the McKinney-Vento Act.  These are the same guidelines used by your school system. </a:t>
            </a:r>
          </a:p>
          <a:p>
            <a:pPr marL="0" indent="0" eaLnBrk="1" fontAlgn="auto" hangingPunct="1">
              <a:lnSpc>
                <a:spcPct val="106000"/>
              </a:lnSpc>
              <a:spcBef>
                <a:spcPts val="0"/>
              </a:spcBef>
              <a:spcAft>
                <a:spcPts val="0"/>
              </a:spcAft>
              <a:buClr>
                <a:srgbClr val="0B5394"/>
              </a:buClr>
              <a:buSzPts val="1400"/>
              <a:buFont typeface="Wingdings" pitchFamily="2" charset="2"/>
              <a:buNone/>
              <a:defRPr/>
            </a:pPr>
            <a:endParaRPr lang="en-US" b="0" kern="0" dirty="0">
              <a:solidFill>
                <a:srgbClr val="0B5394"/>
              </a:solidFill>
              <a:effectLst/>
              <a:latin typeface="Pangolin"/>
              <a:sym typeface="Pangolin"/>
            </a:endParaRPr>
          </a:p>
          <a:p>
            <a:pPr marL="0" indent="0" eaLnBrk="1" fontAlgn="auto" hangingPunct="1">
              <a:lnSpc>
                <a:spcPct val="106000"/>
              </a:lnSpc>
              <a:spcBef>
                <a:spcPts val="0"/>
              </a:spcBef>
              <a:spcAft>
                <a:spcPts val="0"/>
              </a:spcAft>
              <a:buClr>
                <a:srgbClr val="0B5394"/>
              </a:buClr>
              <a:buSzPts val="1400"/>
              <a:buFont typeface="Wingdings" pitchFamily="2" charset="2"/>
              <a:buNone/>
              <a:defRPr/>
            </a:pPr>
            <a:r>
              <a:rPr lang="en-US" b="0" kern="0" dirty="0">
                <a:solidFill>
                  <a:srgbClr val="0B5394"/>
                </a:solidFill>
                <a:effectLst/>
                <a:latin typeface="Pangolin"/>
                <a:sym typeface="Pangolin"/>
              </a:rPr>
              <a:t>Let’s look at the FRQ and how it should be completed.</a:t>
            </a:r>
            <a:endParaRPr lang="en-US" altLang="zh-CN" i="1" kern="0" dirty="0">
              <a:solidFill>
                <a:srgbClr val="002164"/>
              </a:solidFill>
              <a:effectLst/>
              <a:latin typeface="Book Antiqua" panose="02040602050305030304" pitchFamily="18" charset="0"/>
              <a:ea typeface="宋体" pitchFamily="2" charset="-122"/>
              <a:cs typeface="Arial" panose="020B0604020202020204" pitchFamily="34" charset="0"/>
            </a:endParaRPr>
          </a:p>
          <a:p>
            <a:pPr marL="0" indent="0">
              <a:buFont typeface="Wingdings" pitchFamily="2" charset="2"/>
              <a:buNone/>
              <a:defRPr/>
            </a:pPr>
            <a:endParaRPr lang="en-US" altLang="zh-CN" kern="0" dirty="0">
              <a:solidFill>
                <a:srgbClr val="002164"/>
              </a:solidFill>
              <a:effectLst/>
              <a:latin typeface="Book Antiqua" panose="02040602050305030304" pitchFamily="18" charset="0"/>
              <a:ea typeface="宋体" pitchFamily="2" charset="-122"/>
              <a:cs typeface="Arial" panose="020B0604020202020204" pitchFamily="34" charset="0"/>
            </a:endParaRPr>
          </a:p>
          <a:p>
            <a:pPr>
              <a:buFont typeface="Wingdings" pitchFamily="2" charset="2"/>
              <a:buChar char="q"/>
              <a:defRPr/>
            </a:pPr>
            <a:endParaRPr lang="en-US" altLang="zh-CN" kern="0" dirty="0">
              <a:solidFill>
                <a:srgbClr val="002164"/>
              </a:solidFill>
              <a:effectLst/>
              <a:latin typeface="Book Antiqua" panose="02040602050305030304" pitchFamily="18" charset="0"/>
              <a:ea typeface="宋体" pitchFamily="2" charset="-122"/>
              <a:cs typeface="Arial" panose="020B0604020202020204" pitchFamily="34" charset="0"/>
            </a:endParaRPr>
          </a:p>
          <a:p>
            <a:pPr marL="0" indent="0">
              <a:buFont typeface="Wingdings" pitchFamily="2" charset="2"/>
              <a:buNone/>
              <a:defRPr/>
            </a:pPr>
            <a:endParaRPr lang="zh-CN" altLang="en-US" sz="2800" i="1" kern="0" dirty="0">
              <a:solidFill>
                <a:srgbClr val="002164"/>
              </a:solidFill>
              <a:effectLst/>
              <a:latin typeface="Arial" panose="020B0604020202020204" pitchFamily="34" charset="0"/>
              <a:ea typeface="宋体" pitchFamily="2" charset="-122"/>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038" y="0"/>
            <a:ext cx="7889875" cy="6656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a:extLst>
              <a:ext uri="{FF2B5EF4-FFF2-40B4-BE49-F238E27FC236}">
                <a16:creationId xmlns:a16="http://schemas.microsoft.com/office/drawing/2014/main" id="{85C7CB1A-C1AE-9EF6-495F-990C57B6766A}"/>
              </a:ext>
            </a:extLst>
          </p:cNvPr>
          <p:cNvSpPr>
            <a:spLocks noGrp="1"/>
          </p:cNvSpPr>
          <p:nvPr>
            <p:ph type="sldNum" sz="quarter" idx="12"/>
          </p:nvPr>
        </p:nvSpPr>
        <p:spPr/>
        <p:txBody>
          <a:bodyPr/>
          <a:lstStyle/>
          <a:p>
            <a:pPr>
              <a:defRPr/>
            </a:pPr>
            <a:fld id="{0821A8C0-D0B8-42CD-BEA2-D100D705E74C}" type="slidenum">
              <a:rPr lang="en-US" smtClean="0"/>
              <a:pPr>
                <a:defRPr/>
              </a:pPr>
              <a:t>86</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EA808D-603B-E302-A645-868DA3EC2586}"/>
            </a:ext>
          </a:extLst>
        </p:cNvPr>
        <p:cNvGrpSpPr/>
        <p:nvPr/>
      </p:nvGrpSpPr>
      <p:grpSpPr>
        <a:xfrm>
          <a:off x="0" y="0"/>
          <a:ext cx="0" cy="0"/>
          <a:chOff x="0" y="0"/>
          <a:chExt cx="0" cy="0"/>
        </a:xfrm>
      </p:grpSpPr>
      <p:sp>
        <p:nvSpPr>
          <p:cNvPr id="3" name="内容占位符 2">
            <a:extLst>
              <a:ext uri="{FF2B5EF4-FFF2-40B4-BE49-F238E27FC236}">
                <a16:creationId xmlns:a16="http://schemas.microsoft.com/office/drawing/2014/main" id="{2A3187EA-B08F-F6FD-95A7-412E59DB4687}"/>
              </a:ext>
            </a:extLst>
          </p:cNvPr>
          <p:cNvSpPr txBox="1">
            <a:spLocks/>
          </p:cNvSpPr>
          <p:nvPr/>
        </p:nvSpPr>
        <p:spPr bwMode="auto">
          <a:xfrm>
            <a:off x="787400" y="1098550"/>
            <a:ext cx="7807325" cy="455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chemeClr val="folHlink"/>
              </a:buClr>
              <a:buFont typeface="Wingdings" pitchFamily="2" charset="2"/>
              <a:buChar char="u"/>
              <a:defRPr sz="2000" b="1">
                <a:solidFill>
                  <a:schemeClr val="folHlink"/>
                </a:solidFill>
                <a:latin typeface="+mn-lt"/>
                <a:ea typeface="+mn-ea"/>
                <a:cs typeface="+mn-cs"/>
              </a:defRPr>
            </a:lvl1pPr>
            <a:lvl2pPr marL="742950" indent="-285750" algn="l" rtl="0" eaLnBrk="0" fontAlgn="base" hangingPunct="0">
              <a:spcBef>
                <a:spcPct val="20000"/>
              </a:spcBef>
              <a:spcAft>
                <a:spcPct val="0"/>
              </a:spcAft>
              <a:buClr>
                <a:schemeClr val="accent1"/>
              </a:buClr>
              <a:buSzPct val="60000"/>
              <a:buFont typeface="Wingdings" pitchFamily="2" charset="2"/>
              <a:buChar char="n"/>
              <a:defRPr>
                <a:solidFill>
                  <a:schemeClr val="tx1"/>
                </a:solidFill>
                <a:latin typeface="+mn-lt"/>
              </a:defRPr>
            </a:lvl2pPr>
            <a:lvl3pPr marL="1143000" indent="-228600" algn="l" rtl="0" eaLnBrk="0" fontAlgn="base" hangingPunct="0">
              <a:spcBef>
                <a:spcPct val="20000"/>
              </a:spcBef>
              <a:spcAft>
                <a:spcPct val="0"/>
              </a:spcAft>
              <a:buClr>
                <a:schemeClr val="folHlink"/>
              </a:buClr>
              <a:buSzPct val="60000"/>
              <a:buFont typeface="Wingdings" pitchFamily="2" charset="2"/>
              <a:buChar char="n"/>
              <a:defRPr sz="1600">
                <a:solidFill>
                  <a:schemeClr val="tx1"/>
                </a:solidFill>
                <a:latin typeface="+mn-lt"/>
              </a:defRPr>
            </a:lvl3pPr>
            <a:lvl4pPr marL="1600200" indent="-228600" algn="l" rtl="0" eaLnBrk="0" fontAlgn="base" hangingPunct="0">
              <a:spcBef>
                <a:spcPct val="20000"/>
              </a:spcBef>
              <a:spcAft>
                <a:spcPct val="0"/>
              </a:spcAft>
              <a:buClr>
                <a:schemeClr val="tx1"/>
              </a:buClr>
              <a:buSzPct val="60000"/>
              <a:buFont typeface="Wingdings" pitchFamily="2" charset="2"/>
              <a:buChar char="n"/>
              <a:defRPr sz="1600">
                <a:solidFill>
                  <a:schemeClr val="tx1"/>
                </a:solidFill>
                <a:latin typeface="+mn-lt"/>
              </a:defRPr>
            </a:lvl4pPr>
            <a:lvl5pPr marL="20574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5pPr>
            <a:lvl6pPr marL="25146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6pPr>
            <a:lvl7pPr marL="29718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7pPr>
            <a:lvl8pPr marL="34290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8pPr>
            <a:lvl9pPr marL="38862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9pPr>
          </a:lstStyle>
          <a:p>
            <a:pPr marL="0" marR="0" lvl="0" indent="0" algn="ctr" defTabSz="914400" rtl="0" eaLnBrk="0" fontAlgn="base" latinLnBrk="0" hangingPunct="0">
              <a:lnSpc>
                <a:spcPct val="100000"/>
              </a:lnSpc>
              <a:spcBef>
                <a:spcPct val="20000"/>
              </a:spcBef>
              <a:spcAft>
                <a:spcPct val="0"/>
              </a:spcAft>
              <a:buClr>
                <a:srgbClr val="507800"/>
              </a:buClr>
              <a:buSzTx/>
              <a:buFont typeface="Wingdings" pitchFamily="2" charset="2"/>
              <a:buNone/>
              <a:tabLst/>
              <a:defRPr/>
            </a:pPr>
            <a:r>
              <a:rPr kumimoji="0" lang="en-US" altLang="zh-CN" sz="2800" b="1" i="0" u="none" strike="noStrike" kern="0" cap="none" spc="0" normalizeH="0" baseline="0" noProof="0" dirty="0">
                <a:ln>
                  <a:noFill/>
                </a:ln>
                <a:solidFill>
                  <a:srgbClr val="507800"/>
                </a:solidFill>
                <a:effectLst/>
                <a:uLnTx/>
                <a:uFillTx/>
                <a:latin typeface="Book Antiqua" panose="02040602050305030304" pitchFamily="18" charset="0"/>
                <a:ea typeface="宋体" pitchFamily="2" charset="-122"/>
                <a:cs typeface="+mn-cs"/>
              </a:rPr>
              <a:t>Homeless Families</a:t>
            </a:r>
          </a:p>
          <a:p>
            <a:pPr marL="0" marR="0" lvl="0" indent="0" algn="l" defTabSz="914400" rtl="0" eaLnBrk="0" fontAlgn="base" latinLnBrk="0" hangingPunct="0">
              <a:lnSpc>
                <a:spcPct val="100000"/>
              </a:lnSpc>
              <a:spcBef>
                <a:spcPct val="20000"/>
              </a:spcBef>
              <a:spcAft>
                <a:spcPct val="0"/>
              </a:spcAft>
              <a:buClr>
                <a:srgbClr val="507800"/>
              </a:buClr>
              <a:buSzTx/>
              <a:buFont typeface="Wingdings" pitchFamily="2" charset="2"/>
              <a:buNone/>
              <a:tabLst/>
              <a:defRPr/>
            </a:pPr>
            <a:endParaRPr kumimoji="0" lang="en-US" altLang="zh-CN" sz="1000" b="1" i="0" u="none" strike="noStrike" kern="0" cap="none" spc="0" normalizeH="0" baseline="0" noProof="0" dirty="0">
              <a:ln>
                <a:noFill/>
              </a:ln>
              <a:solidFill>
                <a:srgbClr val="507800"/>
              </a:solidFill>
              <a:effectLst/>
              <a:uLnTx/>
              <a:uFillTx/>
              <a:latin typeface="Book Antiqua" panose="02040602050305030304" pitchFamily="18" charset="0"/>
              <a:ea typeface="宋体" pitchFamily="2" charset="-122"/>
              <a:cs typeface="+mn-cs"/>
            </a:endParaRPr>
          </a:p>
          <a:p>
            <a:pPr marL="0" marR="0" lvl="0" indent="0" algn="l" defTabSz="914400" rtl="0" eaLnBrk="0" fontAlgn="base" latinLnBrk="0" hangingPunct="0">
              <a:lnSpc>
                <a:spcPct val="100000"/>
              </a:lnSpc>
              <a:spcBef>
                <a:spcPct val="20000"/>
              </a:spcBef>
              <a:spcAft>
                <a:spcPct val="0"/>
              </a:spcAft>
              <a:buClr>
                <a:srgbClr val="507800"/>
              </a:buClr>
              <a:buSzTx/>
              <a:buFont typeface="Wingdings" pitchFamily="2" charset="2"/>
              <a:buNone/>
              <a:tabLst/>
              <a:defRPr/>
            </a:pPr>
            <a:r>
              <a:rPr kumimoji="0" lang="en-US" altLang="zh-CN" sz="2000" b="1" i="0" u="none" strike="noStrike" kern="0" cap="none" spc="0" normalizeH="0" baseline="0" noProof="0" dirty="0">
                <a:ln>
                  <a:noFill/>
                </a:ln>
                <a:solidFill>
                  <a:srgbClr val="002164"/>
                </a:solidFill>
                <a:effectLst/>
                <a:uLnTx/>
                <a:uFillTx/>
                <a:latin typeface="Book Antiqua" panose="02040602050305030304" pitchFamily="18" charset="0"/>
                <a:ea typeface="宋体" pitchFamily="2" charset="-122"/>
                <a:cs typeface="Arial" panose="020B0604020202020204" pitchFamily="34" charset="0"/>
              </a:rPr>
              <a:t>Let’s take a look at some situations and determine if they would be designated as “Homeless” for Head Start according to the McKinney-Vento Act…….</a:t>
            </a:r>
            <a:endParaRPr kumimoji="0" lang="en-US" altLang="zh-CN" sz="2000" b="1" i="1" u="none" strike="noStrike" kern="0" cap="none" spc="0" normalizeH="0" baseline="0" noProof="0" dirty="0">
              <a:ln>
                <a:noFill/>
              </a:ln>
              <a:solidFill>
                <a:srgbClr val="002164"/>
              </a:solidFill>
              <a:effectLst/>
              <a:uLnTx/>
              <a:uFillTx/>
              <a:latin typeface="Arial" panose="020B0604020202020204" pitchFamily="34" charset="0"/>
              <a:ea typeface="宋体" pitchFamily="2" charset="-122"/>
              <a:cs typeface="Arial" panose="020B0604020202020204" pitchFamily="34" charset="0"/>
            </a:endParaRPr>
          </a:p>
          <a:p>
            <a:pPr marL="342900" marR="0" lvl="0" indent="-342900" algn="l" defTabSz="914400" rtl="0" eaLnBrk="0" fontAlgn="base" latinLnBrk="0" hangingPunct="0">
              <a:lnSpc>
                <a:spcPct val="100000"/>
              </a:lnSpc>
              <a:spcBef>
                <a:spcPct val="20000"/>
              </a:spcBef>
              <a:spcAft>
                <a:spcPct val="0"/>
              </a:spcAft>
              <a:buClr>
                <a:srgbClr val="507800"/>
              </a:buClr>
              <a:buSzTx/>
              <a:buFont typeface="Wingdings" pitchFamily="2" charset="2"/>
              <a:buChar char="q"/>
              <a:tabLst/>
              <a:defRPr/>
            </a:pPr>
            <a:endParaRPr kumimoji="0" lang="en-US" altLang="zh-CN" sz="2000" b="1" i="0" u="none" strike="noStrike" kern="0" cap="none" spc="0" normalizeH="0" baseline="0" noProof="0" dirty="0">
              <a:ln>
                <a:noFill/>
              </a:ln>
              <a:solidFill>
                <a:srgbClr val="0070C0"/>
              </a:solidFill>
              <a:effectLst/>
              <a:uLnTx/>
              <a:uFillTx/>
              <a:latin typeface="Book Antiqua" panose="02040602050305030304" pitchFamily="18" charset="0"/>
              <a:ea typeface="宋体" pitchFamily="2" charset="-122"/>
              <a:cs typeface="Arial" panose="020B0604020202020204" pitchFamily="34" charset="0"/>
            </a:endParaRPr>
          </a:p>
          <a:p>
            <a:pPr marL="0" marR="0" lvl="0" indent="0" algn="l" defTabSz="914400" rtl="0" eaLnBrk="0" fontAlgn="base" latinLnBrk="0" hangingPunct="0">
              <a:lnSpc>
                <a:spcPct val="100000"/>
              </a:lnSpc>
              <a:spcBef>
                <a:spcPct val="20000"/>
              </a:spcBef>
              <a:spcAft>
                <a:spcPct val="0"/>
              </a:spcAft>
              <a:buClr>
                <a:srgbClr val="507800"/>
              </a:buClr>
              <a:buSzTx/>
              <a:buFont typeface="Wingdings" pitchFamily="2" charset="2"/>
              <a:buNone/>
              <a:tabLst/>
              <a:defRPr/>
            </a:pPr>
            <a:endParaRPr kumimoji="0" lang="en-US" altLang="zh-CN" sz="2000" b="1" i="0" u="none" strike="noStrike" kern="0" cap="none" spc="0" normalizeH="0" baseline="0" noProof="0" dirty="0">
              <a:ln>
                <a:noFill/>
              </a:ln>
              <a:solidFill>
                <a:srgbClr val="002164"/>
              </a:solidFill>
              <a:effectLst/>
              <a:uLnTx/>
              <a:uFillTx/>
              <a:latin typeface="Book Antiqua" panose="02040602050305030304" pitchFamily="18" charset="0"/>
              <a:ea typeface="宋体" pitchFamily="2" charset="-122"/>
              <a:cs typeface="Arial" panose="020B0604020202020204" pitchFamily="34" charset="0"/>
            </a:endParaRPr>
          </a:p>
          <a:p>
            <a:pPr marL="342900" marR="0" lvl="0" indent="-342900" algn="l" defTabSz="914400" rtl="0" eaLnBrk="0" fontAlgn="base" latinLnBrk="0" hangingPunct="0">
              <a:lnSpc>
                <a:spcPct val="100000"/>
              </a:lnSpc>
              <a:spcBef>
                <a:spcPct val="20000"/>
              </a:spcBef>
              <a:spcAft>
                <a:spcPct val="0"/>
              </a:spcAft>
              <a:buClr>
                <a:srgbClr val="507800"/>
              </a:buClr>
              <a:buSzTx/>
              <a:buFont typeface="Wingdings" pitchFamily="2" charset="2"/>
              <a:buChar char="q"/>
              <a:tabLst/>
              <a:defRPr/>
            </a:pPr>
            <a:endParaRPr kumimoji="0" lang="en-US" altLang="zh-CN" sz="2000" b="1" i="0" u="none" strike="noStrike" kern="0" cap="none" spc="0" normalizeH="0" baseline="0" noProof="0" dirty="0">
              <a:ln>
                <a:noFill/>
              </a:ln>
              <a:solidFill>
                <a:srgbClr val="002164"/>
              </a:solidFill>
              <a:effectLst/>
              <a:uLnTx/>
              <a:uFillTx/>
              <a:latin typeface="Book Antiqua" panose="02040602050305030304" pitchFamily="18" charset="0"/>
              <a:ea typeface="宋体" pitchFamily="2" charset="-122"/>
              <a:cs typeface="Arial" panose="020B0604020202020204" pitchFamily="34" charset="0"/>
            </a:endParaRPr>
          </a:p>
          <a:p>
            <a:pPr marL="0" marR="0" lvl="0" indent="0" algn="l" defTabSz="914400" rtl="0" eaLnBrk="0" fontAlgn="base" latinLnBrk="0" hangingPunct="0">
              <a:lnSpc>
                <a:spcPct val="100000"/>
              </a:lnSpc>
              <a:spcBef>
                <a:spcPct val="20000"/>
              </a:spcBef>
              <a:spcAft>
                <a:spcPct val="0"/>
              </a:spcAft>
              <a:buClr>
                <a:srgbClr val="507800"/>
              </a:buClr>
              <a:buSzTx/>
              <a:buFont typeface="Wingdings" pitchFamily="2" charset="2"/>
              <a:buNone/>
              <a:tabLst/>
              <a:defRPr/>
            </a:pPr>
            <a:endParaRPr kumimoji="0" lang="zh-CN" altLang="en-US" sz="2800" b="1" i="1" u="none" strike="noStrike" kern="0" cap="none" spc="0" normalizeH="0" baseline="0" noProof="0" dirty="0">
              <a:ln>
                <a:noFill/>
              </a:ln>
              <a:solidFill>
                <a:srgbClr val="002164"/>
              </a:solidFill>
              <a:effectLst/>
              <a:uLnTx/>
              <a:uFillTx/>
              <a:latin typeface="Arial" panose="020B0604020202020204" pitchFamily="34" charset="0"/>
              <a:ea typeface="宋体" pitchFamily="2" charset="-122"/>
              <a:cs typeface="Arial" panose="020B0604020202020204" pitchFamily="34" charset="0"/>
            </a:endParaRPr>
          </a:p>
        </p:txBody>
      </p:sp>
    </p:spTree>
    <p:extLst>
      <p:ext uri="{BB962C8B-B14F-4D97-AF65-F5344CB8AC3E}">
        <p14:creationId xmlns:p14="http://schemas.microsoft.com/office/powerpoint/2010/main" val="328552529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4994" name="Title 1">
            <a:extLst>
              <a:ext uri="{FF2B5EF4-FFF2-40B4-BE49-F238E27FC236}">
                <a16:creationId xmlns:a16="http://schemas.microsoft.com/office/drawing/2014/main" id="{52D3A22C-2532-319A-E7C0-6E44F7374757}"/>
              </a:ext>
            </a:extLst>
          </p:cNvPr>
          <p:cNvSpPr>
            <a:spLocks noGrp="1"/>
          </p:cNvSpPr>
          <p:nvPr>
            <p:ph type="title"/>
          </p:nvPr>
        </p:nvSpPr>
        <p:spPr/>
        <p:txBody>
          <a:bodyPr/>
          <a:lstStyle/>
          <a:p>
            <a:pPr algn="ctr"/>
            <a:r>
              <a:rPr lang="en-US" altLang="en-US"/>
              <a:t>Determining Homelessness</a:t>
            </a:r>
          </a:p>
        </p:txBody>
      </p:sp>
      <p:sp>
        <p:nvSpPr>
          <p:cNvPr id="12291" name="Content Placeholder 2">
            <a:extLst>
              <a:ext uri="{FF2B5EF4-FFF2-40B4-BE49-F238E27FC236}">
                <a16:creationId xmlns:a16="http://schemas.microsoft.com/office/drawing/2014/main" id="{9FF250F6-381C-1DDF-FFF7-7E0ADA9911A3}"/>
              </a:ext>
            </a:extLst>
          </p:cNvPr>
          <p:cNvSpPr>
            <a:spLocks noGrp="1"/>
          </p:cNvSpPr>
          <p:nvPr>
            <p:ph idx="1"/>
          </p:nvPr>
        </p:nvSpPr>
        <p:spPr>
          <a:xfrm>
            <a:off x="457200" y="1752600"/>
            <a:ext cx="8177213" cy="2590800"/>
          </a:xfrm>
        </p:spPr>
        <p:txBody>
          <a:bodyPr/>
          <a:lstStyle/>
          <a:p>
            <a:pPr marL="0" indent="0">
              <a:buFont typeface="Wingdings" panose="05000000000000000000" pitchFamily="2" charset="2"/>
              <a:buNone/>
              <a:defRPr/>
            </a:pPr>
            <a:r>
              <a:rPr lang="en-US" sz="1800" b="1" dirty="0">
                <a:latin typeface="Bell MT" pitchFamily="18" charset="0"/>
                <a:cs typeface="Times New Roman" pitchFamily="18" charset="0"/>
              </a:rPr>
              <a:t>Casey is a 19 year old single mom living with her parents.  She has a 4 year old little boy named Bo.  She has lived with her parents her entire life.  Is she homeless?</a:t>
            </a:r>
            <a:endParaRPr lang="en-US" sz="1800" dirty="0">
              <a:latin typeface="Bell MT" pitchFamily="18" charset="0"/>
            </a:endParaRPr>
          </a:p>
          <a:p>
            <a:pPr>
              <a:buFont typeface="Wingdings" panose="05000000000000000000" pitchFamily="2" charset="2"/>
              <a:buNone/>
              <a:defRPr/>
            </a:pPr>
            <a:endParaRPr lang="en-US" sz="1800" dirty="0"/>
          </a:p>
        </p:txBody>
      </p:sp>
      <p:sp>
        <p:nvSpPr>
          <p:cNvPr id="5" name="Content Placeholder 2">
            <a:extLst>
              <a:ext uri="{FF2B5EF4-FFF2-40B4-BE49-F238E27FC236}">
                <a16:creationId xmlns:a16="http://schemas.microsoft.com/office/drawing/2014/main" id="{853B1289-A510-61EA-EEC6-5E5E58215747}"/>
              </a:ext>
            </a:extLst>
          </p:cNvPr>
          <p:cNvSpPr txBox="1">
            <a:spLocks/>
          </p:cNvSpPr>
          <p:nvPr/>
        </p:nvSpPr>
        <p:spPr bwMode="auto">
          <a:xfrm>
            <a:off x="533400" y="3886200"/>
            <a:ext cx="8177213" cy="1371600"/>
          </a:xfrm>
          <a:prstGeom prst="rect">
            <a:avLst/>
          </a:prstGeom>
          <a:noFill/>
          <a:ln w="9525">
            <a:noFill/>
            <a:miter lim="800000"/>
            <a:headEnd/>
            <a:tailEnd/>
          </a:ln>
        </p:spPr>
        <p:txBody>
          <a:bodyPr lIns="90000" tIns="90000" rIns="72000" bIns="90000"/>
          <a:lstStyle/>
          <a:p>
            <a:pPr marL="0" marR="0" lvl="0" indent="0" algn="l" defTabSz="801688" rtl="0" eaLnBrk="0" fontAlgn="base" latinLnBrk="0" hangingPunct="0">
              <a:lnSpc>
                <a:spcPct val="100000"/>
              </a:lnSpc>
              <a:spcBef>
                <a:spcPct val="75000"/>
              </a:spcBef>
              <a:spcAft>
                <a:spcPct val="0"/>
              </a:spcAft>
              <a:buClr>
                <a:srgbClr val="9EBEA9"/>
              </a:buClr>
              <a:buSzPct val="90000"/>
              <a:buFont typeface="Wingdings" pitchFamily="2" charset="2"/>
              <a:buNone/>
              <a:tabLst/>
              <a:defRPr/>
            </a:pPr>
            <a:r>
              <a:rPr kumimoji="0" lang="en-US" sz="1800" b="0" i="0" u="none" strike="noStrike" kern="0" cap="none" spc="0" normalizeH="0" baseline="0" noProof="0" dirty="0">
                <a:ln>
                  <a:noFill/>
                </a:ln>
                <a:solidFill>
                  <a:srgbClr val="0066FF"/>
                </a:solidFill>
                <a:effectLst/>
                <a:uLnTx/>
                <a:uFillTx/>
                <a:latin typeface="Arial"/>
                <a:ea typeface="+mn-ea"/>
                <a:cs typeface="Arial" panose="020B0604020202020204" pitchFamily="34" charset="0"/>
              </a:rPr>
              <a:t>No  </a:t>
            </a:r>
          </a:p>
          <a:p>
            <a:pPr marL="0" marR="0" lvl="0" indent="0" algn="l" defTabSz="801688" rtl="0" eaLnBrk="0" fontAlgn="base" latinLnBrk="0" hangingPunct="0">
              <a:lnSpc>
                <a:spcPct val="100000"/>
              </a:lnSpc>
              <a:spcBef>
                <a:spcPct val="75000"/>
              </a:spcBef>
              <a:spcAft>
                <a:spcPct val="0"/>
              </a:spcAft>
              <a:buClr>
                <a:srgbClr val="9EBEA9"/>
              </a:buClr>
              <a:buSzPct val="90000"/>
              <a:buFont typeface="Wingdings" pitchFamily="2" charset="2"/>
              <a:buNone/>
              <a:tabLst/>
              <a:defRPr/>
            </a:pPr>
            <a:endParaRPr kumimoji="0" lang="en-US" sz="1800" b="0" i="0" u="none" strike="noStrike" kern="0" cap="none" spc="0" normalizeH="0" baseline="0" noProof="0" dirty="0">
              <a:ln>
                <a:noFill/>
              </a:ln>
              <a:solidFill>
                <a:srgbClr val="0066FF"/>
              </a:solidFill>
              <a:effectLst/>
              <a:uLnTx/>
              <a:uFillTx/>
              <a:latin typeface="Arial"/>
              <a:ea typeface="+mn-ea"/>
              <a:cs typeface="Arial" panose="020B0604020202020204" pitchFamily="34" charset="0"/>
            </a:endParaRPr>
          </a:p>
          <a:p>
            <a:pPr marL="0" marR="0" lvl="0" indent="0" algn="l" defTabSz="801688" rtl="0" eaLnBrk="0" fontAlgn="base" latinLnBrk="0" hangingPunct="0">
              <a:lnSpc>
                <a:spcPct val="100000"/>
              </a:lnSpc>
              <a:spcBef>
                <a:spcPct val="75000"/>
              </a:spcBef>
              <a:spcAft>
                <a:spcPct val="0"/>
              </a:spcAft>
              <a:buClr>
                <a:srgbClr val="9EBEA9"/>
              </a:buClr>
              <a:buSzPct val="90000"/>
              <a:buFont typeface="Wingdings" pitchFamily="2" charset="2"/>
              <a:buNone/>
              <a:tabLst/>
              <a:defRPr/>
            </a:pPr>
            <a:endParaRPr kumimoji="0" lang="en-US" sz="1800" b="0" i="0" u="none" strike="noStrike" kern="0" cap="none" spc="0" normalizeH="0" baseline="0" noProof="0" dirty="0">
              <a:ln>
                <a:noFill/>
              </a:ln>
              <a:solidFill>
                <a:srgbClr val="0066FF"/>
              </a:solidFill>
              <a:effectLst/>
              <a:uLnTx/>
              <a:uFillTx/>
              <a:latin typeface="Arial"/>
              <a:ea typeface="+mn-ea"/>
              <a:cs typeface="Arial" panose="020B0604020202020204" pitchFamily="34" charset="0"/>
            </a:endParaRPr>
          </a:p>
          <a:p>
            <a:pPr marL="347663" marR="0" lvl="0" indent="-347663" algn="l" defTabSz="801688" rtl="0" eaLnBrk="0" fontAlgn="base" latinLnBrk="0" hangingPunct="0">
              <a:lnSpc>
                <a:spcPct val="100000"/>
              </a:lnSpc>
              <a:spcBef>
                <a:spcPct val="75000"/>
              </a:spcBef>
              <a:spcAft>
                <a:spcPct val="0"/>
              </a:spcAft>
              <a:buClr>
                <a:srgbClr val="9EBEA9"/>
              </a:buClr>
              <a:buSzPct val="90000"/>
              <a:buFont typeface="Wingdings" pitchFamily="2" charset="2"/>
              <a:buNone/>
              <a:tabLst/>
              <a:defRPr/>
            </a:pPr>
            <a:endParaRPr kumimoji="0" lang="en-US" sz="1800" b="0" i="0" u="none" strike="noStrike" kern="0" cap="none" spc="0" normalizeH="0" baseline="0" noProof="0" dirty="0">
              <a:ln>
                <a:noFill/>
              </a:ln>
              <a:solidFill>
                <a:srgbClr val="0066FF"/>
              </a:solidFill>
              <a:effectLst/>
              <a:uLnTx/>
              <a:uFillTx/>
              <a:latin typeface="Arial"/>
              <a:ea typeface="+mn-ea"/>
              <a:cs typeface="Arial" panose="020B0604020202020204" pitchFamily="34" charset="0"/>
            </a:endParaRPr>
          </a:p>
        </p:txBody>
      </p:sp>
    </p:spTree>
  </p:cSld>
  <p:clrMapOvr>
    <a:masterClrMapping/>
  </p:clrMapOvr>
  <p:transition spd="med">
    <p:pu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6018" name="Title 1">
            <a:extLst>
              <a:ext uri="{FF2B5EF4-FFF2-40B4-BE49-F238E27FC236}">
                <a16:creationId xmlns:a16="http://schemas.microsoft.com/office/drawing/2014/main" id="{C05E691F-AC24-0D5E-7C9B-4E7C2F58B2F4}"/>
              </a:ext>
            </a:extLst>
          </p:cNvPr>
          <p:cNvSpPr>
            <a:spLocks noGrp="1"/>
          </p:cNvSpPr>
          <p:nvPr>
            <p:ph type="title"/>
          </p:nvPr>
        </p:nvSpPr>
        <p:spPr/>
        <p:txBody>
          <a:bodyPr/>
          <a:lstStyle/>
          <a:p>
            <a:pPr algn="ctr"/>
            <a:r>
              <a:rPr lang="en-US" altLang="en-US"/>
              <a:t>Determining Homelessness</a:t>
            </a:r>
          </a:p>
        </p:txBody>
      </p:sp>
      <p:sp>
        <p:nvSpPr>
          <p:cNvPr id="12291" name="Content Placeholder 2">
            <a:extLst>
              <a:ext uri="{FF2B5EF4-FFF2-40B4-BE49-F238E27FC236}">
                <a16:creationId xmlns:a16="http://schemas.microsoft.com/office/drawing/2014/main" id="{5EC015AE-7979-09C5-CCCC-4F2218A20A9F}"/>
              </a:ext>
            </a:extLst>
          </p:cNvPr>
          <p:cNvSpPr>
            <a:spLocks noGrp="1"/>
          </p:cNvSpPr>
          <p:nvPr>
            <p:ph idx="1"/>
          </p:nvPr>
        </p:nvSpPr>
        <p:spPr>
          <a:xfrm>
            <a:off x="457200" y="1752600"/>
            <a:ext cx="8177213" cy="2590800"/>
          </a:xfrm>
        </p:spPr>
        <p:txBody>
          <a:bodyPr/>
          <a:lstStyle/>
          <a:p>
            <a:pPr marL="0" indent="0">
              <a:buFont typeface="Wingdings" panose="05000000000000000000" pitchFamily="2" charset="2"/>
              <a:buNone/>
              <a:defRPr/>
            </a:pPr>
            <a:r>
              <a:rPr lang="en-US" sz="1400" b="1" i="1" dirty="0">
                <a:latin typeface="Bell MT" pitchFamily="18" charset="0"/>
                <a:cs typeface="Times New Roman" pitchFamily="18" charset="0"/>
              </a:rPr>
              <a:t>(From previous scenario)  </a:t>
            </a:r>
            <a:r>
              <a:rPr lang="en-US" sz="1800" b="1" dirty="0">
                <a:latin typeface="Bell MT" pitchFamily="18" charset="0"/>
                <a:cs typeface="Times New Roman" pitchFamily="18" charset="0"/>
              </a:rPr>
              <a:t>Casey moves out of her parents’ house.  She and Bo move in with two of her friends.  They are going to be sharing the rent.  Casey only has a part-time job but her parents are going to help pay her rent until she finds full-time work.  Is she homeless?  </a:t>
            </a:r>
            <a:endParaRPr lang="en-US" sz="1800" dirty="0">
              <a:latin typeface="Bell MT" pitchFamily="18" charset="0"/>
            </a:endParaRPr>
          </a:p>
          <a:p>
            <a:pPr>
              <a:buFont typeface="Wingdings" panose="05000000000000000000" pitchFamily="2" charset="2"/>
              <a:buNone/>
              <a:defRPr/>
            </a:pPr>
            <a:endParaRPr lang="en-US" sz="1800" dirty="0"/>
          </a:p>
        </p:txBody>
      </p:sp>
      <p:sp>
        <p:nvSpPr>
          <p:cNvPr id="5" name="Content Placeholder 2">
            <a:extLst>
              <a:ext uri="{FF2B5EF4-FFF2-40B4-BE49-F238E27FC236}">
                <a16:creationId xmlns:a16="http://schemas.microsoft.com/office/drawing/2014/main" id="{C1557145-2FBC-FDC5-473E-4DE3FD6AAB17}"/>
              </a:ext>
            </a:extLst>
          </p:cNvPr>
          <p:cNvSpPr txBox="1">
            <a:spLocks/>
          </p:cNvSpPr>
          <p:nvPr/>
        </p:nvSpPr>
        <p:spPr bwMode="auto">
          <a:xfrm>
            <a:off x="533400" y="3886200"/>
            <a:ext cx="8177213" cy="1371600"/>
          </a:xfrm>
          <a:prstGeom prst="rect">
            <a:avLst/>
          </a:prstGeom>
          <a:noFill/>
          <a:ln w="9525">
            <a:noFill/>
            <a:miter lim="800000"/>
            <a:headEnd/>
            <a:tailEnd/>
          </a:ln>
        </p:spPr>
        <p:txBody>
          <a:bodyPr lIns="90000" tIns="90000" rIns="72000" bIns="90000"/>
          <a:lstStyle/>
          <a:p>
            <a:pPr marL="0" marR="0" lvl="0" indent="0" algn="l" defTabSz="801688" rtl="0" eaLnBrk="0" fontAlgn="base" latinLnBrk="0" hangingPunct="0">
              <a:lnSpc>
                <a:spcPct val="100000"/>
              </a:lnSpc>
              <a:spcBef>
                <a:spcPct val="75000"/>
              </a:spcBef>
              <a:spcAft>
                <a:spcPct val="0"/>
              </a:spcAft>
              <a:buClr>
                <a:srgbClr val="9EBEA9"/>
              </a:buClr>
              <a:buSzPct val="90000"/>
              <a:buFont typeface="Wingdings" pitchFamily="2" charset="2"/>
              <a:buNone/>
              <a:tabLst/>
              <a:defRPr/>
            </a:pPr>
            <a:r>
              <a:rPr kumimoji="0" lang="en-US" sz="1800" b="0" i="0" u="none" strike="noStrike" kern="0" cap="none" spc="0" normalizeH="0" baseline="0" noProof="0" dirty="0">
                <a:ln>
                  <a:noFill/>
                </a:ln>
                <a:solidFill>
                  <a:srgbClr val="0066FF"/>
                </a:solidFill>
                <a:effectLst/>
                <a:uLnTx/>
                <a:uFillTx/>
                <a:latin typeface="Arial"/>
                <a:ea typeface="+mn-ea"/>
                <a:cs typeface="Arial" panose="020B0604020202020204" pitchFamily="34" charset="0"/>
              </a:rPr>
              <a:t>No  </a:t>
            </a:r>
          </a:p>
          <a:p>
            <a:pPr marL="0" marR="0" lvl="0" indent="0" algn="l" defTabSz="801688" rtl="0" eaLnBrk="0" fontAlgn="base" latinLnBrk="0" hangingPunct="0">
              <a:lnSpc>
                <a:spcPct val="100000"/>
              </a:lnSpc>
              <a:spcBef>
                <a:spcPct val="75000"/>
              </a:spcBef>
              <a:spcAft>
                <a:spcPct val="0"/>
              </a:spcAft>
              <a:buClr>
                <a:srgbClr val="9EBEA9"/>
              </a:buClr>
              <a:buSzPct val="90000"/>
              <a:buFont typeface="Wingdings" pitchFamily="2" charset="2"/>
              <a:buNone/>
              <a:tabLst/>
              <a:defRPr/>
            </a:pPr>
            <a:endParaRPr kumimoji="0" lang="en-US" sz="1800" b="0" i="0" u="none" strike="noStrike" kern="0" cap="none" spc="0" normalizeH="0" baseline="0" noProof="0" dirty="0">
              <a:ln>
                <a:noFill/>
              </a:ln>
              <a:solidFill>
                <a:srgbClr val="0066FF"/>
              </a:solidFill>
              <a:effectLst/>
              <a:uLnTx/>
              <a:uFillTx/>
              <a:latin typeface="Arial"/>
              <a:ea typeface="+mn-ea"/>
              <a:cs typeface="Arial" panose="020B0604020202020204" pitchFamily="34" charset="0"/>
            </a:endParaRPr>
          </a:p>
          <a:p>
            <a:pPr marL="0" marR="0" lvl="0" indent="0" algn="l" defTabSz="801688" rtl="0" eaLnBrk="0" fontAlgn="base" latinLnBrk="0" hangingPunct="0">
              <a:lnSpc>
                <a:spcPct val="100000"/>
              </a:lnSpc>
              <a:spcBef>
                <a:spcPct val="75000"/>
              </a:spcBef>
              <a:spcAft>
                <a:spcPct val="0"/>
              </a:spcAft>
              <a:buClr>
                <a:srgbClr val="9EBEA9"/>
              </a:buClr>
              <a:buSzPct val="90000"/>
              <a:buFont typeface="Wingdings" pitchFamily="2" charset="2"/>
              <a:buNone/>
              <a:tabLst/>
              <a:defRPr/>
            </a:pPr>
            <a:endParaRPr kumimoji="0" lang="en-US" sz="1800" b="0" i="0" u="none" strike="noStrike" kern="0" cap="none" spc="0" normalizeH="0" baseline="0" noProof="0" dirty="0">
              <a:ln>
                <a:noFill/>
              </a:ln>
              <a:solidFill>
                <a:srgbClr val="0066FF"/>
              </a:solidFill>
              <a:effectLst/>
              <a:uLnTx/>
              <a:uFillTx/>
              <a:latin typeface="Arial"/>
              <a:ea typeface="+mn-ea"/>
              <a:cs typeface="Arial" panose="020B0604020202020204" pitchFamily="34" charset="0"/>
            </a:endParaRPr>
          </a:p>
          <a:p>
            <a:pPr marL="347663" marR="0" lvl="0" indent="-347663" algn="l" defTabSz="801688" rtl="0" eaLnBrk="0" fontAlgn="base" latinLnBrk="0" hangingPunct="0">
              <a:lnSpc>
                <a:spcPct val="100000"/>
              </a:lnSpc>
              <a:spcBef>
                <a:spcPct val="75000"/>
              </a:spcBef>
              <a:spcAft>
                <a:spcPct val="0"/>
              </a:spcAft>
              <a:buClr>
                <a:srgbClr val="9EBEA9"/>
              </a:buClr>
              <a:buSzPct val="90000"/>
              <a:buFont typeface="Wingdings" pitchFamily="2" charset="2"/>
              <a:buNone/>
              <a:tabLst/>
              <a:defRPr/>
            </a:pPr>
            <a:endParaRPr kumimoji="0" lang="en-US" sz="1800" b="0" i="0" u="none" strike="noStrike" kern="0" cap="none" spc="0" normalizeH="0" baseline="0" noProof="0" dirty="0">
              <a:ln>
                <a:noFill/>
              </a:ln>
              <a:solidFill>
                <a:srgbClr val="0066FF"/>
              </a:solidFill>
              <a:effectLst/>
              <a:uLnTx/>
              <a:uFillTx/>
              <a:latin typeface="Arial"/>
              <a:ea typeface="+mn-ea"/>
              <a:cs typeface="Arial" panose="020B0604020202020204" pitchFamily="34" charset="0"/>
            </a:endParaRPr>
          </a:p>
        </p:txBody>
      </p:sp>
    </p:spTree>
  </p:cSld>
  <p:clrMapOvr>
    <a:masterClrMapping/>
  </p:clrMapOvr>
  <p:transition spd="med">
    <p:push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标题 1"/>
          <p:cNvSpPr>
            <a:spLocks noGrp="1"/>
          </p:cNvSpPr>
          <p:nvPr>
            <p:ph type="title" idx="4294967295"/>
          </p:nvPr>
        </p:nvSpPr>
        <p:spPr>
          <a:xfrm>
            <a:off x="628650" y="120650"/>
            <a:ext cx="7848600" cy="609600"/>
          </a:xfrm>
        </p:spPr>
        <p:txBody>
          <a:bodyPr/>
          <a:lstStyle/>
          <a:p>
            <a:pPr algn="ctr"/>
            <a:r>
              <a:rPr lang="en-US" altLang="zh-CN">
                <a:ea typeface="宋体" pitchFamily="2" charset="-122"/>
              </a:rPr>
              <a:t>Eligibility</a:t>
            </a:r>
            <a:endParaRPr lang="zh-CN" altLang="en-US">
              <a:ea typeface="宋体" pitchFamily="2" charset="-122"/>
            </a:endParaRPr>
          </a:p>
        </p:txBody>
      </p:sp>
      <p:sp>
        <p:nvSpPr>
          <p:cNvPr id="4" name="Shape 86"/>
          <p:cNvSpPr txBox="1">
            <a:spLocks/>
          </p:cNvSpPr>
          <p:nvPr/>
        </p:nvSpPr>
        <p:spPr>
          <a:xfrm>
            <a:off x="1598613" y="1243013"/>
            <a:ext cx="5562600" cy="820737"/>
          </a:xfrm>
          <a:prstGeom prst="rect">
            <a:avLst/>
          </a:prstGeom>
        </p:spPr>
        <p:txBody>
          <a:bodyPr lIns="91425" tIns="91425" rIns="91425" bIns="91425"/>
          <a:lstStyle>
            <a:lvl1pPr marL="342900" indent="-342900" algn="l" rtl="0" eaLnBrk="0" fontAlgn="base" hangingPunct="0">
              <a:spcBef>
                <a:spcPct val="20000"/>
              </a:spcBef>
              <a:spcAft>
                <a:spcPct val="0"/>
              </a:spcAft>
              <a:buClr>
                <a:schemeClr val="folHlink"/>
              </a:buClr>
              <a:buFont typeface="Wingdings" pitchFamily="2" charset="2"/>
              <a:buChar char="u"/>
              <a:defRPr sz="2000" b="1">
                <a:solidFill>
                  <a:schemeClr val="folHlink"/>
                </a:solidFill>
                <a:latin typeface="+mn-lt"/>
                <a:ea typeface="+mn-ea"/>
                <a:cs typeface="+mn-cs"/>
              </a:defRPr>
            </a:lvl1pPr>
            <a:lvl2pPr marL="742950" indent="-285750" algn="l" rtl="0" eaLnBrk="0" fontAlgn="base" hangingPunct="0">
              <a:spcBef>
                <a:spcPct val="20000"/>
              </a:spcBef>
              <a:spcAft>
                <a:spcPct val="0"/>
              </a:spcAft>
              <a:buClr>
                <a:schemeClr val="accent1"/>
              </a:buClr>
              <a:buSzPct val="60000"/>
              <a:buFont typeface="Wingdings" pitchFamily="2" charset="2"/>
              <a:buChar char="n"/>
              <a:defRPr>
                <a:solidFill>
                  <a:schemeClr val="tx1"/>
                </a:solidFill>
                <a:latin typeface="+mn-lt"/>
              </a:defRPr>
            </a:lvl2pPr>
            <a:lvl3pPr marL="1143000" indent="-228600" algn="l" rtl="0" eaLnBrk="0" fontAlgn="base" hangingPunct="0">
              <a:spcBef>
                <a:spcPct val="20000"/>
              </a:spcBef>
              <a:spcAft>
                <a:spcPct val="0"/>
              </a:spcAft>
              <a:buClr>
                <a:schemeClr val="folHlink"/>
              </a:buClr>
              <a:buSzPct val="60000"/>
              <a:buFont typeface="Wingdings" pitchFamily="2" charset="2"/>
              <a:buChar char="n"/>
              <a:defRPr sz="1600">
                <a:solidFill>
                  <a:schemeClr val="tx1"/>
                </a:solidFill>
                <a:latin typeface="+mn-lt"/>
              </a:defRPr>
            </a:lvl3pPr>
            <a:lvl4pPr marL="1600200" indent="-228600" algn="l" rtl="0" eaLnBrk="0" fontAlgn="base" hangingPunct="0">
              <a:spcBef>
                <a:spcPct val="20000"/>
              </a:spcBef>
              <a:spcAft>
                <a:spcPct val="0"/>
              </a:spcAft>
              <a:buClr>
                <a:schemeClr val="tx1"/>
              </a:buClr>
              <a:buSzPct val="60000"/>
              <a:buFont typeface="Wingdings" pitchFamily="2" charset="2"/>
              <a:buChar char="n"/>
              <a:defRPr sz="1600">
                <a:solidFill>
                  <a:schemeClr val="tx1"/>
                </a:solidFill>
                <a:latin typeface="+mn-lt"/>
              </a:defRPr>
            </a:lvl4pPr>
            <a:lvl5pPr marL="20574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5pPr>
            <a:lvl6pPr marL="25146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6pPr>
            <a:lvl7pPr marL="29718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7pPr>
            <a:lvl8pPr marL="34290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8pPr>
            <a:lvl9pPr marL="38862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9pPr>
          </a:lstStyle>
          <a:p>
            <a:pPr marL="0" indent="0" algn="ctr">
              <a:spcBef>
                <a:spcPts val="0"/>
              </a:spcBef>
              <a:spcAft>
                <a:spcPts val="0"/>
              </a:spcAft>
              <a:buFont typeface="Wingdings" pitchFamily="2" charset="2"/>
              <a:buNone/>
              <a:defRPr/>
            </a:pPr>
            <a:r>
              <a:rPr lang="en-US" sz="3200" kern="0" dirty="0">
                <a:effectLst/>
              </a:rPr>
              <a:t>What is the main question a parent will ask you when they finish the application?</a:t>
            </a:r>
          </a:p>
          <a:p>
            <a:pPr marL="0" indent="0" algn="ctr">
              <a:spcBef>
                <a:spcPts val="0"/>
              </a:spcBef>
              <a:spcAft>
                <a:spcPts val="0"/>
              </a:spcAft>
              <a:buFont typeface="Wingdings" pitchFamily="2" charset="2"/>
              <a:buNone/>
              <a:defRPr/>
            </a:pPr>
            <a:endParaRPr lang="en-US" sz="3200" kern="0" dirty="0">
              <a:effectLst/>
            </a:endParaRPr>
          </a:p>
          <a:p>
            <a:pPr marL="0" indent="0" algn="ctr">
              <a:spcBef>
                <a:spcPts val="0"/>
              </a:spcBef>
              <a:spcAft>
                <a:spcPts val="0"/>
              </a:spcAft>
              <a:buFont typeface="Wingdings" pitchFamily="2" charset="2"/>
              <a:buNone/>
              <a:defRPr/>
            </a:pPr>
            <a:r>
              <a:rPr lang="en-US" sz="1800" kern="0" dirty="0">
                <a:effectLst/>
              </a:rPr>
              <a:t>Will my child get in the program?  Your answer is………....I don’t know.</a:t>
            </a: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7042" name="Title 1">
            <a:extLst>
              <a:ext uri="{FF2B5EF4-FFF2-40B4-BE49-F238E27FC236}">
                <a16:creationId xmlns:a16="http://schemas.microsoft.com/office/drawing/2014/main" id="{FB4D99AE-068E-DF66-F9AD-C0672CDECC24}"/>
              </a:ext>
            </a:extLst>
          </p:cNvPr>
          <p:cNvSpPr>
            <a:spLocks noGrp="1"/>
          </p:cNvSpPr>
          <p:nvPr>
            <p:ph type="title"/>
          </p:nvPr>
        </p:nvSpPr>
        <p:spPr/>
        <p:txBody>
          <a:bodyPr/>
          <a:lstStyle/>
          <a:p>
            <a:pPr algn="ctr"/>
            <a:r>
              <a:rPr lang="en-US" altLang="en-US"/>
              <a:t>Determining Homelessness</a:t>
            </a:r>
          </a:p>
        </p:txBody>
      </p:sp>
      <p:sp>
        <p:nvSpPr>
          <p:cNvPr id="12291" name="Content Placeholder 2">
            <a:extLst>
              <a:ext uri="{FF2B5EF4-FFF2-40B4-BE49-F238E27FC236}">
                <a16:creationId xmlns:a16="http://schemas.microsoft.com/office/drawing/2014/main" id="{5A61023C-A077-126A-2665-5910115F6A45}"/>
              </a:ext>
            </a:extLst>
          </p:cNvPr>
          <p:cNvSpPr>
            <a:spLocks noGrp="1"/>
          </p:cNvSpPr>
          <p:nvPr>
            <p:ph idx="1"/>
          </p:nvPr>
        </p:nvSpPr>
        <p:spPr>
          <a:xfrm>
            <a:off x="457200" y="1752600"/>
            <a:ext cx="8177213" cy="2057400"/>
          </a:xfrm>
        </p:spPr>
        <p:txBody>
          <a:bodyPr/>
          <a:lstStyle/>
          <a:p>
            <a:pPr marL="0" indent="0">
              <a:buFont typeface="Wingdings" panose="05000000000000000000" pitchFamily="2" charset="2"/>
              <a:buNone/>
              <a:defRPr/>
            </a:pPr>
            <a:r>
              <a:rPr lang="en-US" sz="1400" b="1" i="1" dirty="0">
                <a:latin typeface="Bell MT" pitchFamily="18" charset="0"/>
                <a:cs typeface="Times New Roman" pitchFamily="18" charset="0"/>
              </a:rPr>
              <a:t>(From previous scenario)  </a:t>
            </a:r>
            <a:r>
              <a:rPr lang="en-US" sz="1800" b="1" dirty="0">
                <a:latin typeface="Bell MT" pitchFamily="18" charset="0"/>
                <a:cs typeface="Times New Roman" pitchFamily="18" charset="0"/>
              </a:rPr>
              <a:t>After living with her new roommates for 3 months, they leave because they cannot deal with having a 4 year old in the house any longer.  So, Casey and Bo are forced to move back in with her parents because she cannot afford the rent by herself.  Is she homeless?</a:t>
            </a:r>
            <a:endParaRPr lang="en-US" sz="1800" dirty="0">
              <a:latin typeface="Bell MT" pitchFamily="18" charset="0"/>
            </a:endParaRPr>
          </a:p>
          <a:p>
            <a:pPr>
              <a:buFont typeface="Wingdings" panose="05000000000000000000" pitchFamily="2" charset="2"/>
              <a:buNone/>
              <a:defRPr/>
            </a:pPr>
            <a:endParaRPr lang="en-US" sz="1800" dirty="0"/>
          </a:p>
        </p:txBody>
      </p:sp>
      <p:sp>
        <p:nvSpPr>
          <p:cNvPr id="5" name="Content Placeholder 2">
            <a:extLst>
              <a:ext uri="{FF2B5EF4-FFF2-40B4-BE49-F238E27FC236}">
                <a16:creationId xmlns:a16="http://schemas.microsoft.com/office/drawing/2014/main" id="{3807339A-262F-AA58-7877-20BBE5D2DD3C}"/>
              </a:ext>
            </a:extLst>
          </p:cNvPr>
          <p:cNvSpPr txBox="1">
            <a:spLocks/>
          </p:cNvSpPr>
          <p:nvPr/>
        </p:nvSpPr>
        <p:spPr bwMode="auto">
          <a:xfrm>
            <a:off x="533400" y="3886200"/>
            <a:ext cx="8177213" cy="1371600"/>
          </a:xfrm>
          <a:prstGeom prst="rect">
            <a:avLst/>
          </a:prstGeom>
          <a:noFill/>
          <a:ln w="9525">
            <a:noFill/>
            <a:miter lim="800000"/>
            <a:headEnd/>
            <a:tailEnd/>
          </a:ln>
        </p:spPr>
        <p:txBody>
          <a:bodyPr lIns="90000" tIns="90000" rIns="72000" bIns="90000"/>
          <a:lstStyle/>
          <a:p>
            <a:pPr marL="0" marR="0" lvl="0" indent="0" algn="l" defTabSz="801688" rtl="0" eaLnBrk="0" fontAlgn="base" latinLnBrk="0" hangingPunct="0">
              <a:lnSpc>
                <a:spcPct val="100000"/>
              </a:lnSpc>
              <a:spcBef>
                <a:spcPct val="75000"/>
              </a:spcBef>
              <a:spcAft>
                <a:spcPct val="0"/>
              </a:spcAft>
              <a:buClr>
                <a:srgbClr val="9EBEA9"/>
              </a:buClr>
              <a:buSzPct val="90000"/>
              <a:buFont typeface="Wingdings" pitchFamily="2" charset="2"/>
              <a:buNone/>
              <a:tabLst/>
              <a:defRPr/>
            </a:pPr>
            <a:r>
              <a:rPr kumimoji="0" lang="en-US" sz="1800" b="0" i="0" u="none" strike="noStrike" kern="0" cap="none" spc="0" normalizeH="0" baseline="0" noProof="0" dirty="0">
                <a:ln>
                  <a:noFill/>
                </a:ln>
                <a:solidFill>
                  <a:srgbClr val="0066FF"/>
                </a:solidFill>
                <a:effectLst/>
                <a:uLnTx/>
                <a:uFillTx/>
                <a:latin typeface="Arial"/>
                <a:ea typeface="+mn-ea"/>
                <a:cs typeface="Arial" panose="020B0604020202020204" pitchFamily="34" charset="0"/>
              </a:rPr>
              <a:t>Unlike the previous 2 scenarios for Casey, this situation shows that she had to move in with others because of financial hardship.  This could easily be viewed as homelessness.   </a:t>
            </a:r>
          </a:p>
          <a:p>
            <a:pPr marL="0" marR="0" lvl="0" indent="0" algn="l" defTabSz="801688" rtl="0" eaLnBrk="0" fontAlgn="base" latinLnBrk="0" hangingPunct="0">
              <a:lnSpc>
                <a:spcPct val="100000"/>
              </a:lnSpc>
              <a:spcBef>
                <a:spcPct val="75000"/>
              </a:spcBef>
              <a:spcAft>
                <a:spcPct val="0"/>
              </a:spcAft>
              <a:buClr>
                <a:srgbClr val="9EBEA9"/>
              </a:buClr>
              <a:buSzPct val="90000"/>
              <a:buFont typeface="Wingdings" pitchFamily="2" charset="2"/>
              <a:buNone/>
              <a:tabLst/>
              <a:defRPr/>
            </a:pPr>
            <a:endParaRPr kumimoji="0" lang="en-US" sz="1800" b="0" i="0" u="none" strike="noStrike" kern="0" cap="none" spc="0" normalizeH="0" baseline="0" noProof="0" dirty="0">
              <a:ln>
                <a:noFill/>
              </a:ln>
              <a:solidFill>
                <a:srgbClr val="0066FF"/>
              </a:solidFill>
              <a:effectLst/>
              <a:uLnTx/>
              <a:uFillTx/>
              <a:latin typeface="Arial"/>
              <a:ea typeface="+mn-ea"/>
              <a:cs typeface="Arial" panose="020B0604020202020204" pitchFamily="34" charset="0"/>
            </a:endParaRPr>
          </a:p>
          <a:p>
            <a:pPr marL="0" marR="0" lvl="0" indent="0" algn="l" defTabSz="801688" rtl="0" eaLnBrk="0" fontAlgn="base" latinLnBrk="0" hangingPunct="0">
              <a:lnSpc>
                <a:spcPct val="100000"/>
              </a:lnSpc>
              <a:spcBef>
                <a:spcPct val="75000"/>
              </a:spcBef>
              <a:spcAft>
                <a:spcPct val="0"/>
              </a:spcAft>
              <a:buClr>
                <a:srgbClr val="9EBEA9"/>
              </a:buClr>
              <a:buSzPct val="90000"/>
              <a:buFont typeface="Wingdings" pitchFamily="2" charset="2"/>
              <a:buNone/>
              <a:tabLst/>
              <a:defRPr/>
            </a:pPr>
            <a:endParaRPr kumimoji="0" lang="en-US" sz="1800" b="0" i="0" u="none" strike="noStrike" kern="0" cap="none" spc="0" normalizeH="0" baseline="0" noProof="0" dirty="0">
              <a:ln>
                <a:noFill/>
              </a:ln>
              <a:solidFill>
                <a:srgbClr val="0066FF"/>
              </a:solidFill>
              <a:effectLst/>
              <a:uLnTx/>
              <a:uFillTx/>
              <a:latin typeface="Arial"/>
              <a:ea typeface="+mn-ea"/>
              <a:cs typeface="Arial" panose="020B0604020202020204" pitchFamily="34" charset="0"/>
            </a:endParaRPr>
          </a:p>
          <a:p>
            <a:pPr marL="347663" marR="0" lvl="0" indent="-347663" algn="l" defTabSz="801688" rtl="0" eaLnBrk="0" fontAlgn="base" latinLnBrk="0" hangingPunct="0">
              <a:lnSpc>
                <a:spcPct val="100000"/>
              </a:lnSpc>
              <a:spcBef>
                <a:spcPct val="75000"/>
              </a:spcBef>
              <a:spcAft>
                <a:spcPct val="0"/>
              </a:spcAft>
              <a:buClr>
                <a:srgbClr val="9EBEA9"/>
              </a:buClr>
              <a:buSzPct val="90000"/>
              <a:buFont typeface="Wingdings" pitchFamily="2" charset="2"/>
              <a:buNone/>
              <a:tabLst/>
              <a:defRPr/>
            </a:pPr>
            <a:endParaRPr kumimoji="0" lang="en-US" sz="1800" b="0" i="0" u="none" strike="noStrike" kern="0" cap="none" spc="0" normalizeH="0" baseline="0" noProof="0" dirty="0">
              <a:ln>
                <a:noFill/>
              </a:ln>
              <a:solidFill>
                <a:srgbClr val="0066FF"/>
              </a:solidFill>
              <a:effectLst/>
              <a:uLnTx/>
              <a:uFillTx/>
              <a:latin typeface="Arial"/>
              <a:ea typeface="+mn-ea"/>
              <a:cs typeface="Arial" panose="020B0604020202020204" pitchFamily="34" charset="0"/>
            </a:endParaRPr>
          </a:p>
        </p:txBody>
      </p:sp>
    </p:spTree>
  </p:cSld>
  <p:clrMapOvr>
    <a:masterClrMapping/>
  </p:clrMapOvr>
  <p:transition spd="med">
    <p:pu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8066" name="Title 1">
            <a:extLst>
              <a:ext uri="{FF2B5EF4-FFF2-40B4-BE49-F238E27FC236}">
                <a16:creationId xmlns:a16="http://schemas.microsoft.com/office/drawing/2014/main" id="{B9A465C5-398B-D01A-F26C-9BE64B5B483F}"/>
              </a:ext>
            </a:extLst>
          </p:cNvPr>
          <p:cNvSpPr>
            <a:spLocks noGrp="1"/>
          </p:cNvSpPr>
          <p:nvPr>
            <p:ph type="title"/>
          </p:nvPr>
        </p:nvSpPr>
        <p:spPr/>
        <p:txBody>
          <a:bodyPr/>
          <a:lstStyle/>
          <a:p>
            <a:pPr algn="ctr"/>
            <a:r>
              <a:rPr lang="en-US" altLang="en-US"/>
              <a:t>Determining Homelessness</a:t>
            </a:r>
          </a:p>
        </p:txBody>
      </p:sp>
      <p:sp>
        <p:nvSpPr>
          <p:cNvPr id="12291" name="Content Placeholder 2">
            <a:extLst>
              <a:ext uri="{FF2B5EF4-FFF2-40B4-BE49-F238E27FC236}">
                <a16:creationId xmlns:a16="http://schemas.microsoft.com/office/drawing/2014/main" id="{118DEC4E-2CC9-8BB1-112C-49EBD2B0D6BE}"/>
              </a:ext>
            </a:extLst>
          </p:cNvPr>
          <p:cNvSpPr>
            <a:spLocks noGrp="1"/>
          </p:cNvSpPr>
          <p:nvPr>
            <p:ph idx="1"/>
          </p:nvPr>
        </p:nvSpPr>
        <p:spPr>
          <a:xfrm>
            <a:off x="457200" y="1752600"/>
            <a:ext cx="8177213" cy="2590800"/>
          </a:xfrm>
        </p:spPr>
        <p:txBody>
          <a:bodyPr/>
          <a:lstStyle/>
          <a:p>
            <a:pPr marL="0" indent="0">
              <a:buFont typeface="Wingdings" panose="05000000000000000000" pitchFamily="2" charset="2"/>
              <a:buNone/>
              <a:defRPr/>
            </a:pPr>
            <a:r>
              <a:rPr lang="en-US" sz="1800" b="1" dirty="0">
                <a:latin typeface="Bell MT" pitchFamily="18" charset="0"/>
                <a:cs typeface="Times New Roman" pitchFamily="18" charset="0"/>
              </a:rPr>
              <a:t>Linda and her husband James have a 3 year old child.  They have recently been evicted from their house for failing to pay the rent on time.  They stayed in a hotel for 2 weeks after the eviction.  After that, they moved in with James’ parents.  They have been there for the past month.  Is this family homeless?</a:t>
            </a:r>
            <a:endParaRPr lang="en-US" sz="1800" dirty="0">
              <a:latin typeface="Bell MT" pitchFamily="18" charset="0"/>
            </a:endParaRPr>
          </a:p>
          <a:p>
            <a:pPr>
              <a:buFont typeface="Wingdings" panose="05000000000000000000" pitchFamily="2" charset="2"/>
              <a:buNone/>
              <a:defRPr/>
            </a:pPr>
            <a:endParaRPr lang="en-US" sz="1800" dirty="0"/>
          </a:p>
        </p:txBody>
      </p:sp>
      <p:sp>
        <p:nvSpPr>
          <p:cNvPr id="5" name="Content Placeholder 2">
            <a:extLst>
              <a:ext uri="{FF2B5EF4-FFF2-40B4-BE49-F238E27FC236}">
                <a16:creationId xmlns:a16="http://schemas.microsoft.com/office/drawing/2014/main" id="{756038D7-4D4F-F81A-3B78-E223AE44A808}"/>
              </a:ext>
            </a:extLst>
          </p:cNvPr>
          <p:cNvSpPr txBox="1">
            <a:spLocks/>
          </p:cNvSpPr>
          <p:nvPr/>
        </p:nvSpPr>
        <p:spPr bwMode="auto">
          <a:xfrm>
            <a:off x="533400" y="3886200"/>
            <a:ext cx="8177213" cy="1371600"/>
          </a:xfrm>
          <a:prstGeom prst="rect">
            <a:avLst/>
          </a:prstGeom>
          <a:noFill/>
          <a:ln w="9525">
            <a:noFill/>
            <a:miter lim="800000"/>
            <a:headEnd/>
            <a:tailEnd/>
          </a:ln>
        </p:spPr>
        <p:txBody>
          <a:bodyPr lIns="90000" tIns="90000" rIns="72000" bIns="90000"/>
          <a:lstStyle/>
          <a:p>
            <a:pPr marL="0" marR="0" lvl="0" indent="0" algn="l" defTabSz="801688" rtl="0" eaLnBrk="0" fontAlgn="base" latinLnBrk="0" hangingPunct="0">
              <a:lnSpc>
                <a:spcPct val="100000"/>
              </a:lnSpc>
              <a:spcBef>
                <a:spcPct val="75000"/>
              </a:spcBef>
              <a:spcAft>
                <a:spcPct val="0"/>
              </a:spcAft>
              <a:buClr>
                <a:srgbClr val="9EBEA9"/>
              </a:buClr>
              <a:buSzPct val="90000"/>
              <a:buFont typeface="Wingdings" pitchFamily="2" charset="2"/>
              <a:buNone/>
              <a:tabLst/>
              <a:defRPr/>
            </a:pPr>
            <a:r>
              <a:rPr kumimoji="0" lang="en-US" sz="1800" b="0" i="0" u="none" strike="noStrike" kern="0" cap="none" spc="0" normalizeH="0" baseline="0" noProof="0" dirty="0">
                <a:ln>
                  <a:noFill/>
                </a:ln>
                <a:solidFill>
                  <a:srgbClr val="0066FF"/>
                </a:solidFill>
                <a:effectLst/>
                <a:uLnTx/>
                <a:uFillTx/>
                <a:latin typeface="Arial"/>
                <a:ea typeface="+mn-ea"/>
                <a:cs typeface="Arial" panose="020B0604020202020204" pitchFamily="34" charset="0"/>
              </a:rPr>
              <a:t>Yes, probably so.  If they moved in with his parents because of their financial situation, then this could be a homeless family.  </a:t>
            </a:r>
          </a:p>
          <a:p>
            <a:pPr marL="0" marR="0" lvl="0" indent="0" algn="l" defTabSz="801688" rtl="0" eaLnBrk="0" fontAlgn="base" latinLnBrk="0" hangingPunct="0">
              <a:lnSpc>
                <a:spcPct val="100000"/>
              </a:lnSpc>
              <a:spcBef>
                <a:spcPct val="75000"/>
              </a:spcBef>
              <a:spcAft>
                <a:spcPct val="0"/>
              </a:spcAft>
              <a:buClr>
                <a:srgbClr val="9EBEA9"/>
              </a:buClr>
              <a:buSzPct val="90000"/>
              <a:buFont typeface="Wingdings" pitchFamily="2" charset="2"/>
              <a:buNone/>
              <a:tabLst/>
              <a:defRPr/>
            </a:pPr>
            <a:endParaRPr kumimoji="0" lang="en-US" sz="1800" b="0" i="0" u="none" strike="noStrike" kern="0" cap="none" spc="0" normalizeH="0" baseline="0" noProof="0" dirty="0">
              <a:ln>
                <a:noFill/>
              </a:ln>
              <a:solidFill>
                <a:srgbClr val="0066FF"/>
              </a:solidFill>
              <a:effectLst/>
              <a:uLnTx/>
              <a:uFillTx/>
              <a:latin typeface="Arial"/>
              <a:ea typeface="+mn-ea"/>
              <a:cs typeface="Arial" panose="020B0604020202020204" pitchFamily="34" charset="0"/>
            </a:endParaRPr>
          </a:p>
          <a:p>
            <a:pPr marL="0" marR="0" lvl="0" indent="0" algn="l" defTabSz="801688" rtl="0" eaLnBrk="0" fontAlgn="base" latinLnBrk="0" hangingPunct="0">
              <a:lnSpc>
                <a:spcPct val="100000"/>
              </a:lnSpc>
              <a:spcBef>
                <a:spcPct val="75000"/>
              </a:spcBef>
              <a:spcAft>
                <a:spcPct val="0"/>
              </a:spcAft>
              <a:buClr>
                <a:srgbClr val="9EBEA9"/>
              </a:buClr>
              <a:buSzPct val="90000"/>
              <a:buFont typeface="Wingdings" pitchFamily="2" charset="2"/>
              <a:buNone/>
              <a:tabLst/>
              <a:defRPr/>
            </a:pPr>
            <a:endParaRPr kumimoji="0" lang="en-US" sz="1800" b="0" i="0" u="none" strike="noStrike" kern="0" cap="none" spc="0" normalizeH="0" baseline="0" noProof="0" dirty="0">
              <a:ln>
                <a:noFill/>
              </a:ln>
              <a:solidFill>
                <a:srgbClr val="0066FF"/>
              </a:solidFill>
              <a:effectLst/>
              <a:uLnTx/>
              <a:uFillTx/>
              <a:latin typeface="Arial"/>
              <a:ea typeface="+mn-ea"/>
              <a:cs typeface="Arial" panose="020B0604020202020204" pitchFamily="34" charset="0"/>
            </a:endParaRPr>
          </a:p>
          <a:p>
            <a:pPr marL="347663" marR="0" lvl="0" indent="-347663" algn="l" defTabSz="801688" rtl="0" eaLnBrk="0" fontAlgn="base" latinLnBrk="0" hangingPunct="0">
              <a:lnSpc>
                <a:spcPct val="100000"/>
              </a:lnSpc>
              <a:spcBef>
                <a:spcPct val="75000"/>
              </a:spcBef>
              <a:spcAft>
                <a:spcPct val="0"/>
              </a:spcAft>
              <a:buClr>
                <a:srgbClr val="9EBEA9"/>
              </a:buClr>
              <a:buSzPct val="90000"/>
              <a:buFont typeface="Wingdings" pitchFamily="2" charset="2"/>
              <a:buNone/>
              <a:tabLst/>
              <a:defRPr/>
            </a:pPr>
            <a:endParaRPr kumimoji="0" lang="en-US" sz="1800" b="0" i="0" u="none" strike="noStrike" kern="0" cap="none" spc="0" normalizeH="0" baseline="0" noProof="0" dirty="0">
              <a:ln>
                <a:noFill/>
              </a:ln>
              <a:solidFill>
                <a:srgbClr val="0066FF"/>
              </a:solidFill>
              <a:effectLst/>
              <a:uLnTx/>
              <a:uFillTx/>
              <a:latin typeface="Arial"/>
              <a:ea typeface="+mn-ea"/>
              <a:cs typeface="Arial" panose="020B0604020202020204" pitchFamily="34" charset="0"/>
            </a:endParaRPr>
          </a:p>
        </p:txBody>
      </p:sp>
    </p:spTree>
  </p:cSld>
  <p:clrMapOvr>
    <a:masterClrMapping/>
  </p:clrMapOvr>
  <p:transition spd="med">
    <p:push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9090" name="Title 1">
            <a:extLst>
              <a:ext uri="{FF2B5EF4-FFF2-40B4-BE49-F238E27FC236}">
                <a16:creationId xmlns:a16="http://schemas.microsoft.com/office/drawing/2014/main" id="{56991FA8-C18F-5A36-4A58-68538CFDDC31}"/>
              </a:ext>
            </a:extLst>
          </p:cNvPr>
          <p:cNvSpPr>
            <a:spLocks noGrp="1"/>
          </p:cNvSpPr>
          <p:nvPr>
            <p:ph type="title"/>
          </p:nvPr>
        </p:nvSpPr>
        <p:spPr/>
        <p:txBody>
          <a:bodyPr/>
          <a:lstStyle/>
          <a:p>
            <a:pPr algn="ctr"/>
            <a:r>
              <a:rPr lang="en-US" altLang="en-US"/>
              <a:t>Determining Homelessness</a:t>
            </a:r>
          </a:p>
        </p:txBody>
      </p:sp>
      <p:sp>
        <p:nvSpPr>
          <p:cNvPr id="12291" name="Content Placeholder 2">
            <a:extLst>
              <a:ext uri="{FF2B5EF4-FFF2-40B4-BE49-F238E27FC236}">
                <a16:creationId xmlns:a16="http://schemas.microsoft.com/office/drawing/2014/main" id="{6ADC52CE-3763-BF9D-497D-5C4DC3E73CDA}"/>
              </a:ext>
            </a:extLst>
          </p:cNvPr>
          <p:cNvSpPr>
            <a:spLocks noGrp="1"/>
          </p:cNvSpPr>
          <p:nvPr>
            <p:ph idx="1"/>
          </p:nvPr>
        </p:nvSpPr>
        <p:spPr>
          <a:xfrm>
            <a:off x="457200" y="1752600"/>
            <a:ext cx="8177213" cy="2590800"/>
          </a:xfrm>
        </p:spPr>
        <p:txBody>
          <a:bodyPr/>
          <a:lstStyle/>
          <a:p>
            <a:pPr marL="0" indent="0">
              <a:buFont typeface="Wingdings" panose="05000000000000000000" pitchFamily="2" charset="2"/>
              <a:buNone/>
              <a:defRPr/>
            </a:pPr>
            <a:r>
              <a:rPr lang="en-US" sz="1800" b="1" i="1" dirty="0">
                <a:latin typeface="Bell MT" pitchFamily="18" charset="0"/>
                <a:cs typeface="Times New Roman" pitchFamily="18" charset="0"/>
              </a:rPr>
              <a:t>(From previous scenario) </a:t>
            </a:r>
            <a:r>
              <a:rPr lang="en-US" sz="1800" b="1" dirty="0">
                <a:latin typeface="Bell MT" pitchFamily="18" charset="0"/>
                <a:cs typeface="Times New Roman" pitchFamily="18" charset="0"/>
              </a:rPr>
              <a:t>Linda and James come to fill out an application for another one of their children 6 years after the scenario we just read about.  They are still living with James’ parents.  Are they homeless?</a:t>
            </a:r>
            <a:endParaRPr lang="en-US" sz="1800" dirty="0">
              <a:latin typeface="Bell MT" pitchFamily="18" charset="0"/>
            </a:endParaRPr>
          </a:p>
          <a:p>
            <a:pPr>
              <a:buFont typeface="Wingdings" panose="05000000000000000000" pitchFamily="2" charset="2"/>
              <a:buNone/>
              <a:defRPr/>
            </a:pPr>
            <a:endParaRPr lang="en-US" sz="1800" dirty="0"/>
          </a:p>
        </p:txBody>
      </p:sp>
      <p:sp>
        <p:nvSpPr>
          <p:cNvPr id="5" name="Content Placeholder 2">
            <a:extLst>
              <a:ext uri="{FF2B5EF4-FFF2-40B4-BE49-F238E27FC236}">
                <a16:creationId xmlns:a16="http://schemas.microsoft.com/office/drawing/2014/main" id="{8F6D9C36-E547-1B60-9B95-AA796B90F6D3}"/>
              </a:ext>
            </a:extLst>
          </p:cNvPr>
          <p:cNvSpPr txBox="1">
            <a:spLocks/>
          </p:cNvSpPr>
          <p:nvPr/>
        </p:nvSpPr>
        <p:spPr bwMode="auto">
          <a:xfrm>
            <a:off x="533400" y="3886200"/>
            <a:ext cx="8177213" cy="1371600"/>
          </a:xfrm>
          <a:prstGeom prst="rect">
            <a:avLst/>
          </a:prstGeom>
          <a:noFill/>
          <a:ln w="9525">
            <a:noFill/>
            <a:miter lim="800000"/>
            <a:headEnd/>
            <a:tailEnd/>
          </a:ln>
        </p:spPr>
        <p:txBody>
          <a:bodyPr lIns="90000" tIns="90000" rIns="72000" bIns="90000"/>
          <a:lstStyle/>
          <a:p>
            <a:pPr marL="0" marR="0" lvl="0" indent="0" algn="l" defTabSz="801688" rtl="0" eaLnBrk="0" fontAlgn="base" latinLnBrk="0" hangingPunct="0">
              <a:lnSpc>
                <a:spcPct val="100000"/>
              </a:lnSpc>
              <a:spcBef>
                <a:spcPct val="75000"/>
              </a:spcBef>
              <a:spcAft>
                <a:spcPct val="0"/>
              </a:spcAft>
              <a:buClr>
                <a:srgbClr val="9EBEA9"/>
              </a:buClr>
              <a:buSzPct val="90000"/>
              <a:buFont typeface="Wingdings" pitchFamily="2" charset="2"/>
              <a:buNone/>
              <a:tabLst/>
              <a:defRPr/>
            </a:pPr>
            <a:r>
              <a:rPr kumimoji="0" lang="en-US" sz="1800" b="0" i="0" u="none" strike="noStrike" kern="0" cap="none" spc="0" normalizeH="0" baseline="0" noProof="0" dirty="0">
                <a:ln>
                  <a:noFill/>
                </a:ln>
                <a:solidFill>
                  <a:srgbClr val="0066FF"/>
                </a:solidFill>
                <a:effectLst/>
                <a:uLnTx/>
                <a:uFillTx/>
                <a:latin typeface="Arial"/>
                <a:ea typeface="+mn-ea"/>
                <a:cs typeface="Arial" panose="020B0604020202020204" pitchFamily="34" charset="0"/>
              </a:rPr>
              <a:t>Probably not.  Their residence appears to be permanent/fixed and is likely a situation of convenience, not because they can’t afford another place to live.</a:t>
            </a:r>
          </a:p>
          <a:p>
            <a:pPr marL="0" marR="0" lvl="0" indent="0" algn="l" defTabSz="801688" rtl="0" eaLnBrk="0" fontAlgn="base" latinLnBrk="0" hangingPunct="0">
              <a:lnSpc>
                <a:spcPct val="100000"/>
              </a:lnSpc>
              <a:spcBef>
                <a:spcPct val="75000"/>
              </a:spcBef>
              <a:spcAft>
                <a:spcPct val="0"/>
              </a:spcAft>
              <a:buClr>
                <a:srgbClr val="9EBEA9"/>
              </a:buClr>
              <a:buSzPct val="90000"/>
              <a:buFont typeface="Wingdings" pitchFamily="2" charset="2"/>
              <a:buNone/>
              <a:tabLst/>
              <a:defRPr/>
            </a:pPr>
            <a:endParaRPr kumimoji="0" lang="en-US" sz="1800" b="0" i="0" u="none" strike="noStrike" kern="0" cap="none" spc="0" normalizeH="0" baseline="0" noProof="0" dirty="0">
              <a:ln>
                <a:noFill/>
              </a:ln>
              <a:solidFill>
                <a:srgbClr val="0066FF"/>
              </a:solidFill>
              <a:effectLst/>
              <a:uLnTx/>
              <a:uFillTx/>
              <a:latin typeface="Arial"/>
              <a:ea typeface="+mn-ea"/>
              <a:cs typeface="Arial" panose="020B0604020202020204" pitchFamily="34" charset="0"/>
            </a:endParaRPr>
          </a:p>
          <a:p>
            <a:pPr marL="0" marR="0" lvl="0" indent="0" algn="l" defTabSz="801688" rtl="0" eaLnBrk="0" fontAlgn="base" latinLnBrk="0" hangingPunct="0">
              <a:lnSpc>
                <a:spcPct val="100000"/>
              </a:lnSpc>
              <a:spcBef>
                <a:spcPct val="75000"/>
              </a:spcBef>
              <a:spcAft>
                <a:spcPct val="0"/>
              </a:spcAft>
              <a:buClr>
                <a:srgbClr val="9EBEA9"/>
              </a:buClr>
              <a:buSzPct val="90000"/>
              <a:buFont typeface="Wingdings" pitchFamily="2" charset="2"/>
              <a:buNone/>
              <a:tabLst/>
              <a:defRPr/>
            </a:pPr>
            <a:endParaRPr kumimoji="0" lang="en-US" sz="1800" b="0" i="0" u="none" strike="noStrike" kern="0" cap="none" spc="0" normalizeH="0" baseline="0" noProof="0" dirty="0">
              <a:ln>
                <a:noFill/>
              </a:ln>
              <a:solidFill>
                <a:srgbClr val="0066FF"/>
              </a:solidFill>
              <a:effectLst/>
              <a:uLnTx/>
              <a:uFillTx/>
              <a:latin typeface="Arial"/>
              <a:ea typeface="+mn-ea"/>
              <a:cs typeface="Arial" panose="020B0604020202020204" pitchFamily="34" charset="0"/>
            </a:endParaRPr>
          </a:p>
          <a:p>
            <a:pPr marL="347663" marR="0" lvl="0" indent="-347663" algn="l" defTabSz="801688" rtl="0" eaLnBrk="0" fontAlgn="base" latinLnBrk="0" hangingPunct="0">
              <a:lnSpc>
                <a:spcPct val="100000"/>
              </a:lnSpc>
              <a:spcBef>
                <a:spcPct val="75000"/>
              </a:spcBef>
              <a:spcAft>
                <a:spcPct val="0"/>
              </a:spcAft>
              <a:buClr>
                <a:srgbClr val="9EBEA9"/>
              </a:buClr>
              <a:buSzPct val="90000"/>
              <a:buFont typeface="Wingdings" pitchFamily="2" charset="2"/>
              <a:buNone/>
              <a:tabLst/>
              <a:defRPr/>
            </a:pPr>
            <a:endParaRPr kumimoji="0" lang="en-US" sz="1800" b="0" i="0" u="none" strike="noStrike" kern="0" cap="none" spc="0" normalizeH="0" baseline="0" noProof="0" dirty="0">
              <a:ln>
                <a:noFill/>
              </a:ln>
              <a:solidFill>
                <a:srgbClr val="0066FF"/>
              </a:solidFill>
              <a:effectLst/>
              <a:uLnTx/>
              <a:uFillTx/>
              <a:latin typeface="Arial"/>
              <a:ea typeface="+mn-ea"/>
              <a:cs typeface="Arial" panose="020B0604020202020204" pitchFamily="34" charset="0"/>
            </a:endParaRPr>
          </a:p>
        </p:txBody>
      </p:sp>
    </p:spTree>
  </p:cSld>
  <p:clrMapOvr>
    <a:masterClrMapping/>
  </p:clrMapOvr>
  <p:transition spd="med">
    <p:pu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1138" name="Title 1">
            <a:extLst>
              <a:ext uri="{FF2B5EF4-FFF2-40B4-BE49-F238E27FC236}">
                <a16:creationId xmlns:a16="http://schemas.microsoft.com/office/drawing/2014/main" id="{9D2A8603-B4FC-139D-6768-51E2186D560F}"/>
              </a:ext>
            </a:extLst>
          </p:cNvPr>
          <p:cNvSpPr>
            <a:spLocks noGrp="1"/>
          </p:cNvSpPr>
          <p:nvPr>
            <p:ph type="title"/>
          </p:nvPr>
        </p:nvSpPr>
        <p:spPr/>
        <p:txBody>
          <a:bodyPr/>
          <a:lstStyle/>
          <a:p>
            <a:pPr algn="ctr"/>
            <a:r>
              <a:rPr lang="en-US" altLang="en-US"/>
              <a:t>Determining Homelessness</a:t>
            </a:r>
          </a:p>
        </p:txBody>
      </p:sp>
      <p:sp>
        <p:nvSpPr>
          <p:cNvPr id="5" name="Content Placeholder 2">
            <a:extLst>
              <a:ext uri="{FF2B5EF4-FFF2-40B4-BE49-F238E27FC236}">
                <a16:creationId xmlns:a16="http://schemas.microsoft.com/office/drawing/2014/main" id="{2CA1F3C4-0B0F-CC20-A541-3FF426D3534C}"/>
              </a:ext>
            </a:extLst>
          </p:cNvPr>
          <p:cNvSpPr txBox="1">
            <a:spLocks/>
          </p:cNvSpPr>
          <p:nvPr/>
        </p:nvSpPr>
        <p:spPr bwMode="auto">
          <a:xfrm>
            <a:off x="533400" y="4191000"/>
            <a:ext cx="8177213" cy="1371600"/>
          </a:xfrm>
          <a:prstGeom prst="rect">
            <a:avLst/>
          </a:prstGeom>
          <a:noFill/>
          <a:ln w="9525">
            <a:noFill/>
            <a:miter lim="800000"/>
            <a:headEnd/>
            <a:tailEnd/>
          </a:ln>
        </p:spPr>
        <p:txBody>
          <a:bodyPr lIns="90000" tIns="90000" rIns="72000" bIns="90000"/>
          <a:lstStyle/>
          <a:p>
            <a:pPr marL="0" marR="0" lvl="0" indent="0" algn="l" defTabSz="801688" rtl="0" eaLnBrk="0" fontAlgn="base" latinLnBrk="0" hangingPunct="0">
              <a:lnSpc>
                <a:spcPct val="100000"/>
              </a:lnSpc>
              <a:spcBef>
                <a:spcPct val="75000"/>
              </a:spcBef>
              <a:spcAft>
                <a:spcPct val="0"/>
              </a:spcAft>
              <a:buClr>
                <a:srgbClr val="9EBEA9"/>
              </a:buClr>
              <a:buSzPct val="90000"/>
              <a:buFont typeface="Wingdings" pitchFamily="2" charset="2"/>
              <a:buNone/>
              <a:tabLst/>
              <a:defRPr/>
            </a:pPr>
            <a:r>
              <a:rPr kumimoji="0" lang="en-US" sz="1800" b="0" i="0" u="none" strike="noStrike" kern="1200" cap="none" spc="0" normalizeH="0" baseline="0" noProof="0" dirty="0">
                <a:ln>
                  <a:noFill/>
                </a:ln>
                <a:solidFill>
                  <a:srgbClr val="0066FF"/>
                </a:solidFill>
                <a:effectLst/>
                <a:uLnTx/>
                <a:uFillTx/>
                <a:latin typeface="Arial" charset="0"/>
                <a:ea typeface="+mn-ea"/>
                <a:cs typeface="Arial" panose="020B0604020202020204" pitchFamily="34" charset="0"/>
              </a:rPr>
              <a:t>Even though they have a fixed residence, this could still be viewed as a homeless family because their home may not be “adequate”.  There should be a lot of questions about the situation from the interviewer to the parent. </a:t>
            </a:r>
            <a:endParaRPr kumimoji="0" lang="en-US" sz="1800" b="0" i="0" u="none" strike="noStrike" kern="0" cap="none" spc="0" normalizeH="0" baseline="0" noProof="0" dirty="0">
              <a:ln>
                <a:noFill/>
              </a:ln>
              <a:solidFill>
                <a:srgbClr val="0066FF"/>
              </a:solidFill>
              <a:effectLst/>
              <a:uLnTx/>
              <a:uFillTx/>
              <a:latin typeface="Arial"/>
              <a:ea typeface="+mn-ea"/>
              <a:cs typeface="Arial" panose="020B0604020202020204" pitchFamily="34" charset="0"/>
            </a:endParaRPr>
          </a:p>
          <a:p>
            <a:pPr marL="0" marR="0" lvl="0" indent="0" algn="l" defTabSz="801688" rtl="0" eaLnBrk="0" fontAlgn="base" latinLnBrk="0" hangingPunct="0">
              <a:lnSpc>
                <a:spcPct val="100000"/>
              </a:lnSpc>
              <a:spcBef>
                <a:spcPct val="75000"/>
              </a:spcBef>
              <a:spcAft>
                <a:spcPct val="0"/>
              </a:spcAft>
              <a:buClr>
                <a:srgbClr val="9EBEA9"/>
              </a:buClr>
              <a:buSzPct val="90000"/>
              <a:buFont typeface="Wingdings" pitchFamily="2" charset="2"/>
              <a:buNone/>
              <a:tabLst/>
              <a:defRPr/>
            </a:pPr>
            <a:endParaRPr kumimoji="0" lang="en-US" sz="1800" b="0" i="0" u="none" strike="noStrike" kern="0" cap="none" spc="0" normalizeH="0" baseline="0" noProof="0" dirty="0">
              <a:ln>
                <a:noFill/>
              </a:ln>
              <a:solidFill>
                <a:srgbClr val="0066FF"/>
              </a:solidFill>
              <a:effectLst/>
              <a:uLnTx/>
              <a:uFillTx/>
              <a:latin typeface="Arial"/>
              <a:ea typeface="+mn-ea"/>
              <a:cs typeface="Arial" panose="020B0604020202020204" pitchFamily="34" charset="0"/>
            </a:endParaRPr>
          </a:p>
          <a:p>
            <a:pPr marL="347663" marR="0" lvl="0" indent="-347663" algn="l" defTabSz="801688" rtl="0" eaLnBrk="0" fontAlgn="base" latinLnBrk="0" hangingPunct="0">
              <a:lnSpc>
                <a:spcPct val="100000"/>
              </a:lnSpc>
              <a:spcBef>
                <a:spcPct val="75000"/>
              </a:spcBef>
              <a:spcAft>
                <a:spcPct val="0"/>
              </a:spcAft>
              <a:buClr>
                <a:srgbClr val="9EBEA9"/>
              </a:buClr>
              <a:buSzPct val="90000"/>
              <a:buFont typeface="Wingdings" pitchFamily="2" charset="2"/>
              <a:buNone/>
              <a:tabLst/>
              <a:defRPr/>
            </a:pPr>
            <a:endParaRPr kumimoji="0" lang="en-US" sz="1800" b="0" i="0" u="none" strike="noStrike" kern="0" cap="none" spc="0" normalizeH="0" baseline="0" noProof="0" dirty="0">
              <a:ln>
                <a:noFill/>
              </a:ln>
              <a:solidFill>
                <a:srgbClr val="0066FF"/>
              </a:solidFill>
              <a:effectLst/>
              <a:uLnTx/>
              <a:uFillTx/>
              <a:latin typeface="Arial"/>
              <a:ea typeface="+mn-ea"/>
              <a:cs typeface="Arial" panose="020B0604020202020204" pitchFamily="34" charset="0"/>
            </a:endParaRPr>
          </a:p>
        </p:txBody>
      </p:sp>
      <p:sp>
        <p:nvSpPr>
          <p:cNvPr id="91140" name="Content Placeholder 5">
            <a:extLst>
              <a:ext uri="{FF2B5EF4-FFF2-40B4-BE49-F238E27FC236}">
                <a16:creationId xmlns:a16="http://schemas.microsoft.com/office/drawing/2014/main" id="{241F8ED3-BDAD-E285-ECF6-47258339DE53}"/>
              </a:ext>
            </a:extLst>
          </p:cNvPr>
          <p:cNvSpPr>
            <a:spLocks noGrp="1"/>
          </p:cNvSpPr>
          <p:nvPr>
            <p:ph idx="1"/>
          </p:nvPr>
        </p:nvSpPr>
        <p:spPr>
          <a:xfrm>
            <a:off x="423863" y="1755775"/>
            <a:ext cx="8177212" cy="1901825"/>
          </a:xfrm>
        </p:spPr>
        <p:txBody>
          <a:bodyPr/>
          <a:lstStyle/>
          <a:p>
            <a:pPr marL="0" indent="0">
              <a:buFont typeface="Wingdings" panose="05000000000000000000" pitchFamily="2" charset="2"/>
              <a:buNone/>
            </a:pPr>
            <a:r>
              <a:rPr lang="en-US" altLang="en-US" sz="1800"/>
              <a:t>A family is living in a mobile home.  The parent tells the interviewer that the windows and roof leak when it rains.  She says that they place cups and bowls in the floor to catch the water.  She says that the trailer is very old and not in good condition at all.  They have lived there for 5 years.  Is this family homeless?</a:t>
            </a:r>
          </a:p>
        </p:txBody>
      </p:sp>
    </p:spTree>
  </p:cSld>
  <p:clrMapOvr>
    <a:masterClrMapping/>
  </p:clrMapOvr>
  <p:transition spd="med">
    <p:pu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12CFEBCD-475D-F2D1-EE9C-443660EDAFAC}"/>
            </a:ext>
          </a:extLst>
        </p:cNvPr>
        <p:cNvGrpSpPr/>
        <p:nvPr/>
      </p:nvGrpSpPr>
      <p:grpSpPr>
        <a:xfrm>
          <a:off x="0" y="0"/>
          <a:ext cx="0" cy="0"/>
          <a:chOff x="0" y="0"/>
          <a:chExt cx="0" cy="0"/>
        </a:xfrm>
      </p:grpSpPr>
      <p:sp>
        <p:nvSpPr>
          <p:cNvPr id="91138" name="Title 1">
            <a:extLst>
              <a:ext uri="{FF2B5EF4-FFF2-40B4-BE49-F238E27FC236}">
                <a16:creationId xmlns:a16="http://schemas.microsoft.com/office/drawing/2014/main" id="{EE9CFE91-A389-7DAC-97F1-3C7BBE112F94}"/>
              </a:ext>
            </a:extLst>
          </p:cNvPr>
          <p:cNvSpPr>
            <a:spLocks noGrp="1"/>
          </p:cNvSpPr>
          <p:nvPr>
            <p:ph type="title"/>
          </p:nvPr>
        </p:nvSpPr>
        <p:spPr/>
        <p:txBody>
          <a:bodyPr/>
          <a:lstStyle/>
          <a:p>
            <a:pPr algn="ctr"/>
            <a:r>
              <a:rPr lang="en-US" altLang="en-US"/>
              <a:t>Determining Homelessness</a:t>
            </a:r>
          </a:p>
        </p:txBody>
      </p:sp>
      <p:sp>
        <p:nvSpPr>
          <p:cNvPr id="91140" name="Content Placeholder 5">
            <a:extLst>
              <a:ext uri="{FF2B5EF4-FFF2-40B4-BE49-F238E27FC236}">
                <a16:creationId xmlns:a16="http://schemas.microsoft.com/office/drawing/2014/main" id="{ADB6374B-E863-C6F5-B041-CE45DDF76AA6}"/>
              </a:ext>
            </a:extLst>
          </p:cNvPr>
          <p:cNvSpPr>
            <a:spLocks noGrp="1"/>
          </p:cNvSpPr>
          <p:nvPr>
            <p:ph idx="1"/>
          </p:nvPr>
        </p:nvSpPr>
        <p:spPr>
          <a:xfrm>
            <a:off x="423863" y="1755775"/>
            <a:ext cx="8177212" cy="1901825"/>
          </a:xfrm>
        </p:spPr>
        <p:txBody>
          <a:bodyPr/>
          <a:lstStyle/>
          <a:p>
            <a:pPr marL="0" indent="0">
              <a:buNone/>
            </a:pPr>
            <a:r>
              <a:rPr lang="en-US" sz="1800" dirty="0">
                <a:solidFill>
                  <a:srgbClr val="000000"/>
                </a:solidFill>
              </a:rPr>
              <a:t>A husband, wife, and their two children are staying in a camper at a local campground. They also tell the interviewer that they have a home in South Carolina but they stay in Kentucky during the week so the husband can work at a nearby construction job.  The couple tells the interviewer that they cannot stand to be apart all week so the whole family travels with the father when he works construction jobs away from home.  Are they homeless?</a:t>
            </a:r>
          </a:p>
        </p:txBody>
      </p:sp>
      <p:sp>
        <p:nvSpPr>
          <p:cNvPr id="2" name="Content Placeholder 2">
            <a:extLst>
              <a:ext uri="{FF2B5EF4-FFF2-40B4-BE49-F238E27FC236}">
                <a16:creationId xmlns:a16="http://schemas.microsoft.com/office/drawing/2014/main" id="{C192F71E-A981-1BDF-ACDD-F7D312FA8FB1}"/>
              </a:ext>
            </a:extLst>
          </p:cNvPr>
          <p:cNvSpPr txBox="1">
            <a:spLocks/>
          </p:cNvSpPr>
          <p:nvPr/>
        </p:nvSpPr>
        <p:spPr bwMode="auto">
          <a:xfrm>
            <a:off x="533400" y="4191000"/>
            <a:ext cx="8177213" cy="1371600"/>
          </a:xfrm>
          <a:prstGeom prst="rect">
            <a:avLst/>
          </a:prstGeom>
          <a:noFill/>
          <a:ln w="9525">
            <a:noFill/>
            <a:miter lim="800000"/>
            <a:headEnd/>
            <a:tailEnd/>
          </a:ln>
        </p:spPr>
        <p:txBody>
          <a:bodyPr lIns="90000" tIns="90000" rIns="72000" bIns="90000"/>
          <a:lstStyle/>
          <a:p>
            <a:pPr marL="0" marR="0" lvl="0" indent="0" algn="l" defTabSz="801688" rtl="0" eaLnBrk="0" fontAlgn="base" latinLnBrk="0" hangingPunct="0">
              <a:lnSpc>
                <a:spcPct val="100000"/>
              </a:lnSpc>
              <a:spcBef>
                <a:spcPct val="75000"/>
              </a:spcBef>
              <a:spcAft>
                <a:spcPct val="0"/>
              </a:spcAft>
              <a:buClr>
                <a:srgbClr val="9EBEA9"/>
              </a:buClr>
              <a:buSzPct val="90000"/>
              <a:buFont typeface="Wingdings" pitchFamily="2" charset="2"/>
              <a:buNone/>
              <a:tabLst/>
              <a:defRPr/>
            </a:pPr>
            <a:r>
              <a:rPr kumimoji="0" lang="en-US" sz="1800" b="0" i="0" u="none" strike="noStrike" kern="1200" cap="none" spc="0" normalizeH="0" baseline="0" noProof="0" dirty="0">
                <a:ln>
                  <a:noFill/>
                </a:ln>
                <a:solidFill>
                  <a:srgbClr val="0066FF"/>
                </a:solidFill>
                <a:effectLst/>
                <a:uLnTx/>
                <a:uFillTx/>
                <a:latin typeface="Arial" charset="0"/>
                <a:ea typeface="+mn-ea"/>
                <a:cs typeface="Arial" panose="020B0604020202020204" pitchFamily="34" charset="0"/>
              </a:rPr>
              <a:t>No.  The family has a home and they are making a choice</a:t>
            </a:r>
            <a:r>
              <a:rPr kumimoji="0" lang="en-US" sz="1800" b="0" i="0" u="none" strike="noStrike" kern="1200" cap="none" spc="0" normalizeH="0" noProof="0" dirty="0">
                <a:ln>
                  <a:noFill/>
                </a:ln>
                <a:solidFill>
                  <a:srgbClr val="0066FF"/>
                </a:solidFill>
                <a:effectLst/>
                <a:uLnTx/>
                <a:uFillTx/>
                <a:latin typeface="Arial" charset="0"/>
                <a:ea typeface="+mn-ea"/>
                <a:cs typeface="Arial" panose="020B0604020202020204" pitchFamily="34" charset="0"/>
              </a:rPr>
              <a:t> to stay in the camper as a convenience.</a:t>
            </a:r>
            <a:endParaRPr kumimoji="0" lang="en-US" sz="1800" b="0" i="0" u="none" strike="noStrike" kern="0" cap="none" spc="0" normalizeH="0" baseline="0" noProof="0" dirty="0">
              <a:ln>
                <a:noFill/>
              </a:ln>
              <a:solidFill>
                <a:srgbClr val="0066FF"/>
              </a:solidFill>
              <a:effectLst/>
              <a:uLnTx/>
              <a:uFillTx/>
              <a:latin typeface="Arial"/>
              <a:ea typeface="+mn-ea"/>
              <a:cs typeface="Arial" panose="020B0604020202020204" pitchFamily="34" charset="0"/>
            </a:endParaRPr>
          </a:p>
          <a:p>
            <a:pPr marL="0" marR="0" lvl="0" indent="0" algn="l" defTabSz="801688" rtl="0" eaLnBrk="0" fontAlgn="base" latinLnBrk="0" hangingPunct="0">
              <a:lnSpc>
                <a:spcPct val="100000"/>
              </a:lnSpc>
              <a:spcBef>
                <a:spcPct val="75000"/>
              </a:spcBef>
              <a:spcAft>
                <a:spcPct val="0"/>
              </a:spcAft>
              <a:buClr>
                <a:srgbClr val="9EBEA9"/>
              </a:buClr>
              <a:buSzPct val="90000"/>
              <a:buFont typeface="Wingdings" pitchFamily="2" charset="2"/>
              <a:buNone/>
              <a:tabLst/>
              <a:defRPr/>
            </a:pPr>
            <a:endParaRPr kumimoji="0" lang="en-US" sz="1800" b="0" i="0" u="none" strike="noStrike" kern="0" cap="none" spc="0" normalizeH="0" baseline="0" noProof="0" dirty="0">
              <a:ln>
                <a:noFill/>
              </a:ln>
              <a:solidFill>
                <a:srgbClr val="0066FF"/>
              </a:solidFill>
              <a:effectLst/>
              <a:uLnTx/>
              <a:uFillTx/>
              <a:latin typeface="Arial"/>
              <a:ea typeface="+mn-ea"/>
              <a:cs typeface="Arial" panose="020B0604020202020204" pitchFamily="34" charset="0"/>
            </a:endParaRPr>
          </a:p>
          <a:p>
            <a:pPr marL="347663" marR="0" lvl="0" indent="-347663" algn="l" defTabSz="801688" rtl="0" eaLnBrk="0" fontAlgn="base" latinLnBrk="0" hangingPunct="0">
              <a:lnSpc>
                <a:spcPct val="100000"/>
              </a:lnSpc>
              <a:spcBef>
                <a:spcPct val="75000"/>
              </a:spcBef>
              <a:spcAft>
                <a:spcPct val="0"/>
              </a:spcAft>
              <a:buClr>
                <a:srgbClr val="9EBEA9"/>
              </a:buClr>
              <a:buSzPct val="90000"/>
              <a:buFont typeface="Wingdings" pitchFamily="2" charset="2"/>
              <a:buNone/>
              <a:tabLst/>
              <a:defRPr/>
            </a:pPr>
            <a:endParaRPr kumimoji="0" lang="en-US" sz="1800" b="0" i="0" u="none" strike="noStrike" kern="0" cap="none" spc="0" normalizeH="0" baseline="0" noProof="0" dirty="0">
              <a:ln>
                <a:noFill/>
              </a:ln>
              <a:solidFill>
                <a:srgbClr val="0066FF"/>
              </a:solidFill>
              <a:effectLst/>
              <a:uLnTx/>
              <a:uFillTx/>
              <a:latin typeface="Arial"/>
              <a:ea typeface="+mn-ea"/>
              <a:cs typeface="Arial" panose="020B0604020202020204" pitchFamily="34" charset="0"/>
            </a:endParaRPr>
          </a:p>
        </p:txBody>
      </p:sp>
    </p:spTree>
    <p:extLst>
      <p:ext uri="{BB962C8B-B14F-4D97-AF65-F5344CB8AC3E}">
        <p14:creationId xmlns:p14="http://schemas.microsoft.com/office/powerpoint/2010/main" val="1617169252"/>
      </p:ext>
    </p:extLst>
  </p:cSld>
  <p:clrMapOvr>
    <a:masterClrMapping/>
  </p:clrMapOvr>
  <p:transition spd="med">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ext Box 7"/>
          <p:cNvSpPr txBox="1">
            <a:spLocks noChangeArrowheads="1"/>
          </p:cNvSpPr>
          <p:nvPr/>
        </p:nvSpPr>
        <p:spPr bwMode="auto">
          <a:xfrm>
            <a:off x="3059113" y="627063"/>
            <a:ext cx="2870200"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r>
              <a:rPr lang="fr-FR" altLang="en-US" sz="4000" b="1" u="sng" dirty="0">
                <a:solidFill>
                  <a:prstClr val="black"/>
                </a:solidFill>
                <a:effectLst/>
                <a:latin typeface="Verdana" pitchFamily="34" charset="0"/>
                <a:ea typeface="MS PGothic" panose="020B0600070205080204" pitchFamily="34" charset="-128"/>
              </a:rPr>
              <a:t>Eligibility</a:t>
            </a:r>
            <a:endParaRPr lang="fr-FR" altLang="en-US" sz="4000" u="sng" dirty="0">
              <a:solidFill>
                <a:prstClr val="black"/>
              </a:solidFill>
              <a:effectLst/>
              <a:ea typeface="MS PGothic" panose="020B0600070205080204" pitchFamily="34" charset="-128"/>
            </a:endParaRPr>
          </a:p>
        </p:txBody>
      </p:sp>
      <p:sp>
        <p:nvSpPr>
          <p:cNvPr id="74755" name="Text Box 8"/>
          <p:cNvSpPr txBox="1">
            <a:spLocks noChangeArrowheads="1"/>
          </p:cNvSpPr>
          <p:nvPr/>
        </p:nvSpPr>
        <p:spPr bwMode="auto">
          <a:xfrm>
            <a:off x="1169988" y="1701800"/>
            <a:ext cx="6840537" cy="4103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r>
              <a:rPr lang="en-US" altLang="en-US" sz="2400" b="1" dirty="0">
                <a:solidFill>
                  <a:srgbClr val="00117E"/>
                </a:solidFill>
                <a:effectLst/>
                <a:ea typeface="MS PGothic" panose="020B0600070205080204" pitchFamily="34" charset="-128"/>
              </a:rPr>
              <a:t>There is a specific timeline for the following three items:</a:t>
            </a:r>
          </a:p>
          <a:p>
            <a:pPr algn="l" eaLnBrk="1" hangingPunct="1"/>
            <a:endParaRPr lang="en-US" altLang="en-US" sz="2400" b="1" dirty="0">
              <a:solidFill>
                <a:prstClr val="white"/>
              </a:solidFill>
              <a:effectLst/>
              <a:ea typeface="MS PGothic" panose="020B0600070205080204" pitchFamily="34" charset="-128"/>
            </a:endParaRPr>
          </a:p>
          <a:p>
            <a:pPr algn="l" eaLnBrk="1" hangingPunct="1"/>
            <a:r>
              <a:rPr lang="en-US" altLang="en-US" sz="2400" b="1" dirty="0">
                <a:solidFill>
                  <a:prstClr val="black"/>
                </a:solidFill>
                <a:effectLst/>
                <a:ea typeface="MS PGothic" panose="020B0600070205080204" pitchFamily="34" charset="-128"/>
              </a:rPr>
              <a:t>The Enrollment Application </a:t>
            </a:r>
          </a:p>
          <a:p>
            <a:pPr algn="l" eaLnBrk="1" hangingPunct="1"/>
            <a:r>
              <a:rPr lang="en-US" altLang="en-US" sz="2400" b="1" dirty="0">
                <a:solidFill>
                  <a:srgbClr val="4343FF"/>
                </a:solidFill>
                <a:effectLst/>
                <a:ea typeface="MS PGothic" panose="020B0600070205080204" pitchFamily="34" charset="-128"/>
              </a:rPr>
              <a:t>VS</a:t>
            </a:r>
            <a:r>
              <a:rPr lang="en-US" altLang="en-US" sz="2400" b="1" dirty="0">
                <a:solidFill>
                  <a:srgbClr val="FFFF99"/>
                </a:solidFill>
                <a:effectLst/>
                <a:ea typeface="MS PGothic" panose="020B0600070205080204" pitchFamily="34" charset="-128"/>
              </a:rPr>
              <a:t> </a:t>
            </a:r>
          </a:p>
          <a:p>
            <a:pPr algn="l" eaLnBrk="1" hangingPunct="1"/>
            <a:r>
              <a:rPr lang="en-US" altLang="en-US" sz="2400" b="1" dirty="0">
                <a:solidFill>
                  <a:prstClr val="black"/>
                </a:solidFill>
                <a:effectLst/>
                <a:ea typeface="MS PGothic" panose="020B0600070205080204" pitchFamily="34" charset="-128"/>
              </a:rPr>
              <a:t>Income documentation </a:t>
            </a:r>
          </a:p>
          <a:p>
            <a:pPr algn="l" eaLnBrk="1" hangingPunct="1"/>
            <a:r>
              <a:rPr lang="en-US" altLang="en-US" sz="2400" b="1" dirty="0">
                <a:solidFill>
                  <a:srgbClr val="4343FF"/>
                </a:solidFill>
                <a:effectLst/>
                <a:ea typeface="MS PGothic" panose="020B0600070205080204" pitchFamily="34" charset="-128"/>
              </a:rPr>
              <a:t>VS</a:t>
            </a:r>
            <a:r>
              <a:rPr lang="en-US" altLang="en-US" sz="2400" b="1" dirty="0">
                <a:solidFill>
                  <a:srgbClr val="FFFF99"/>
                </a:solidFill>
                <a:effectLst/>
                <a:ea typeface="MS PGothic" panose="020B0600070205080204" pitchFamily="34" charset="-128"/>
              </a:rPr>
              <a:t> </a:t>
            </a:r>
          </a:p>
          <a:p>
            <a:pPr algn="l" eaLnBrk="1" hangingPunct="1"/>
            <a:r>
              <a:rPr lang="en-US" altLang="en-US" sz="2400" b="1" dirty="0">
                <a:solidFill>
                  <a:prstClr val="black"/>
                </a:solidFill>
                <a:effectLst/>
                <a:ea typeface="MS PGothic" panose="020B0600070205080204" pitchFamily="34" charset="-128"/>
              </a:rPr>
              <a:t>Eligibility Verification form</a:t>
            </a:r>
            <a:endParaRPr lang="fr-FR" altLang="en-US" sz="2400" b="1" i="1" dirty="0">
              <a:solidFill>
                <a:prstClr val="black"/>
              </a:solidFill>
              <a:effectLst/>
              <a:ea typeface="MS PGothic" panose="020B0600070205080204" pitchFamily="34" charset="-128"/>
            </a:endParaRPr>
          </a:p>
        </p:txBody>
      </p:sp>
      <p:sp>
        <p:nvSpPr>
          <p:cNvPr id="2" name="Slide Number Placeholder 1">
            <a:extLst>
              <a:ext uri="{FF2B5EF4-FFF2-40B4-BE49-F238E27FC236}">
                <a16:creationId xmlns:a16="http://schemas.microsoft.com/office/drawing/2014/main" id="{76D3FFA0-30BC-FCD2-5D2C-07370B7896E0}"/>
              </a:ext>
            </a:extLst>
          </p:cNvPr>
          <p:cNvSpPr>
            <a:spLocks noGrp="1"/>
          </p:cNvSpPr>
          <p:nvPr>
            <p:ph type="sldNum" sz="quarter" idx="12"/>
          </p:nvPr>
        </p:nvSpPr>
        <p:spPr/>
        <p:txBody>
          <a:bodyPr/>
          <a:lstStyle/>
          <a:p>
            <a:fld id="{2B6F80E5-65D7-4EA7-8586-2E3D916A4AB1}" type="slidenum">
              <a:rPr lang="en-US" smtClean="0">
                <a:solidFill>
                  <a:srgbClr val="000000"/>
                </a:solidFill>
              </a:rPr>
              <a:pPr/>
              <a:t>95</a:t>
            </a:fld>
            <a:endParaRPr lang="en-US">
              <a:solidFill>
                <a:srgbClr val="000000"/>
              </a:solidFill>
            </a:endParaRPr>
          </a:p>
        </p:txBody>
      </p:sp>
    </p:spTree>
    <p:extLst>
      <p:ext uri="{BB962C8B-B14F-4D97-AF65-F5344CB8AC3E}">
        <p14:creationId xmlns:p14="http://schemas.microsoft.com/office/powerpoint/2010/main" val="3761725543"/>
      </p:ext>
    </p:extLst>
  </p:cSld>
  <p:clrMapOvr>
    <a:masterClrMapping/>
  </p:clrMapOvr>
  <p:transition spd="slow">
    <p:blinds dir="vert"/>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Text Box 8"/>
          <p:cNvSpPr txBox="1">
            <a:spLocks noChangeArrowheads="1"/>
          </p:cNvSpPr>
          <p:nvPr/>
        </p:nvSpPr>
        <p:spPr bwMode="auto">
          <a:xfrm>
            <a:off x="1150938" y="1701800"/>
            <a:ext cx="6840537" cy="4103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r>
              <a:rPr lang="en-US" altLang="en-US" sz="2400" b="1" dirty="0">
                <a:solidFill>
                  <a:srgbClr val="00117E"/>
                </a:solidFill>
                <a:effectLst/>
                <a:ea typeface="MS PGothic" panose="020B0600070205080204" pitchFamily="34" charset="-128"/>
              </a:rPr>
              <a:t>When the enrollment application is completed (</a:t>
            </a:r>
            <a:r>
              <a:rPr lang="en-US" altLang="en-US" sz="2000" b="1" i="1" dirty="0">
                <a:solidFill>
                  <a:srgbClr val="00117E"/>
                </a:solidFill>
                <a:effectLst/>
                <a:ea typeface="MS PGothic" panose="020B0600070205080204" pitchFamily="34" charset="-128"/>
              </a:rPr>
              <a:t>and dated</a:t>
            </a:r>
            <a:r>
              <a:rPr lang="en-US" altLang="en-US" sz="2400" b="1" dirty="0">
                <a:solidFill>
                  <a:srgbClr val="00117E"/>
                </a:solidFill>
                <a:effectLst/>
                <a:ea typeface="MS PGothic" panose="020B0600070205080204" pitchFamily="34" charset="-128"/>
              </a:rPr>
              <a:t>), the clock starts to tick for the family to present income documentation.  If they have not provided you with income documentation </a:t>
            </a:r>
            <a:r>
              <a:rPr lang="en-US" altLang="en-US" sz="2400" b="1" u="sng" dirty="0">
                <a:solidFill>
                  <a:srgbClr val="00117E"/>
                </a:solidFill>
                <a:effectLst/>
                <a:ea typeface="MS PGothic" panose="020B0600070205080204" pitchFamily="34" charset="-128"/>
              </a:rPr>
              <a:t>within 90 days of the application date</a:t>
            </a:r>
            <a:r>
              <a:rPr lang="en-US" altLang="en-US" sz="2400" b="1" dirty="0">
                <a:solidFill>
                  <a:srgbClr val="00117E"/>
                </a:solidFill>
                <a:effectLst/>
                <a:ea typeface="MS PGothic" panose="020B0600070205080204" pitchFamily="34" charset="-128"/>
              </a:rPr>
              <a:t>, the application is then void.  If the parent brings in their income verification after that 90 days, they would also need to fill out the application again.</a:t>
            </a:r>
          </a:p>
        </p:txBody>
      </p:sp>
      <p:sp>
        <p:nvSpPr>
          <p:cNvPr id="4" name="Text Box 7"/>
          <p:cNvSpPr txBox="1">
            <a:spLocks noChangeArrowheads="1"/>
          </p:cNvSpPr>
          <p:nvPr/>
        </p:nvSpPr>
        <p:spPr bwMode="auto">
          <a:xfrm>
            <a:off x="3059113" y="627063"/>
            <a:ext cx="2870200"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r>
              <a:rPr lang="fr-FR" altLang="en-US" sz="4000" b="1" u="sng" dirty="0">
                <a:solidFill>
                  <a:prstClr val="black"/>
                </a:solidFill>
                <a:effectLst/>
                <a:latin typeface="Verdana" pitchFamily="34" charset="0"/>
                <a:ea typeface="MS PGothic" panose="020B0600070205080204" pitchFamily="34" charset="-128"/>
              </a:rPr>
              <a:t>Eligibility</a:t>
            </a:r>
            <a:endParaRPr lang="fr-FR" altLang="en-US" sz="4000" u="sng" dirty="0">
              <a:solidFill>
                <a:prstClr val="black"/>
              </a:solidFill>
              <a:effectLst/>
              <a:ea typeface="MS PGothic" panose="020B0600070205080204" pitchFamily="34" charset="-128"/>
            </a:endParaRPr>
          </a:p>
        </p:txBody>
      </p:sp>
      <p:sp>
        <p:nvSpPr>
          <p:cNvPr id="2" name="Slide Number Placeholder 1">
            <a:extLst>
              <a:ext uri="{FF2B5EF4-FFF2-40B4-BE49-F238E27FC236}">
                <a16:creationId xmlns:a16="http://schemas.microsoft.com/office/drawing/2014/main" id="{24738D95-7DD5-DBA5-72F4-0B405FA01AB8}"/>
              </a:ext>
            </a:extLst>
          </p:cNvPr>
          <p:cNvSpPr>
            <a:spLocks noGrp="1"/>
          </p:cNvSpPr>
          <p:nvPr>
            <p:ph type="sldNum" sz="quarter" idx="12"/>
          </p:nvPr>
        </p:nvSpPr>
        <p:spPr/>
        <p:txBody>
          <a:bodyPr/>
          <a:lstStyle/>
          <a:p>
            <a:fld id="{2B6F80E5-65D7-4EA7-8586-2E3D916A4AB1}" type="slidenum">
              <a:rPr lang="en-US" smtClean="0">
                <a:solidFill>
                  <a:srgbClr val="000000"/>
                </a:solidFill>
              </a:rPr>
              <a:pPr/>
              <a:t>96</a:t>
            </a:fld>
            <a:endParaRPr lang="en-US">
              <a:solidFill>
                <a:srgbClr val="000000"/>
              </a:solidFill>
            </a:endParaRPr>
          </a:p>
        </p:txBody>
      </p:sp>
    </p:spTree>
    <p:extLst>
      <p:ext uri="{BB962C8B-B14F-4D97-AF65-F5344CB8AC3E}">
        <p14:creationId xmlns:p14="http://schemas.microsoft.com/office/powerpoint/2010/main" val="4247522088"/>
      </p:ext>
    </p:extLst>
  </p:cSld>
  <p:clrMapOvr>
    <a:masterClrMapping/>
  </p:clrMapOvr>
  <p:transition spd="slow">
    <p:wipe/>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Text Box 8"/>
          <p:cNvSpPr txBox="1">
            <a:spLocks noChangeArrowheads="1"/>
          </p:cNvSpPr>
          <p:nvPr/>
        </p:nvSpPr>
        <p:spPr bwMode="auto">
          <a:xfrm>
            <a:off x="1160463" y="1701800"/>
            <a:ext cx="6840537" cy="4103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r>
              <a:rPr lang="en-US" altLang="en-US" sz="2400" b="1" dirty="0">
                <a:solidFill>
                  <a:srgbClr val="00117E"/>
                </a:solidFill>
                <a:effectLst/>
                <a:ea typeface="MS PGothic" panose="020B0600070205080204" pitchFamily="34" charset="-128"/>
              </a:rPr>
              <a:t>The income documentation must be for a consecutive month, with the ending date no earlier than 1 month </a:t>
            </a:r>
            <a:r>
              <a:rPr lang="en-US" altLang="en-US" sz="1800" b="1" i="1" dirty="0">
                <a:solidFill>
                  <a:srgbClr val="00117E"/>
                </a:solidFill>
                <a:effectLst/>
                <a:ea typeface="MS PGothic" panose="020B0600070205080204" pitchFamily="34" charset="-128"/>
              </a:rPr>
              <a:t>(30 days) </a:t>
            </a:r>
            <a:r>
              <a:rPr lang="en-US" altLang="en-US" sz="2400" b="1" dirty="0">
                <a:solidFill>
                  <a:srgbClr val="00117E"/>
                </a:solidFill>
                <a:effectLst/>
                <a:ea typeface="MS PGothic" panose="020B0600070205080204" pitchFamily="34" charset="-128"/>
              </a:rPr>
              <a:t>prior to the date of the application.</a:t>
            </a:r>
          </a:p>
          <a:p>
            <a:pPr algn="l" eaLnBrk="1" hangingPunct="1"/>
            <a:endParaRPr lang="en-US" altLang="en-US" sz="2400" b="1" dirty="0">
              <a:solidFill>
                <a:prstClr val="white"/>
              </a:solidFill>
              <a:effectLst/>
              <a:ea typeface="MS PGothic" panose="020B0600070205080204" pitchFamily="34" charset="-128"/>
            </a:endParaRPr>
          </a:p>
          <a:p>
            <a:pPr algn="l" eaLnBrk="1" hangingPunct="1"/>
            <a:endParaRPr lang="en-US" altLang="en-US" sz="2400" b="1" dirty="0">
              <a:solidFill>
                <a:srgbClr val="00117E"/>
              </a:solidFill>
              <a:effectLst/>
              <a:ea typeface="MS PGothic" panose="020B0600070205080204" pitchFamily="34" charset="-128"/>
            </a:endParaRPr>
          </a:p>
          <a:p>
            <a:pPr algn="l" eaLnBrk="1" hangingPunct="1"/>
            <a:endParaRPr lang="en-US" altLang="en-US" sz="2400" b="1" dirty="0">
              <a:solidFill>
                <a:prstClr val="white"/>
              </a:solidFill>
              <a:effectLst/>
              <a:ea typeface="MS PGothic" panose="020B0600070205080204" pitchFamily="34" charset="-128"/>
            </a:endParaRPr>
          </a:p>
          <a:p>
            <a:pPr algn="l" eaLnBrk="1" hangingPunct="1"/>
            <a:endParaRPr lang="en-US" altLang="en-US" sz="2400" b="1" dirty="0">
              <a:solidFill>
                <a:prstClr val="white"/>
              </a:solidFill>
              <a:effectLst/>
              <a:ea typeface="MS PGothic" panose="020B0600070205080204" pitchFamily="34" charset="-128"/>
            </a:endParaRPr>
          </a:p>
          <a:p>
            <a:pPr algn="l" eaLnBrk="1" hangingPunct="1"/>
            <a:r>
              <a:rPr lang="en-US" altLang="en-US" sz="3600" b="1" dirty="0">
                <a:solidFill>
                  <a:srgbClr val="FF0000"/>
                </a:solidFill>
                <a:effectLst/>
                <a:latin typeface="Bell MT" pitchFamily="18" charset="0"/>
                <a:ea typeface="MS PGothic" panose="020B0600070205080204" pitchFamily="34" charset="-128"/>
              </a:rPr>
              <a:t>Here is some clarification on that statement:</a:t>
            </a:r>
          </a:p>
        </p:txBody>
      </p:sp>
      <p:sp>
        <p:nvSpPr>
          <p:cNvPr id="4" name="Text Box 7"/>
          <p:cNvSpPr txBox="1">
            <a:spLocks noChangeArrowheads="1"/>
          </p:cNvSpPr>
          <p:nvPr/>
        </p:nvSpPr>
        <p:spPr bwMode="auto">
          <a:xfrm>
            <a:off x="3059113" y="627063"/>
            <a:ext cx="2870200"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r>
              <a:rPr lang="fr-FR" altLang="en-US" sz="4000" b="1" u="sng" dirty="0">
                <a:solidFill>
                  <a:prstClr val="black"/>
                </a:solidFill>
                <a:effectLst/>
                <a:latin typeface="Verdana" pitchFamily="34" charset="0"/>
                <a:ea typeface="MS PGothic" panose="020B0600070205080204" pitchFamily="34" charset="-128"/>
              </a:rPr>
              <a:t>Eligibility</a:t>
            </a:r>
            <a:endParaRPr lang="fr-FR" altLang="en-US" sz="4000" u="sng" dirty="0">
              <a:solidFill>
                <a:prstClr val="black"/>
              </a:solidFill>
              <a:effectLst/>
              <a:ea typeface="MS PGothic" panose="020B0600070205080204" pitchFamily="34" charset="-128"/>
            </a:endParaRPr>
          </a:p>
        </p:txBody>
      </p:sp>
      <p:sp>
        <p:nvSpPr>
          <p:cNvPr id="2" name="Slide Number Placeholder 1">
            <a:extLst>
              <a:ext uri="{FF2B5EF4-FFF2-40B4-BE49-F238E27FC236}">
                <a16:creationId xmlns:a16="http://schemas.microsoft.com/office/drawing/2014/main" id="{327314C7-E011-F0BB-90F3-0E75C96965B0}"/>
              </a:ext>
            </a:extLst>
          </p:cNvPr>
          <p:cNvSpPr>
            <a:spLocks noGrp="1"/>
          </p:cNvSpPr>
          <p:nvPr>
            <p:ph type="sldNum" sz="quarter" idx="12"/>
          </p:nvPr>
        </p:nvSpPr>
        <p:spPr/>
        <p:txBody>
          <a:bodyPr/>
          <a:lstStyle/>
          <a:p>
            <a:fld id="{2B6F80E5-65D7-4EA7-8586-2E3D916A4AB1}" type="slidenum">
              <a:rPr lang="en-US" smtClean="0">
                <a:solidFill>
                  <a:srgbClr val="000000"/>
                </a:solidFill>
              </a:rPr>
              <a:pPr/>
              <a:t>97</a:t>
            </a:fld>
            <a:endParaRPr lang="en-US">
              <a:solidFill>
                <a:srgbClr val="000000"/>
              </a:solidFill>
            </a:endParaRPr>
          </a:p>
        </p:txBody>
      </p:sp>
    </p:spTree>
    <p:extLst>
      <p:ext uri="{BB962C8B-B14F-4D97-AF65-F5344CB8AC3E}">
        <p14:creationId xmlns:p14="http://schemas.microsoft.com/office/powerpoint/2010/main" val="179269487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nodeType="afterEffect">
                                  <p:stCondLst>
                                    <p:cond delay="2000"/>
                                  </p:stCondLst>
                                  <p:childTnLst>
                                    <p:set>
                                      <p:cBhvr>
                                        <p:cTn id="6" dur="1" fill="hold">
                                          <p:stCondLst>
                                            <p:cond delay="0"/>
                                          </p:stCondLst>
                                        </p:cTn>
                                        <p:tgtEl>
                                          <p:spTgt spid="64515">
                                            <p:txEl>
                                              <p:pRg st="5" end="5"/>
                                            </p:txEl>
                                          </p:spTgt>
                                        </p:tgtEl>
                                        <p:attrNameLst>
                                          <p:attrName>style.visibility</p:attrName>
                                        </p:attrNameLst>
                                      </p:cBhvr>
                                      <p:to>
                                        <p:strVal val="visible"/>
                                      </p:to>
                                    </p:set>
                                    <p:anim calcmode="lin" valueType="num">
                                      <p:cBhvr additive="base">
                                        <p:cTn id="7" dur="1000"/>
                                        <p:tgtEl>
                                          <p:spTgt spid="64515">
                                            <p:txEl>
                                              <p:pRg st="5" end="5"/>
                                            </p:txEl>
                                          </p:spTgt>
                                        </p:tgtEl>
                                        <p:attrNameLst>
                                          <p:attrName>ppt_y</p:attrName>
                                        </p:attrNameLst>
                                      </p:cBhvr>
                                      <p:tavLst>
                                        <p:tav tm="0">
                                          <p:val>
                                            <p:strVal val="#ppt_y+#ppt_h*1.125000"/>
                                          </p:val>
                                        </p:tav>
                                        <p:tav tm="100000">
                                          <p:val>
                                            <p:strVal val="#ppt_y"/>
                                          </p:val>
                                        </p:tav>
                                      </p:tavLst>
                                    </p:anim>
                                    <p:animEffect transition="in" filter="wipe(up)">
                                      <p:cBhvr>
                                        <p:cTn id="8" dur="1000"/>
                                        <p:tgtEl>
                                          <p:spTgt spid="6451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Text Box 8"/>
          <p:cNvSpPr txBox="1">
            <a:spLocks noChangeArrowheads="1"/>
          </p:cNvSpPr>
          <p:nvPr/>
        </p:nvSpPr>
        <p:spPr bwMode="auto">
          <a:xfrm>
            <a:off x="1150938" y="1701800"/>
            <a:ext cx="6840537" cy="4103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r>
              <a:rPr lang="en-US" altLang="en-US" sz="2400" b="1" dirty="0">
                <a:solidFill>
                  <a:srgbClr val="00117E"/>
                </a:solidFill>
                <a:effectLst/>
                <a:ea typeface="MS PGothic" panose="020B0600070205080204" pitchFamily="34" charset="-128"/>
              </a:rPr>
              <a:t>If paystubs are used for income verification, the ending date for the last period of pay </a:t>
            </a:r>
            <a:r>
              <a:rPr lang="en-US" altLang="en-US" sz="2400" b="1" u="sng" dirty="0">
                <a:solidFill>
                  <a:srgbClr val="00117E"/>
                </a:solidFill>
                <a:effectLst/>
                <a:ea typeface="MS PGothic" panose="020B0600070205080204" pitchFamily="34" charset="-128"/>
              </a:rPr>
              <a:t>cannot be any older than 1 month </a:t>
            </a:r>
            <a:r>
              <a:rPr lang="en-US" altLang="en-US" sz="1800" b="1" i="1" u="sng" dirty="0">
                <a:solidFill>
                  <a:srgbClr val="00117E"/>
                </a:solidFill>
                <a:effectLst/>
                <a:ea typeface="MS PGothic" panose="020B0600070205080204" pitchFamily="34" charset="-128"/>
              </a:rPr>
              <a:t>(30 days) </a:t>
            </a:r>
            <a:r>
              <a:rPr lang="en-US" altLang="en-US" sz="2400" b="1" dirty="0">
                <a:solidFill>
                  <a:srgbClr val="00117E"/>
                </a:solidFill>
                <a:effectLst/>
                <a:ea typeface="MS PGothic" panose="020B0600070205080204" pitchFamily="34" charset="-128"/>
              </a:rPr>
              <a:t>from the date of the application.  It can be more recent than that, but it cannot be any older.  For instance, if the application date is 3/1/26, the ending pay period date </a:t>
            </a:r>
            <a:r>
              <a:rPr lang="en-US" altLang="en-US" sz="2400" b="1" u="sng" dirty="0">
                <a:solidFill>
                  <a:srgbClr val="00117E"/>
                </a:solidFill>
                <a:effectLst/>
                <a:ea typeface="MS PGothic" panose="020B0600070205080204" pitchFamily="34" charset="-128"/>
              </a:rPr>
              <a:t>cannot be older </a:t>
            </a:r>
            <a:r>
              <a:rPr lang="en-US" altLang="en-US" sz="2400" b="1" dirty="0">
                <a:solidFill>
                  <a:srgbClr val="00117E"/>
                </a:solidFill>
                <a:effectLst/>
                <a:ea typeface="MS PGothic" panose="020B0600070205080204" pitchFamily="34" charset="-128"/>
              </a:rPr>
              <a:t>than 2/1/26.</a:t>
            </a:r>
          </a:p>
        </p:txBody>
      </p:sp>
      <p:sp>
        <p:nvSpPr>
          <p:cNvPr id="4" name="Text Box 7"/>
          <p:cNvSpPr txBox="1">
            <a:spLocks noChangeArrowheads="1"/>
          </p:cNvSpPr>
          <p:nvPr/>
        </p:nvSpPr>
        <p:spPr bwMode="auto">
          <a:xfrm>
            <a:off x="3059113" y="627063"/>
            <a:ext cx="2870200"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r>
              <a:rPr lang="fr-FR" altLang="en-US" sz="4000" b="1" u="sng" dirty="0">
                <a:solidFill>
                  <a:prstClr val="black"/>
                </a:solidFill>
                <a:effectLst/>
                <a:latin typeface="Verdana" pitchFamily="34" charset="0"/>
                <a:ea typeface="MS PGothic" panose="020B0600070205080204" pitchFamily="34" charset="-128"/>
              </a:rPr>
              <a:t>Eligibility</a:t>
            </a:r>
            <a:endParaRPr lang="fr-FR" altLang="en-US" sz="4000" u="sng" dirty="0">
              <a:solidFill>
                <a:prstClr val="black"/>
              </a:solidFill>
              <a:effectLst/>
              <a:ea typeface="MS PGothic" panose="020B0600070205080204" pitchFamily="34" charset="-128"/>
            </a:endParaRPr>
          </a:p>
        </p:txBody>
      </p:sp>
      <p:sp>
        <p:nvSpPr>
          <p:cNvPr id="2" name="Slide Number Placeholder 1">
            <a:extLst>
              <a:ext uri="{FF2B5EF4-FFF2-40B4-BE49-F238E27FC236}">
                <a16:creationId xmlns:a16="http://schemas.microsoft.com/office/drawing/2014/main" id="{4D7208FA-784A-49D0-1E1F-C1BDB2E31650}"/>
              </a:ext>
            </a:extLst>
          </p:cNvPr>
          <p:cNvSpPr>
            <a:spLocks noGrp="1"/>
          </p:cNvSpPr>
          <p:nvPr>
            <p:ph type="sldNum" sz="quarter" idx="12"/>
          </p:nvPr>
        </p:nvSpPr>
        <p:spPr/>
        <p:txBody>
          <a:bodyPr/>
          <a:lstStyle/>
          <a:p>
            <a:fld id="{2B6F80E5-65D7-4EA7-8586-2E3D916A4AB1}" type="slidenum">
              <a:rPr lang="en-US" smtClean="0">
                <a:solidFill>
                  <a:srgbClr val="000000"/>
                </a:solidFill>
              </a:rPr>
              <a:pPr/>
              <a:t>98</a:t>
            </a:fld>
            <a:endParaRPr lang="en-US">
              <a:solidFill>
                <a:srgbClr val="000000"/>
              </a:solidFill>
            </a:endParaRPr>
          </a:p>
        </p:txBody>
      </p:sp>
    </p:spTree>
    <p:extLst>
      <p:ext uri="{BB962C8B-B14F-4D97-AF65-F5344CB8AC3E}">
        <p14:creationId xmlns:p14="http://schemas.microsoft.com/office/powerpoint/2010/main" val="1933958808"/>
      </p:ext>
    </p:extLst>
  </p:cSld>
  <p:clrMapOvr>
    <a:masterClrMapping/>
  </p:clrMapOvr>
  <p:transition spd="slow">
    <p:wipe/>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Text Box 8"/>
          <p:cNvSpPr txBox="1">
            <a:spLocks noChangeArrowheads="1"/>
          </p:cNvSpPr>
          <p:nvPr/>
        </p:nvSpPr>
        <p:spPr bwMode="auto">
          <a:xfrm>
            <a:off x="1160463" y="1701800"/>
            <a:ext cx="6840537" cy="4103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r>
              <a:rPr lang="en-US" altLang="en-US" sz="2400" b="1" dirty="0">
                <a:solidFill>
                  <a:srgbClr val="00117E"/>
                </a:solidFill>
                <a:effectLst/>
                <a:ea typeface="MS PGothic" panose="020B0600070205080204" pitchFamily="34" charset="-128"/>
              </a:rPr>
              <a:t>The </a:t>
            </a:r>
            <a:r>
              <a:rPr lang="en-US" altLang="en-US" sz="2400" b="1" dirty="0">
                <a:solidFill>
                  <a:srgbClr val="FF0000"/>
                </a:solidFill>
                <a:effectLst/>
                <a:ea typeface="MS PGothic" panose="020B0600070205080204" pitchFamily="34" charset="-128"/>
              </a:rPr>
              <a:t>Eligibility Verification form </a:t>
            </a:r>
            <a:r>
              <a:rPr lang="en-US" altLang="en-US" sz="2400" b="1" dirty="0">
                <a:solidFill>
                  <a:srgbClr val="00117E"/>
                </a:solidFill>
                <a:effectLst/>
                <a:ea typeface="MS PGothic" panose="020B0600070205080204" pitchFamily="34" charset="-128"/>
              </a:rPr>
              <a:t>must be completed </a:t>
            </a:r>
            <a:r>
              <a:rPr lang="en-US" altLang="en-US" sz="2400" b="1" u="sng" dirty="0">
                <a:solidFill>
                  <a:srgbClr val="00117E"/>
                </a:solidFill>
                <a:effectLst/>
                <a:ea typeface="MS PGothic" panose="020B0600070205080204" pitchFamily="34" charset="-128"/>
              </a:rPr>
              <a:t>within 30 days of receiving the income documentation.  </a:t>
            </a:r>
          </a:p>
        </p:txBody>
      </p:sp>
      <p:sp>
        <p:nvSpPr>
          <p:cNvPr id="4" name="Text Box 7"/>
          <p:cNvSpPr txBox="1">
            <a:spLocks noChangeArrowheads="1"/>
          </p:cNvSpPr>
          <p:nvPr/>
        </p:nvSpPr>
        <p:spPr bwMode="auto">
          <a:xfrm>
            <a:off x="3059113" y="627063"/>
            <a:ext cx="2870200"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r>
              <a:rPr lang="fr-FR" altLang="en-US" sz="4000" b="1" u="sng" dirty="0">
                <a:solidFill>
                  <a:prstClr val="black"/>
                </a:solidFill>
                <a:effectLst/>
                <a:latin typeface="Verdana" pitchFamily="34" charset="0"/>
                <a:ea typeface="MS PGothic" panose="020B0600070205080204" pitchFamily="34" charset="-128"/>
              </a:rPr>
              <a:t>Eligibility</a:t>
            </a:r>
            <a:endParaRPr lang="fr-FR" altLang="en-US" sz="4000" u="sng" dirty="0">
              <a:solidFill>
                <a:prstClr val="black"/>
              </a:solidFill>
              <a:effectLst/>
              <a:ea typeface="MS PGothic" panose="020B0600070205080204" pitchFamily="34" charset="-128"/>
            </a:endParaRPr>
          </a:p>
        </p:txBody>
      </p:sp>
      <p:sp>
        <p:nvSpPr>
          <p:cNvPr id="2" name="Slide Number Placeholder 1">
            <a:extLst>
              <a:ext uri="{FF2B5EF4-FFF2-40B4-BE49-F238E27FC236}">
                <a16:creationId xmlns:a16="http://schemas.microsoft.com/office/drawing/2014/main" id="{45149C44-DCD0-3DF6-AF04-F42E5A4B0FB0}"/>
              </a:ext>
            </a:extLst>
          </p:cNvPr>
          <p:cNvSpPr>
            <a:spLocks noGrp="1"/>
          </p:cNvSpPr>
          <p:nvPr>
            <p:ph type="sldNum" sz="quarter" idx="12"/>
          </p:nvPr>
        </p:nvSpPr>
        <p:spPr/>
        <p:txBody>
          <a:bodyPr/>
          <a:lstStyle/>
          <a:p>
            <a:fld id="{2B6F80E5-65D7-4EA7-8586-2E3D916A4AB1}" type="slidenum">
              <a:rPr lang="en-US" smtClean="0">
                <a:solidFill>
                  <a:srgbClr val="000000"/>
                </a:solidFill>
              </a:rPr>
              <a:pPr/>
              <a:t>99</a:t>
            </a:fld>
            <a:endParaRPr lang="en-US">
              <a:solidFill>
                <a:srgbClr val="000000"/>
              </a:solidFill>
            </a:endParaRPr>
          </a:p>
        </p:txBody>
      </p:sp>
    </p:spTree>
    <p:extLst>
      <p:ext uri="{BB962C8B-B14F-4D97-AF65-F5344CB8AC3E}">
        <p14:creationId xmlns:p14="http://schemas.microsoft.com/office/powerpoint/2010/main" val="1219937292"/>
      </p:ext>
    </p:extLst>
  </p:cSld>
  <p:clrMapOvr>
    <a:masterClrMapping/>
  </p:clrMapOvr>
  <p:transition spd="slow">
    <p:wipe/>
  </p:transition>
</p:sld>
</file>

<file path=ppt/theme/_rels/them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image" Target="../media/image9.jpeg"/></Relationships>
</file>

<file path=ppt/theme/theme1.xml><?xml version="1.0" encoding="utf-8"?>
<a:theme xmlns:a="http://schemas.openxmlformats.org/drawingml/2006/main" name="Conference_3">
  <a:themeElements>
    <a:clrScheme name="Conference_3 1">
      <a:dk1>
        <a:srgbClr val="4D4D4D"/>
      </a:dk1>
      <a:lt1>
        <a:srgbClr val="FFFFFF"/>
      </a:lt1>
      <a:dk2>
        <a:srgbClr val="F2EF62"/>
      </a:dk2>
      <a:lt2>
        <a:srgbClr val="DDDDDD"/>
      </a:lt2>
      <a:accent1>
        <a:srgbClr val="8FAD2F"/>
      </a:accent1>
      <a:accent2>
        <a:srgbClr val="DBE8B2"/>
      </a:accent2>
      <a:accent3>
        <a:srgbClr val="FFFFFF"/>
      </a:accent3>
      <a:accent4>
        <a:srgbClr val="404040"/>
      </a:accent4>
      <a:accent5>
        <a:srgbClr val="C6D3AD"/>
      </a:accent5>
      <a:accent6>
        <a:srgbClr val="C6D2A1"/>
      </a:accent6>
      <a:hlink>
        <a:srgbClr val="BAD16F"/>
      </a:hlink>
      <a:folHlink>
        <a:srgbClr val="507800"/>
      </a:folHlink>
    </a:clrScheme>
    <a:fontScheme name="Conference_3">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1400" b="0" i="0" u="none" strike="noStrike" cap="none" normalizeH="0" baseline="0" smtClean="0">
            <a:ln>
              <a:noFill/>
            </a:ln>
            <a:solidFill>
              <a:schemeClr val="bg1"/>
            </a:solidFill>
            <a:effectLst>
              <a:outerShdw blurRad="38100" dist="38100" dir="2700000" algn="tl">
                <a:srgbClr val="000000">
                  <a:alpha val="43137"/>
                </a:srgbClr>
              </a:outerShdw>
            </a:effectLst>
            <a:latin typeface="Times New Roman" pitchFamily="18" charset="0"/>
            <a:ea typeface="Gulim" pitchFamily="34" charset="-127"/>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1400" b="0" i="0" u="none" strike="noStrike" cap="none" normalizeH="0" baseline="0" smtClean="0">
            <a:ln>
              <a:noFill/>
            </a:ln>
            <a:solidFill>
              <a:schemeClr val="bg1"/>
            </a:solidFill>
            <a:effectLst>
              <a:outerShdw blurRad="38100" dist="38100" dir="2700000" algn="tl">
                <a:srgbClr val="000000">
                  <a:alpha val="43137"/>
                </a:srgbClr>
              </a:outerShdw>
            </a:effectLst>
            <a:latin typeface="Times New Roman" pitchFamily="18" charset="0"/>
            <a:ea typeface="Gulim" pitchFamily="34" charset="-127"/>
          </a:defRPr>
        </a:defPPr>
      </a:lstStyle>
    </a:lnDef>
  </a:objectDefaults>
  <a:extraClrSchemeLst>
    <a:extraClrScheme>
      <a:clrScheme name="Conference_3 1">
        <a:dk1>
          <a:srgbClr val="4D4D4D"/>
        </a:dk1>
        <a:lt1>
          <a:srgbClr val="FFFFFF"/>
        </a:lt1>
        <a:dk2>
          <a:srgbClr val="F2EF62"/>
        </a:dk2>
        <a:lt2>
          <a:srgbClr val="DDDDDD"/>
        </a:lt2>
        <a:accent1>
          <a:srgbClr val="8FAD2F"/>
        </a:accent1>
        <a:accent2>
          <a:srgbClr val="DBE8B2"/>
        </a:accent2>
        <a:accent3>
          <a:srgbClr val="FFFFFF"/>
        </a:accent3>
        <a:accent4>
          <a:srgbClr val="404040"/>
        </a:accent4>
        <a:accent5>
          <a:srgbClr val="C6D3AD"/>
        </a:accent5>
        <a:accent6>
          <a:srgbClr val="C6D2A1"/>
        </a:accent6>
        <a:hlink>
          <a:srgbClr val="BAD16F"/>
        </a:hlink>
        <a:folHlink>
          <a:srgbClr val="507800"/>
        </a:folHlink>
      </a:clrScheme>
      <a:clrMap bg1="lt1" tx1="dk1" bg2="lt2" tx2="dk2" accent1="accent1" accent2="accent2" accent3="accent3" accent4="accent4" accent5="accent5" accent6="accent6" hlink="hlink" folHlink="folHlink"/>
    </a:extraClrScheme>
    <a:extraClrScheme>
      <a:clrScheme name="Conference_3 2">
        <a:dk1>
          <a:srgbClr val="4D4D4D"/>
        </a:dk1>
        <a:lt1>
          <a:srgbClr val="FFFFFF"/>
        </a:lt1>
        <a:dk2>
          <a:srgbClr val="F4D18A"/>
        </a:dk2>
        <a:lt2>
          <a:srgbClr val="DDDDDD"/>
        </a:lt2>
        <a:accent1>
          <a:srgbClr val="B99633"/>
        </a:accent1>
        <a:accent2>
          <a:srgbClr val="EDE5D1"/>
        </a:accent2>
        <a:accent3>
          <a:srgbClr val="FFFFFF"/>
        </a:accent3>
        <a:accent4>
          <a:srgbClr val="404040"/>
        </a:accent4>
        <a:accent5>
          <a:srgbClr val="D9C9AD"/>
        </a:accent5>
        <a:accent6>
          <a:srgbClr val="D7CFBD"/>
        </a:accent6>
        <a:hlink>
          <a:srgbClr val="DAC896"/>
        </a:hlink>
        <a:folHlink>
          <a:srgbClr val="776101"/>
        </a:folHlink>
      </a:clrScheme>
      <a:clrMap bg1="lt1" tx1="dk1" bg2="lt2" tx2="dk2" accent1="accent1" accent2="accent2" accent3="accent3" accent4="accent4" accent5="accent5" accent6="accent6" hlink="hlink" folHlink="folHlink"/>
    </a:extraClrScheme>
    <a:extraClrScheme>
      <a:clrScheme name="Conference_3 3">
        <a:dk1>
          <a:srgbClr val="4D4D4D"/>
        </a:dk1>
        <a:lt1>
          <a:srgbClr val="FFFFFF"/>
        </a:lt1>
        <a:dk2>
          <a:srgbClr val="61C2F3"/>
        </a:dk2>
        <a:lt2>
          <a:srgbClr val="DDDDDD"/>
        </a:lt2>
        <a:accent1>
          <a:srgbClr val="5968D7"/>
        </a:accent1>
        <a:accent2>
          <a:srgbClr val="BECDEA"/>
        </a:accent2>
        <a:accent3>
          <a:srgbClr val="FFFFFF"/>
        </a:accent3>
        <a:accent4>
          <a:srgbClr val="404040"/>
        </a:accent4>
        <a:accent5>
          <a:srgbClr val="B5B9E8"/>
        </a:accent5>
        <a:accent6>
          <a:srgbClr val="ACBAD4"/>
        </a:accent6>
        <a:hlink>
          <a:srgbClr val="93A8EB"/>
        </a:hlink>
        <a:folHlink>
          <a:srgbClr val="1300A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Kate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_Jaques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onference_3">
  <a:themeElements>
    <a:clrScheme name="1_Conference_3 1">
      <a:dk1>
        <a:srgbClr val="4D4D4D"/>
      </a:dk1>
      <a:lt1>
        <a:srgbClr val="FFFFFF"/>
      </a:lt1>
      <a:dk2>
        <a:srgbClr val="F2EF62"/>
      </a:dk2>
      <a:lt2>
        <a:srgbClr val="DDDDDD"/>
      </a:lt2>
      <a:accent1>
        <a:srgbClr val="8FAD2F"/>
      </a:accent1>
      <a:accent2>
        <a:srgbClr val="DBE8B2"/>
      </a:accent2>
      <a:accent3>
        <a:srgbClr val="FFFFFF"/>
      </a:accent3>
      <a:accent4>
        <a:srgbClr val="404040"/>
      </a:accent4>
      <a:accent5>
        <a:srgbClr val="C6D3AD"/>
      </a:accent5>
      <a:accent6>
        <a:srgbClr val="C6D2A1"/>
      </a:accent6>
      <a:hlink>
        <a:srgbClr val="BAD16F"/>
      </a:hlink>
      <a:folHlink>
        <a:srgbClr val="507800"/>
      </a:folHlink>
    </a:clrScheme>
    <a:fontScheme name="1_Conference_3">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1400" b="0" i="0" u="none" strike="noStrike" cap="none" normalizeH="0" baseline="0" smtClean="0">
            <a:ln>
              <a:noFill/>
            </a:ln>
            <a:solidFill>
              <a:schemeClr val="bg1"/>
            </a:solidFill>
            <a:effectLst>
              <a:outerShdw blurRad="38100" dist="38100" dir="2700000" algn="tl">
                <a:srgbClr val="000000">
                  <a:alpha val="43137"/>
                </a:srgbClr>
              </a:outerShdw>
            </a:effectLst>
            <a:latin typeface="Times New Roman" pitchFamily="18" charset="0"/>
            <a:ea typeface="Gulim" pitchFamily="34" charset="-127"/>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1400" b="0" i="0" u="none" strike="noStrike" cap="none" normalizeH="0" baseline="0" smtClean="0">
            <a:ln>
              <a:noFill/>
            </a:ln>
            <a:solidFill>
              <a:schemeClr val="bg1"/>
            </a:solidFill>
            <a:effectLst>
              <a:outerShdw blurRad="38100" dist="38100" dir="2700000" algn="tl">
                <a:srgbClr val="000000">
                  <a:alpha val="43137"/>
                </a:srgbClr>
              </a:outerShdw>
            </a:effectLst>
            <a:latin typeface="Times New Roman" pitchFamily="18" charset="0"/>
            <a:ea typeface="Gulim" pitchFamily="34" charset="-127"/>
          </a:defRPr>
        </a:defPPr>
      </a:lstStyle>
    </a:lnDef>
  </a:objectDefaults>
  <a:extraClrSchemeLst>
    <a:extraClrScheme>
      <a:clrScheme name="1_Conference_3 1">
        <a:dk1>
          <a:srgbClr val="4D4D4D"/>
        </a:dk1>
        <a:lt1>
          <a:srgbClr val="FFFFFF"/>
        </a:lt1>
        <a:dk2>
          <a:srgbClr val="F2EF62"/>
        </a:dk2>
        <a:lt2>
          <a:srgbClr val="DDDDDD"/>
        </a:lt2>
        <a:accent1>
          <a:srgbClr val="8FAD2F"/>
        </a:accent1>
        <a:accent2>
          <a:srgbClr val="DBE8B2"/>
        </a:accent2>
        <a:accent3>
          <a:srgbClr val="FFFFFF"/>
        </a:accent3>
        <a:accent4>
          <a:srgbClr val="404040"/>
        </a:accent4>
        <a:accent5>
          <a:srgbClr val="C6D3AD"/>
        </a:accent5>
        <a:accent6>
          <a:srgbClr val="C6D2A1"/>
        </a:accent6>
        <a:hlink>
          <a:srgbClr val="BAD16F"/>
        </a:hlink>
        <a:folHlink>
          <a:srgbClr val="507800"/>
        </a:folHlink>
      </a:clrScheme>
      <a:clrMap bg1="lt1" tx1="dk1" bg2="lt2" tx2="dk2" accent1="accent1" accent2="accent2" accent3="accent3" accent4="accent4" accent5="accent5" accent6="accent6" hlink="hlink" folHlink="folHlink"/>
    </a:extraClrScheme>
    <a:extraClrScheme>
      <a:clrScheme name="1_Conference_3 2">
        <a:dk1>
          <a:srgbClr val="4D4D4D"/>
        </a:dk1>
        <a:lt1>
          <a:srgbClr val="FFFFFF"/>
        </a:lt1>
        <a:dk2>
          <a:srgbClr val="F4D18A"/>
        </a:dk2>
        <a:lt2>
          <a:srgbClr val="DDDDDD"/>
        </a:lt2>
        <a:accent1>
          <a:srgbClr val="B99633"/>
        </a:accent1>
        <a:accent2>
          <a:srgbClr val="EDE5D1"/>
        </a:accent2>
        <a:accent3>
          <a:srgbClr val="FFFFFF"/>
        </a:accent3>
        <a:accent4>
          <a:srgbClr val="404040"/>
        </a:accent4>
        <a:accent5>
          <a:srgbClr val="D9C9AD"/>
        </a:accent5>
        <a:accent6>
          <a:srgbClr val="D7CFBD"/>
        </a:accent6>
        <a:hlink>
          <a:srgbClr val="DAC896"/>
        </a:hlink>
        <a:folHlink>
          <a:srgbClr val="776101"/>
        </a:folHlink>
      </a:clrScheme>
      <a:clrMap bg1="lt1" tx1="dk1" bg2="lt2" tx2="dk2" accent1="accent1" accent2="accent2" accent3="accent3" accent4="accent4" accent5="accent5" accent6="accent6" hlink="hlink" folHlink="folHlink"/>
    </a:extraClrScheme>
    <a:extraClrScheme>
      <a:clrScheme name="1_Conference_3 3">
        <a:dk1>
          <a:srgbClr val="4D4D4D"/>
        </a:dk1>
        <a:lt1>
          <a:srgbClr val="FFFFFF"/>
        </a:lt1>
        <a:dk2>
          <a:srgbClr val="61C2F3"/>
        </a:dk2>
        <a:lt2>
          <a:srgbClr val="DDDDDD"/>
        </a:lt2>
        <a:accent1>
          <a:srgbClr val="5968D7"/>
        </a:accent1>
        <a:accent2>
          <a:srgbClr val="BECDEA"/>
        </a:accent2>
        <a:accent3>
          <a:srgbClr val="FFFFFF"/>
        </a:accent3>
        <a:accent4>
          <a:srgbClr val="404040"/>
        </a:accent4>
        <a:accent5>
          <a:srgbClr val="B5B9E8"/>
        </a:accent5>
        <a:accent6>
          <a:srgbClr val="ACBAD4"/>
        </a:accent6>
        <a:hlink>
          <a:srgbClr val="93A8EB"/>
        </a:hlink>
        <a:folHlink>
          <a:srgbClr val="1300A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rab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Jaques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Pushpin">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7.xml><?xml version="1.0" encoding="utf-8"?>
<a:theme xmlns:a="http://schemas.openxmlformats.org/drawingml/2006/main" name="ChronicleVTI">
  <a:themeElements>
    <a:clrScheme name="Chronicle">
      <a:dk1>
        <a:srgbClr val="000000"/>
      </a:dk1>
      <a:lt1>
        <a:srgbClr val="FFFFFF"/>
      </a:lt1>
      <a:dk2>
        <a:srgbClr val="1C1C32"/>
      </a:dk2>
      <a:lt2>
        <a:srgbClr val="F8F4F1"/>
      </a:lt2>
      <a:accent1>
        <a:srgbClr val="734B67"/>
      </a:accent1>
      <a:accent2>
        <a:srgbClr val="959EBB"/>
      </a:accent2>
      <a:accent3>
        <a:srgbClr val="596781"/>
      </a:accent3>
      <a:accent4>
        <a:srgbClr val="7F6E8C"/>
      </a:accent4>
      <a:accent5>
        <a:srgbClr val="DB9A8F"/>
      </a:accent5>
      <a:accent6>
        <a:srgbClr val="C29AB1"/>
      </a:accent6>
      <a:hlink>
        <a:srgbClr val="778BA2"/>
      </a:hlink>
      <a:folHlink>
        <a:srgbClr val="A27C99"/>
      </a:folHlink>
    </a:clrScheme>
    <a:fontScheme name="Univers Calisto">
      <a:majorFont>
        <a:latin typeface="Univers Condensed"/>
        <a:ea typeface=""/>
        <a:cs typeface=""/>
      </a:majorFont>
      <a:minorFont>
        <a:latin typeface="Calisto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hronicleVTI" id="{508E4D90-5116-4BF0-876B-3F422DD1F65F}" vid="{AA21DC3D-92A8-43A4-8358-ED428371CD55}"/>
    </a:ext>
  </a:extLst>
</a:theme>
</file>

<file path=ppt/theme/theme8.xml><?xml version="1.0" encoding="utf-8"?>
<a:theme xmlns:a="http://schemas.openxmlformats.org/drawingml/2006/main" name="Seyton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Standarddesign">
  <a:themeElements>
    <a:clrScheme name="Standarddesign 1">
      <a:dk1>
        <a:srgbClr val="000000"/>
      </a:dk1>
      <a:lt1>
        <a:srgbClr val="FFFFFF"/>
      </a:lt1>
      <a:dk2>
        <a:srgbClr val="F49B17"/>
      </a:dk2>
      <a:lt2>
        <a:srgbClr val="B5412C"/>
      </a:lt2>
      <a:accent1>
        <a:srgbClr val="496954"/>
      </a:accent1>
      <a:accent2>
        <a:srgbClr val="658570"/>
      </a:accent2>
      <a:accent3>
        <a:srgbClr val="FFFFFF"/>
      </a:accent3>
      <a:accent4>
        <a:srgbClr val="000000"/>
      </a:accent4>
      <a:accent5>
        <a:srgbClr val="B1B9B3"/>
      </a:accent5>
      <a:accent6>
        <a:srgbClr val="5B7865"/>
      </a:accent6>
      <a:hlink>
        <a:srgbClr val="9EBEA9"/>
      </a:hlink>
      <a:folHlink>
        <a:srgbClr val="CAEAD5"/>
      </a:folHlink>
    </a:clrScheme>
    <a:fontScheme name="Standard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1800" b="0" i="0" u="none" strike="noStrike" cap="none" normalizeH="0" baseline="0" smtClean="0">
            <a:ln>
              <a:noFill/>
            </a:ln>
            <a:solidFill>
              <a:schemeClr val="tx1"/>
            </a:solidFill>
            <a:effectLst/>
            <a:latin typeface="Arial" charset="0"/>
          </a:defRPr>
        </a:defPPr>
      </a:lstStyle>
    </a:lnDef>
  </a:objectDefaults>
  <a:extraClrSchemeLst>
    <a:extraClrScheme>
      <a:clrScheme name="Standarddesign 1">
        <a:dk1>
          <a:srgbClr val="000000"/>
        </a:dk1>
        <a:lt1>
          <a:srgbClr val="FFFFFF"/>
        </a:lt1>
        <a:dk2>
          <a:srgbClr val="F49B17"/>
        </a:dk2>
        <a:lt2>
          <a:srgbClr val="B5412C"/>
        </a:lt2>
        <a:accent1>
          <a:srgbClr val="496954"/>
        </a:accent1>
        <a:accent2>
          <a:srgbClr val="658570"/>
        </a:accent2>
        <a:accent3>
          <a:srgbClr val="FFFFFF"/>
        </a:accent3>
        <a:accent4>
          <a:srgbClr val="000000"/>
        </a:accent4>
        <a:accent5>
          <a:srgbClr val="B1B9B3"/>
        </a:accent5>
        <a:accent6>
          <a:srgbClr val="5B7865"/>
        </a:accent6>
        <a:hlink>
          <a:srgbClr val="9EBEA9"/>
        </a:hlink>
        <a:folHlink>
          <a:srgbClr val="CAEAD5"/>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Conference_3</Template>
  <TotalTime>19362</TotalTime>
  <Pages>0</Pages>
  <Words>7557</Words>
  <Characters>0</Characters>
  <Application>Microsoft Office PowerPoint</Application>
  <DocSecurity>0</DocSecurity>
  <PresentationFormat>On-screen Show (4:3)</PresentationFormat>
  <Lines>0</Lines>
  <Paragraphs>748</Paragraphs>
  <Slides>103</Slides>
  <Notes>33</Notes>
  <HiddenSlides>0</HiddenSlides>
  <MMClips>0</MMClips>
  <ScaleCrop>false</ScaleCrop>
  <HeadingPairs>
    <vt:vector size="6" baseType="variant">
      <vt:variant>
        <vt:lpstr>Fonts Used</vt:lpstr>
      </vt:variant>
      <vt:variant>
        <vt:i4>33</vt:i4>
      </vt:variant>
      <vt:variant>
        <vt:lpstr>Theme</vt:lpstr>
      </vt:variant>
      <vt:variant>
        <vt:i4>12</vt:i4>
      </vt:variant>
      <vt:variant>
        <vt:lpstr>Slide Titles</vt:lpstr>
      </vt:variant>
      <vt:variant>
        <vt:i4>103</vt:i4>
      </vt:variant>
    </vt:vector>
  </HeadingPairs>
  <TitlesOfParts>
    <vt:vector size="148" baseType="lpstr">
      <vt:lpstr>MS PGothic</vt:lpstr>
      <vt:lpstr>宋体</vt:lpstr>
      <vt:lpstr>Amatic SC</vt:lpstr>
      <vt:lpstr>Aptos Black</vt:lpstr>
      <vt:lpstr>Arial</vt:lpstr>
      <vt:lpstr>Arial Black</vt:lpstr>
      <vt:lpstr>Arial Narrow</vt:lpstr>
      <vt:lpstr>Baskerville Old Face</vt:lpstr>
      <vt:lpstr>Bell MT</vt:lpstr>
      <vt:lpstr>Berlin Sans FB</vt:lpstr>
      <vt:lpstr>Book Antiqua</vt:lpstr>
      <vt:lpstr>Bradley Hand ITC</vt:lpstr>
      <vt:lpstr>Brush Script MT</vt:lpstr>
      <vt:lpstr>Calibri</vt:lpstr>
      <vt:lpstr>Calisto MT</vt:lpstr>
      <vt:lpstr>Caveat</vt:lpstr>
      <vt:lpstr>Constantia</vt:lpstr>
      <vt:lpstr>Didact Gothic</vt:lpstr>
      <vt:lpstr>Franklin Gothic Book</vt:lpstr>
      <vt:lpstr>Impact</vt:lpstr>
      <vt:lpstr>Inconsolata</vt:lpstr>
      <vt:lpstr>Leelawadee</vt:lpstr>
      <vt:lpstr>Pangolin</vt:lpstr>
      <vt:lpstr>Patrick Hand SC</vt:lpstr>
      <vt:lpstr>Rage Italic</vt:lpstr>
      <vt:lpstr>Rockwell</vt:lpstr>
      <vt:lpstr>Segoe Print</vt:lpstr>
      <vt:lpstr>Tahoma</vt:lpstr>
      <vt:lpstr>Times New Roman</vt:lpstr>
      <vt:lpstr>Univers Condensed</vt:lpstr>
      <vt:lpstr>Varela Round</vt:lpstr>
      <vt:lpstr>Verdana</vt:lpstr>
      <vt:lpstr>Wingdings</vt:lpstr>
      <vt:lpstr>Conference_3</vt:lpstr>
      <vt:lpstr>1_Conference_3</vt:lpstr>
      <vt:lpstr>Crab template</vt:lpstr>
      <vt:lpstr>Diseño predeterminado</vt:lpstr>
      <vt:lpstr>Jaques template</vt:lpstr>
      <vt:lpstr>Pushpin</vt:lpstr>
      <vt:lpstr>ChronicleVTI</vt:lpstr>
      <vt:lpstr>Seyton template</vt:lpstr>
      <vt:lpstr>Standarddesign</vt:lpstr>
      <vt:lpstr>Kate template</vt:lpstr>
      <vt:lpstr>3_Office Theme</vt:lpstr>
      <vt:lpstr>1_Jaques template</vt:lpstr>
      <vt:lpstr>PowerPoint Presentation</vt:lpstr>
      <vt:lpstr>PowerPoint Presentation</vt:lpstr>
      <vt:lpstr>PowerPoint Presentation</vt:lpstr>
      <vt:lpstr>PowerPoint Presentation</vt:lpstr>
      <vt:lpstr>Eligibility</vt:lpstr>
      <vt:lpstr>PowerPoint Presentation</vt:lpstr>
      <vt:lpstr>PowerPoint Presentation</vt:lpstr>
      <vt:lpstr>PowerPoint Presentation</vt:lpstr>
      <vt:lpstr>Eligibility</vt:lpstr>
      <vt:lpstr>PowerPoint Presentation</vt:lpstr>
      <vt:lpstr>Filling out the enrollment application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Example of dual custody </vt:lpstr>
      <vt:lpstr>Example of dual custody </vt:lpstr>
      <vt:lpstr>Example of dual custody </vt:lpstr>
      <vt:lpstr>Example of dual custody </vt:lpstr>
      <vt:lpstr>Example of dual custody </vt:lpstr>
      <vt:lpstr>Example of dual custody </vt:lpstr>
      <vt:lpstr>Example of dual custody </vt:lpstr>
      <vt:lpstr>Example of dual custody </vt:lpstr>
      <vt:lpstr>Example of dual custody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Scenarios for Determining Family Size</vt:lpstr>
      <vt:lpstr>Scenarios for Determining Family Size</vt:lpstr>
      <vt:lpstr>Scenarios for Determining Family Size</vt:lpstr>
      <vt:lpstr>Scenarios for Determining Family Size</vt:lpstr>
      <vt:lpstr>Scenarios for Determining Family Size</vt:lpstr>
      <vt:lpstr>Scenarios for Determining Family Size</vt:lpstr>
      <vt:lpstr>Scenarios for Determining Family Size</vt:lpstr>
      <vt:lpstr>Scenarios for Determining Family Size</vt:lpstr>
      <vt:lpstr>Scenarios for Determining Family Size</vt:lpstr>
      <vt:lpstr>Scenarios for Determining Family Size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Determining Income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Categorically eligible children</vt:lpstr>
      <vt:lpstr>PowerPoint Presentation</vt:lpstr>
      <vt:lpstr>PowerPoint Presentation</vt:lpstr>
      <vt:lpstr>PowerPoint Presentation</vt:lpstr>
      <vt:lpstr>PowerPoint Presentation</vt:lpstr>
      <vt:lpstr>Additional Clarification About Deducting Housing Costs</vt:lpstr>
      <vt:lpstr>Additional Questions About Deducting Housing Costs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Determining Homelessness</vt:lpstr>
      <vt:lpstr>Determining Homelessness</vt:lpstr>
      <vt:lpstr>Determining Homelessness</vt:lpstr>
      <vt:lpstr>Determining Homelessness</vt:lpstr>
      <vt:lpstr>Determining Homelessness</vt:lpstr>
      <vt:lpstr>Determining Homelessness</vt:lpstr>
      <vt:lpstr>Determining Homelessness</vt:lpstr>
      <vt:lpstr>PowerPoint Presentation</vt:lpstr>
      <vt:lpstr>PowerPoint Presentation</vt:lpstr>
      <vt:lpstr>PowerPoint Presentation</vt:lpstr>
      <vt:lpstr>PowerPoint Presentation</vt:lpstr>
      <vt:lpstr>PowerPoint Presentation</vt:lpstr>
      <vt:lpstr>PowerPoint Presentation</vt:lpstr>
      <vt:lpstr>Recruitment</vt:lpstr>
      <vt:lpstr>Questions</vt:lpstr>
      <vt:lpstr>Resources</vt:lpstr>
    </vt:vector>
  </TitlesOfParts>
  <Company>WwW.YlmF.CoM</Company>
  <LinksUpToDate>false</LinksUpToDate>
  <CharactersWithSpaces>0</CharactersWithSpaces>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Tracy Jenkins</dc:creator>
  <cp:lastModifiedBy>Tracy Jenkins</cp:lastModifiedBy>
  <cp:revision>168</cp:revision>
  <cp:lastPrinted>2026-01-30T19:50:37Z</cp:lastPrinted>
  <dcterms:created xsi:type="dcterms:W3CDTF">2010-02-20T14:55:55Z</dcterms:created>
  <dcterms:modified xsi:type="dcterms:W3CDTF">2026-02-06T17:20:44Z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1033-8.1.0.3018</vt:lpwstr>
  </property>
</Properties>
</file>