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Override2.xml" ContentType="application/vnd.openxmlformats-officedocument.themeOverrid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6" r:id="rId4"/>
    <p:sldMasterId id="2147483731" r:id="rId5"/>
    <p:sldMasterId id="2147483743" r:id="rId6"/>
    <p:sldMasterId id="2147483772" r:id="rId7"/>
    <p:sldMasterId id="2147483805" r:id="rId8"/>
    <p:sldMasterId id="2147483817" r:id="rId9"/>
    <p:sldMasterId id="2147483829" r:id="rId10"/>
    <p:sldMasterId id="2147483833" r:id="rId11"/>
    <p:sldMasterId id="2147483847" r:id="rId12"/>
    <p:sldMasterId id="2147483859" r:id="rId13"/>
    <p:sldMasterId id="2147483871" r:id="rId14"/>
    <p:sldMasterId id="2147483883" r:id="rId15"/>
    <p:sldMasterId id="2147483895" r:id="rId16"/>
    <p:sldMasterId id="2147483907" r:id="rId17"/>
    <p:sldMasterId id="2147483919" r:id="rId18"/>
  </p:sldMasterIdLst>
  <p:notesMasterIdLst>
    <p:notesMasterId r:id="rId139"/>
  </p:notesMasterIdLst>
  <p:handoutMasterIdLst>
    <p:handoutMasterId r:id="rId140"/>
  </p:handoutMasterIdLst>
  <p:sldIdLst>
    <p:sldId id="256" r:id="rId19"/>
    <p:sldId id="419" r:id="rId20"/>
    <p:sldId id="346" r:id="rId21"/>
    <p:sldId id="337" r:id="rId22"/>
    <p:sldId id="338" r:id="rId23"/>
    <p:sldId id="341" r:id="rId24"/>
    <p:sldId id="347" r:id="rId25"/>
    <p:sldId id="348" r:id="rId26"/>
    <p:sldId id="350" r:id="rId27"/>
    <p:sldId id="339" r:id="rId28"/>
    <p:sldId id="353" r:id="rId29"/>
    <p:sldId id="334" r:id="rId30"/>
    <p:sldId id="356" r:id="rId31"/>
    <p:sldId id="355" r:id="rId32"/>
    <p:sldId id="351" r:id="rId33"/>
    <p:sldId id="357" r:id="rId34"/>
    <p:sldId id="358" r:id="rId35"/>
    <p:sldId id="359" r:id="rId36"/>
    <p:sldId id="360" r:id="rId37"/>
    <p:sldId id="362" r:id="rId38"/>
    <p:sldId id="363" r:id="rId39"/>
    <p:sldId id="364" r:id="rId40"/>
    <p:sldId id="280" r:id="rId41"/>
    <p:sldId id="365" r:id="rId42"/>
    <p:sldId id="336" r:id="rId43"/>
    <p:sldId id="366" r:id="rId44"/>
    <p:sldId id="367" r:id="rId45"/>
    <p:sldId id="368" r:id="rId46"/>
    <p:sldId id="369" r:id="rId47"/>
    <p:sldId id="274" r:id="rId48"/>
    <p:sldId id="275" r:id="rId49"/>
    <p:sldId id="276" r:id="rId50"/>
    <p:sldId id="277" r:id="rId51"/>
    <p:sldId id="279" r:id="rId52"/>
    <p:sldId id="281" r:id="rId53"/>
    <p:sldId id="298" r:id="rId54"/>
    <p:sldId id="299" r:id="rId55"/>
    <p:sldId id="301" r:id="rId56"/>
    <p:sldId id="402" r:id="rId57"/>
    <p:sldId id="370" r:id="rId58"/>
    <p:sldId id="371" r:id="rId59"/>
    <p:sldId id="372" r:id="rId60"/>
    <p:sldId id="373" r:id="rId61"/>
    <p:sldId id="375" r:id="rId62"/>
    <p:sldId id="374" r:id="rId63"/>
    <p:sldId id="376" r:id="rId64"/>
    <p:sldId id="377" r:id="rId65"/>
    <p:sldId id="378" r:id="rId66"/>
    <p:sldId id="379" r:id="rId67"/>
    <p:sldId id="380" r:id="rId68"/>
    <p:sldId id="408" r:id="rId69"/>
    <p:sldId id="381" r:id="rId70"/>
    <p:sldId id="382" r:id="rId71"/>
    <p:sldId id="383" r:id="rId72"/>
    <p:sldId id="384" r:id="rId73"/>
    <p:sldId id="385" r:id="rId74"/>
    <p:sldId id="386" r:id="rId75"/>
    <p:sldId id="388" r:id="rId76"/>
    <p:sldId id="387" r:id="rId77"/>
    <p:sldId id="429" r:id="rId78"/>
    <p:sldId id="426" r:id="rId79"/>
    <p:sldId id="427" r:id="rId80"/>
    <p:sldId id="430" r:id="rId81"/>
    <p:sldId id="403" r:id="rId82"/>
    <p:sldId id="325" r:id="rId83"/>
    <p:sldId id="326" r:id="rId84"/>
    <p:sldId id="400" r:id="rId85"/>
    <p:sldId id="315" r:id="rId86"/>
    <p:sldId id="390" r:id="rId87"/>
    <p:sldId id="391" r:id="rId88"/>
    <p:sldId id="397" r:id="rId89"/>
    <p:sldId id="398" r:id="rId90"/>
    <p:sldId id="399" r:id="rId91"/>
    <p:sldId id="392" r:id="rId92"/>
    <p:sldId id="394" r:id="rId93"/>
    <p:sldId id="395" r:id="rId94"/>
    <p:sldId id="396" r:id="rId95"/>
    <p:sldId id="434" r:id="rId96"/>
    <p:sldId id="290" r:id="rId97"/>
    <p:sldId id="291" r:id="rId98"/>
    <p:sldId id="401" r:id="rId99"/>
    <p:sldId id="292" r:id="rId100"/>
    <p:sldId id="409" r:id="rId101"/>
    <p:sldId id="410" r:id="rId102"/>
    <p:sldId id="433" r:id="rId103"/>
    <p:sldId id="342" r:id="rId104"/>
    <p:sldId id="436" r:id="rId105"/>
    <p:sldId id="431" r:id="rId106"/>
    <p:sldId id="437" r:id="rId107"/>
    <p:sldId id="438" r:id="rId108"/>
    <p:sldId id="439" r:id="rId109"/>
    <p:sldId id="440" r:id="rId110"/>
    <p:sldId id="450" r:id="rId111"/>
    <p:sldId id="451" r:id="rId112"/>
    <p:sldId id="441" r:id="rId113"/>
    <p:sldId id="442" r:id="rId114"/>
    <p:sldId id="443" r:id="rId115"/>
    <p:sldId id="444" r:id="rId116"/>
    <p:sldId id="445" r:id="rId117"/>
    <p:sldId id="446" r:id="rId118"/>
    <p:sldId id="447" r:id="rId119"/>
    <p:sldId id="354" r:id="rId120"/>
    <p:sldId id="417" r:id="rId121"/>
    <p:sldId id="415" r:id="rId122"/>
    <p:sldId id="293" r:id="rId123"/>
    <p:sldId id="416" r:id="rId124"/>
    <p:sldId id="295" r:id="rId125"/>
    <p:sldId id="305" r:id="rId126"/>
    <p:sldId id="414" r:id="rId127"/>
    <p:sldId id="413" r:id="rId128"/>
    <p:sldId id="303" r:id="rId129"/>
    <p:sldId id="448" r:id="rId130"/>
    <p:sldId id="449" r:id="rId131"/>
    <p:sldId id="304" r:id="rId132"/>
    <p:sldId id="319" r:id="rId133"/>
    <p:sldId id="318" r:id="rId134"/>
    <p:sldId id="320" r:id="rId135"/>
    <p:sldId id="411" r:id="rId136"/>
    <p:sldId id="412" r:id="rId137"/>
    <p:sldId id="418" r:id="rId1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29" autoAdjust="0"/>
  </p:normalViewPr>
  <p:slideViewPr>
    <p:cSldViewPr>
      <p:cViewPr varScale="1">
        <p:scale>
          <a:sx n="98" d="100"/>
          <a:sy n="98" d="100"/>
        </p:scale>
        <p:origin x="372" y="90"/>
      </p:cViewPr>
      <p:guideLst>
        <p:guide orient="horz" pos="2160"/>
        <p:guide pos="3840"/>
      </p:guideLst>
    </p:cSldViewPr>
  </p:slideViewPr>
  <p:outlineViewPr>
    <p:cViewPr>
      <p:scale>
        <a:sx n="33" d="100"/>
        <a:sy n="33" d="100"/>
      </p:scale>
      <p:origin x="0" y="-3456"/>
    </p:cViewPr>
  </p:outlineViewPr>
  <p:notesTextViewPr>
    <p:cViewPr>
      <p:scale>
        <a:sx n="3" d="2"/>
        <a:sy n="3" d="2"/>
      </p:scale>
      <p:origin x="0" y="0"/>
    </p:cViewPr>
  </p:notesTextViewPr>
  <p:sorterViewPr>
    <p:cViewPr>
      <p:scale>
        <a:sx n="100" d="100"/>
        <a:sy n="100" d="100"/>
      </p:scale>
      <p:origin x="0" y="-7325"/>
    </p:cViewPr>
  </p:sorterViewPr>
  <p:notesViewPr>
    <p:cSldViewPr>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9.xml"/><Relationship Id="rId21" Type="http://schemas.openxmlformats.org/officeDocument/2006/relationships/slide" Target="slides/slide3.xml"/><Relationship Id="rId42" Type="http://schemas.openxmlformats.org/officeDocument/2006/relationships/slide" Target="slides/slide24.xml"/><Relationship Id="rId63" Type="http://schemas.openxmlformats.org/officeDocument/2006/relationships/slide" Target="slides/slide45.xml"/><Relationship Id="rId84" Type="http://schemas.openxmlformats.org/officeDocument/2006/relationships/slide" Target="slides/slide66.xml"/><Relationship Id="rId138" Type="http://schemas.openxmlformats.org/officeDocument/2006/relationships/slide" Target="slides/slide120.xml"/><Relationship Id="rId107" Type="http://schemas.openxmlformats.org/officeDocument/2006/relationships/slide" Target="slides/slide89.xml"/><Relationship Id="rId11" Type="http://schemas.openxmlformats.org/officeDocument/2006/relationships/slideMaster" Target="slideMasters/slideMaster8.xml"/><Relationship Id="rId32" Type="http://schemas.openxmlformats.org/officeDocument/2006/relationships/slide" Target="slides/slide14.xml"/><Relationship Id="rId53" Type="http://schemas.openxmlformats.org/officeDocument/2006/relationships/slide" Target="slides/slide35.xml"/><Relationship Id="rId74" Type="http://schemas.openxmlformats.org/officeDocument/2006/relationships/slide" Target="slides/slide56.xml"/><Relationship Id="rId128" Type="http://schemas.openxmlformats.org/officeDocument/2006/relationships/slide" Target="slides/slide110.xml"/><Relationship Id="rId5" Type="http://schemas.openxmlformats.org/officeDocument/2006/relationships/slideMaster" Target="slideMasters/slideMaster2.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113" Type="http://schemas.openxmlformats.org/officeDocument/2006/relationships/slide" Target="slides/slide95.xml"/><Relationship Id="rId118" Type="http://schemas.openxmlformats.org/officeDocument/2006/relationships/slide" Target="slides/slide100.xml"/><Relationship Id="rId134" Type="http://schemas.openxmlformats.org/officeDocument/2006/relationships/slide" Target="slides/slide116.xml"/><Relationship Id="rId139" Type="http://schemas.openxmlformats.org/officeDocument/2006/relationships/notesMaster" Target="notesMasters/notesMaster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slide" Target="slides/slide90.xml"/><Relationship Id="rId124" Type="http://schemas.openxmlformats.org/officeDocument/2006/relationships/slide" Target="slides/slide106.xml"/><Relationship Id="rId129" Type="http://schemas.openxmlformats.org/officeDocument/2006/relationships/slide" Target="slides/slide111.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40" Type="http://schemas.openxmlformats.org/officeDocument/2006/relationships/handoutMaster" Target="handoutMasters/handoutMaster1.xml"/><Relationship Id="rId14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5.xml"/><Relationship Id="rId28" Type="http://schemas.openxmlformats.org/officeDocument/2006/relationships/slide" Target="slides/slide10.xml"/><Relationship Id="rId49" Type="http://schemas.openxmlformats.org/officeDocument/2006/relationships/slide" Target="slides/slide31.xml"/><Relationship Id="rId114" Type="http://schemas.openxmlformats.org/officeDocument/2006/relationships/slide" Target="slides/slide96.xml"/><Relationship Id="rId119" Type="http://schemas.openxmlformats.org/officeDocument/2006/relationships/slide" Target="slides/slide101.xml"/><Relationship Id="rId44" Type="http://schemas.openxmlformats.org/officeDocument/2006/relationships/slide" Target="slides/slide26.xml"/><Relationship Id="rId60" Type="http://schemas.openxmlformats.org/officeDocument/2006/relationships/slide" Target="slides/slide42.xml"/><Relationship Id="rId65" Type="http://schemas.openxmlformats.org/officeDocument/2006/relationships/slide" Target="slides/slide47.xml"/><Relationship Id="rId81" Type="http://schemas.openxmlformats.org/officeDocument/2006/relationships/slide" Target="slides/slide63.xml"/><Relationship Id="rId86" Type="http://schemas.openxmlformats.org/officeDocument/2006/relationships/slide" Target="slides/slide68.xml"/><Relationship Id="rId130" Type="http://schemas.openxmlformats.org/officeDocument/2006/relationships/slide" Target="slides/slide112.xml"/><Relationship Id="rId135" Type="http://schemas.openxmlformats.org/officeDocument/2006/relationships/slide" Target="slides/slide117.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120" Type="http://schemas.openxmlformats.org/officeDocument/2006/relationships/slide" Target="slides/slide102.xml"/><Relationship Id="rId125" Type="http://schemas.openxmlformats.org/officeDocument/2006/relationships/slide" Target="slides/slide107.xml"/><Relationship Id="rId141"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customXml" Target="../customXml/item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slide" Target="slides/slide92.xml"/><Relationship Id="rId115" Type="http://schemas.openxmlformats.org/officeDocument/2006/relationships/slide" Target="slides/slide97.xml"/><Relationship Id="rId131" Type="http://schemas.openxmlformats.org/officeDocument/2006/relationships/slide" Target="slides/slide113.xml"/><Relationship Id="rId136" Type="http://schemas.openxmlformats.org/officeDocument/2006/relationships/slide" Target="slides/slide118.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1.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126" Type="http://schemas.openxmlformats.org/officeDocument/2006/relationships/slide" Target="slides/slide108.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121" Type="http://schemas.openxmlformats.org/officeDocument/2006/relationships/slide" Target="slides/slide103.xml"/><Relationship Id="rId142"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116" Type="http://schemas.openxmlformats.org/officeDocument/2006/relationships/slide" Target="slides/slide98.xml"/><Relationship Id="rId137" Type="http://schemas.openxmlformats.org/officeDocument/2006/relationships/slide" Target="slides/slide119.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slide" Target="slides/slide93.xml"/><Relationship Id="rId132" Type="http://schemas.openxmlformats.org/officeDocument/2006/relationships/slide" Target="slides/slide114.xml"/><Relationship Id="rId15" Type="http://schemas.openxmlformats.org/officeDocument/2006/relationships/slideMaster" Target="slideMasters/slideMaster12.xml"/><Relationship Id="rId36" Type="http://schemas.openxmlformats.org/officeDocument/2006/relationships/slide" Target="slides/slide18.xml"/><Relationship Id="rId57" Type="http://schemas.openxmlformats.org/officeDocument/2006/relationships/slide" Target="slides/slide39.xml"/><Relationship Id="rId106" Type="http://schemas.openxmlformats.org/officeDocument/2006/relationships/slide" Target="slides/slide88.xml"/><Relationship Id="rId127" Type="http://schemas.openxmlformats.org/officeDocument/2006/relationships/slide" Target="slides/slide109.xml"/><Relationship Id="rId10" Type="http://schemas.openxmlformats.org/officeDocument/2006/relationships/slideMaster" Target="slideMasters/slideMaster7.xml"/><Relationship Id="rId31" Type="http://schemas.openxmlformats.org/officeDocument/2006/relationships/slide" Target="slides/slide13.xml"/><Relationship Id="rId52" Type="http://schemas.openxmlformats.org/officeDocument/2006/relationships/slide" Target="slides/slide34.xml"/><Relationship Id="rId73" Type="http://schemas.openxmlformats.org/officeDocument/2006/relationships/slide" Target="slides/slide55.xml"/><Relationship Id="rId78" Type="http://schemas.openxmlformats.org/officeDocument/2006/relationships/slide" Target="slides/slide60.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122" Type="http://schemas.openxmlformats.org/officeDocument/2006/relationships/slide" Target="slides/slide104.xml"/><Relationship Id="rId14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8.xml"/><Relationship Id="rId47" Type="http://schemas.openxmlformats.org/officeDocument/2006/relationships/slide" Target="slides/slide29.xml"/><Relationship Id="rId68" Type="http://schemas.openxmlformats.org/officeDocument/2006/relationships/slide" Target="slides/slide50.xml"/><Relationship Id="rId89" Type="http://schemas.openxmlformats.org/officeDocument/2006/relationships/slide" Target="slides/slide71.xml"/><Relationship Id="rId112" Type="http://schemas.openxmlformats.org/officeDocument/2006/relationships/slide" Target="slides/slide94.xml"/><Relationship Id="rId133" Type="http://schemas.openxmlformats.org/officeDocument/2006/relationships/slide" Target="slides/slide115.xml"/><Relationship Id="rId16" Type="http://schemas.openxmlformats.org/officeDocument/2006/relationships/slideMaster" Target="slideMasters/slideMaster13.xml"/><Relationship Id="rId37" Type="http://schemas.openxmlformats.org/officeDocument/2006/relationships/slide" Target="slides/slide19.xml"/><Relationship Id="rId58" Type="http://schemas.openxmlformats.org/officeDocument/2006/relationships/slide" Target="slides/slide40.xml"/><Relationship Id="rId79" Type="http://schemas.openxmlformats.org/officeDocument/2006/relationships/slide" Target="slides/slide61.xml"/><Relationship Id="rId102" Type="http://schemas.openxmlformats.org/officeDocument/2006/relationships/slide" Target="slides/slide84.xml"/><Relationship Id="rId123" Type="http://schemas.openxmlformats.org/officeDocument/2006/relationships/slide" Target="slides/slide105.xml"/><Relationship Id="rId14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Jenkins" userId="cb974920-497f-4d26-8768-1169f388edf5" providerId="ADAL" clId="{E5323E60-B680-4E41-92E5-D837C17756D5}"/>
    <pc:docChg chg="undo redo custSel addSld delSld modSld sldOrd delMainMaster">
      <pc:chgData name="Tracy Jenkins" userId="cb974920-497f-4d26-8768-1169f388edf5" providerId="ADAL" clId="{E5323E60-B680-4E41-92E5-D837C17756D5}" dt="2025-02-24T19:34:09.564" v="9539" actId="20577"/>
      <pc:docMkLst>
        <pc:docMk/>
      </pc:docMkLst>
      <pc:sldChg chg="delSp add del modAnim">
        <pc:chgData name="Tracy Jenkins" userId="cb974920-497f-4d26-8768-1169f388edf5" providerId="ADAL" clId="{E5323E60-B680-4E41-92E5-D837C17756D5}" dt="2025-02-12T15:50:02.925" v="23"/>
        <pc:sldMkLst>
          <pc:docMk/>
          <pc:sldMk cId="0" sldId="274"/>
        </pc:sldMkLst>
      </pc:sldChg>
      <pc:sldChg chg="delSp add del modAnim modNotesTx">
        <pc:chgData name="Tracy Jenkins" userId="cb974920-497f-4d26-8768-1169f388edf5" providerId="ADAL" clId="{E5323E60-B680-4E41-92E5-D837C17756D5}" dt="2025-02-21T14:48:52.579" v="5736" actId="20577"/>
        <pc:sldMkLst>
          <pc:docMk/>
          <pc:sldMk cId="0" sldId="275"/>
        </pc:sldMkLst>
      </pc:sldChg>
      <pc:sldChg chg="delSp add del modAnim">
        <pc:chgData name="Tracy Jenkins" userId="cb974920-497f-4d26-8768-1169f388edf5" providerId="ADAL" clId="{E5323E60-B680-4E41-92E5-D837C17756D5}" dt="2025-02-12T15:50:02.925" v="23"/>
        <pc:sldMkLst>
          <pc:docMk/>
          <pc:sldMk cId="0" sldId="276"/>
        </pc:sldMkLst>
      </pc:sldChg>
      <pc:sldChg chg="delSp add del modAnim">
        <pc:chgData name="Tracy Jenkins" userId="cb974920-497f-4d26-8768-1169f388edf5" providerId="ADAL" clId="{E5323E60-B680-4E41-92E5-D837C17756D5}" dt="2025-02-12T15:50:02.925" v="23"/>
        <pc:sldMkLst>
          <pc:docMk/>
          <pc:sldMk cId="0" sldId="277"/>
        </pc:sldMkLst>
      </pc:sldChg>
      <pc:sldChg chg="delSp add del modAnim">
        <pc:chgData name="Tracy Jenkins" userId="cb974920-497f-4d26-8768-1169f388edf5" providerId="ADAL" clId="{E5323E60-B680-4E41-92E5-D837C17756D5}" dt="2025-02-12T15:50:02.925" v="23"/>
        <pc:sldMkLst>
          <pc:docMk/>
          <pc:sldMk cId="0" sldId="279"/>
        </pc:sldMkLst>
      </pc:sldChg>
      <pc:sldChg chg="delSp add del modAnim">
        <pc:chgData name="Tracy Jenkins" userId="cb974920-497f-4d26-8768-1169f388edf5" providerId="ADAL" clId="{E5323E60-B680-4E41-92E5-D837C17756D5}" dt="2025-02-12T15:50:02.925" v="23"/>
        <pc:sldMkLst>
          <pc:docMk/>
          <pc:sldMk cId="0" sldId="281"/>
        </pc:sldMkLst>
      </pc:sldChg>
      <pc:sldChg chg="modSp modAnim">
        <pc:chgData name="Tracy Jenkins" userId="cb974920-497f-4d26-8768-1169f388edf5" providerId="ADAL" clId="{E5323E60-B680-4E41-92E5-D837C17756D5}" dt="2025-02-12T17:59:54.782" v="26" actId="20577"/>
        <pc:sldMkLst>
          <pc:docMk/>
          <pc:sldMk cId="1942980989" sldId="291"/>
        </pc:sldMkLst>
      </pc:sldChg>
      <pc:sldChg chg="modSp mod">
        <pc:chgData name="Tracy Jenkins" userId="cb974920-497f-4d26-8768-1169f388edf5" providerId="ADAL" clId="{E5323E60-B680-4E41-92E5-D837C17756D5}" dt="2025-02-12T18:01:03.198" v="29" actId="20577"/>
        <pc:sldMkLst>
          <pc:docMk/>
          <pc:sldMk cId="2361043755" sldId="292"/>
        </pc:sldMkLst>
      </pc:sldChg>
      <pc:sldChg chg="modSp mod">
        <pc:chgData name="Tracy Jenkins" userId="cb974920-497f-4d26-8768-1169f388edf5" providerId="ADAL" clId="{E5323E60-B680-4E41-92E5-D837C17756D5}" dt="2025-02-21T15:48:01.704" v="6765" actId="120"/>
        <pc:sldMkLst>
          <pc:docMk/>
          <pc:sldMk cId="0" sldId="293"/>
        </pc:sldMkLst>
      </pc:sldChg>
      <pc:sldChg chg="modSp mod modAnim modNotesTx">
        <pc:chgData name="Tracy Jenkins" userId="cb974920-497f-4d26-8768-1169f388edf5" providerId="ADAL" clId="{E5323E60-B680-4E41-92E5-D837C17756D5}" dt="2025-02-24T18:12:47.854" v="9083" actId="6549"/>
        <pc:sldMkLst>
          <pc:docMk/>
          <pc:sldMk cId="0" sldId="295"/>
        </pc:sldMkLst>
      </pc:sldChg>
      <pc:sldChg chg="delSp add del modAnim">
        <pc:chgData name="Tracy Jenkins" userId="cb974920-497f-4d26-8768-1169f388edf5" providerId="ADAL" clId="{E5323E60-B680-4E41-92E5-D837C17756D5}" dt="2025-02-12T15:50:02.925" v="23"/>
        <pc:sldMkLst>
          <pc:docMk/>
          <pc:sldMk cId="0" sldId="298"/>
        </pc:sldMkLst>
      </pc:sldChg>
      <pc:sldChg chg="delSp add del mod delAnim">
        <pc:chgData name="Tracy Jenkins" userId="cb974920-497f-4d26-8768-1169f388edf5" providerId="ADAL" clId="{E5323E60-B680-4E41-92E5-D837C17756D5}" dt="2025-02-12T15:50:02.925" v="23"/>
        <pc:sldMkLst>
          <pc:docMk/>
          <pc:sldMk cId="0" sldId="299"/>
        </pc:sldMkLst>
      </pc:sldChg>
      <pc:sldChg chg="delSp add del modAnim modNotesTx">
        <pc:chgData name="Tracy Jenkins" userId="cb974920-497f-4d26-8768-1169f388edf5" providerId="ADAL" clId="{E5323E60-B680-4E41-92E5-D837C17756D5}" dt="2025-02-24T18:13:37.716" v="9084" actId="6549"/>
        <pc:sldMkLst>
          <pc:docMk/>
          <pc:sldMk cId="0" sldId="300"/>
        </pc:sldMkLst>
      </pc:sldChg>
      <pc:sldChg chg="delSp add del mod delAnim modNotesTx">
        <pc:chgData name="Tracy Jenkins" userId="cb974920-497f-4d26-8768-1169f388edf5" providerId="ADAL" clId="{E5323E60-B680-4E41-92E5-D837C17756D5}" dt="2025-02-21T14:59:05.652" v="5911" actId="20577"/>
        <pc:sldMkLst>
          <pc:docMk/>
          <pc:sldMk cId="0" sldId="301"/>
        </pc:sldMkLst>
      </pc:sldChg>
      <pc:sldChg chg="modTransition">
        <pc:chgData name="Tracy Jenkins" userId="cb974920-497f-4d26-8768-1169f388edf5" providerId="ADAL" clId="{E5323E60-B680-4E41-92E5-D837C17756D5}" dt="2025-02-14T20:38:11.094" v="5570"/>
        <pc:sldMkLst>
          <pc:docMk/>
          <pc:sldMk cId="0" sldId="303"/>
        </pc:sldMkLst>
      </pc:sldChg>
      <pc:sldChg chg="modTransition">
        <pc:chgData name="Tracy Jenkins" userId="cb974920-497f-4d26-8768-1169f388edf5" providerId="ADAL" clId="{E5323E60-B680-4E41-92E5-D837C17756D5}" dt="2025-02-14T20:39:34.728" v="5574"/>
        <pc:sldMkLst>
          <pc:docMk/>
          <pc:sldMk cId="0" sldId="304"/>
        </pc:sldMkLst>
      </pc:sldChg>
      <pc:sldChg chg="modNotesTx">
        <pc:chgData name="Tracy Jenkins" userId="cb974920-497f-4d26-8768-1169f388edf5" providerId="ADAL" clId="{E5323E60-B680-4E41-92E5-D837C17756D5}" dt="2025-02-24T19:21:38.017" v="9162" actId="20577"/>
        <pc:sldMkLst>
          <pc:docMk/>
          <pc:sldMk cId="589420538" sldId="315"/>
        </pc:sldMkLst>
      </pc:sldChg>
      <pc:sldChg chg="modSp mod">
        <pc:chgData name="Tracy Jenkins" userId="cb974920-497f-4d26-8768-1169f388edf5" providerId="ADAL" clId="{E5323E60-B680-4E41-92E5-D837C17756D5}" dt="2025-02-18T14:11:41.991" v="5587" actId="20577"/>
        <pc:sldMkLst>
          <pc:docMk/>
          <pc:sldMk cId="1779624606" sldId="358"/>
        </pc:sldMkLst>
      </pc:sldChg>
      <pc:sldChg chg="modSp mod">
        <pc:chgData name="Tracy Jenkins" userId="cb974920-497f-4d26-8768-1169f388edf5" providerId="ADAL" clId="{E5323E60-B680-4E41-92E5-D837C17756D5}" dt="2025-02-21T15:04:29.942" v="5926" actId="20577"/>
        <pc:sldMkLst>
          <pc:docMk/>
          <pc:sldMk cId="2428411905" sldId="374"/>
        </pc:sldMkLst>
      </pc:sldChg>
      <pc:sldChg chg="modNotesTx">
        <pc:chgData name="Tracy Jenkins" userId="cb974920-497f-4d26-8768-1169f388edf5" providerId="ADAL" clId="{E5323E60-B680-4E41-92E5-D837C17756D5}" dt="2025-02-24T18:13:54.568" v="9085" actId="6549"/>
        <pc:sldMkLst>
          <pc:docMk/>
          <pc:sldMk cId="2196459464" sldId="379"/>
        </pc:sldMkLst>
      </pc:sldChg>
      <pc:sldChg chg="modNotesTx">
        <pc:chgData name="Tracy Jenkins" userId="cb974920-497f-4d26-8768-1169f388edf5" providerId="ADAL" clId="{E5323E60-B680-4E41-92E5-D837C17756D5}" dt="2025-02-21T15:08:54.169" v="6330" actId="20577"/>
        <pc:sldMkLst>
          <pc:docMk/>
          <pc:sldMk cId="2941240552" sldId="380"/>
        </pc:sldMkLst>
      </pc:sldChg>
      <pc:sldChg chg="addSp modSp mod modNotesTx">
        <pc:chgData name="Tracy Jenkins" userId="cb974920-497f-4d26-8768-1169f388edf5" providerId="ADAL" clId="{E5323E60-B680-4E41-92E5-D837C17756D5}" dt="2025-02-21T15:12:10.278" v="6642" actId="20577"/>
        <pc:sldMkLst>
          <pc:docMk/>
          <pc:sldMk cId="2330317481" sldId="383"/>
        </pc:sldMkLst>
      </pc:sldChg>
      <pc:sldChg chg="addSp delSp modSp mod delAnim modAnim">
        <pc:chgData name="Tracy Jenkins" userId="cb974920-497f-4d26-8768-1169f388edf5" providerId="ADAL" clId="{E5323E60-B680-4E41-92E5-D837C17756D5}" dt="2025-02-12T20:17:41.580" v="1439" actId="255"/>
        <pc:sldMkLst>
          <pc:docMk/>
          <pc:sldMk cId="3818053732" sldId="391"/>
        </pc:sldMkLst>
      </pc:sldChg>
      <pc:sldChg chg="addSp delSp modSp mod delAnim modAnim">
        <pc:chgData name="Tracy Jenkins" userId="cb974920-497f-4d26-8768-1169f388edf5" providerId="ADAL" clId="{E5323E60-B680-4E41-92E5-D837C17756D5}" dt="2025-02-21T15:23:50.574" v="6762" actId="12"/>
        <pc:sldMkLst>
          <pc:docMk/>
          <pc:sldMk cId="1984547490" sldId="395"/>
        </pc:sldMkLst>
      </pc:sldChg>
      <pc:sldChg chg="modSp mod">
        <pc:chgData name="Tracy Jenkins" userId="cb974920-497f-4d26-8768-1169f388edf5" providerId="ADAL" clId="{E5323E60-B680-4E41-92E5-D837C17756D5}" dt="2025-02-12T20:04:04.277" v="607" actId="20577"/>
        <pc:sldMkLst>
          <pc:docMk/>
          <pc:sldMk cId="2721674535" sldId="396"/>
        </pc:sldMkLst>
      </pc:sldChg>
      <pc:sldChg chg="modSp mod">
        <pc:chgData name="Tracy Jenkins" userId="cb974920-497f-4d26-8768-1169f388edf5" providerId="ADAL" clId="{E5323E60-B680-4E41-92E5-D837C17756D5}" dt="2025-02-12T20:11:59.200" v="1231" actId="1076"/>
        <pc:sldMkLst>
          <pc:docMk/>
          <pc:sldMk cId="3211336788" sldId="397"/>
        </pc:sldMkLst>
      </pc:sldChg>
      <pc:sldChg chg="modSp mod">
        <pc:chgData name="Tracy Jenkins" userId="cb974920-497f-4d26-8768-1169f388edf5" providerId="ADAL" clId="{E5323E60-B680-4E41-92E5-D837C17756D5}" dt="2025-02-12T20:08:58.208" v="950" actId="1076"/>
        <pc:sldMkLst>
          <pc:docMk/>
          <pc:sldMk cId="693740825" sldId="398"/>
        </pc:sldMkLst>
      </pc:sldChg>
      <pc:sldChg chg="addSp delSp modSp mod delAnim modAnim">
        <pc:chgData name="Tracy Jenkins" userId="cb974920-497f-4d26-8768-1169f388edf5" providerId="ADAL" clId="{E5323E60-B680-4E41-92E5-D837C17756D5}" dt="2025-02-12T20:19:20.751" v="1449" actId="14100"/>
        <pc:sldMkLst>
          <pc:docMk/>
          <pc:sldMk cId="2362703503" sldId="399"/>
        </pc:sldMkLst>
      </pc:sldChg>
      <pc:sldChg chg="modSp mod">
        <pc:chgData name="Tracy Jenkins" userId="cb974920-497f-4d26-8768-1169f388edf5" providerId="ADAL" clId="{E5323E60-B680-4E41-92E5-D837C17756D5}" dt="2025-02-12T18:00:53.811" v="28" actId="20577"/>
        <pc:sldMkLst>
          <pc:docMk/>
          <pc:sldMk cId="3875952367" sldId="401"/>
        </pc:sldMkLst>
      </pc:sldChg>
      <pc:sldChg chg="modNotesTx">
        <pc:chgData name="Tracy Jenkins" userId="cb974920-497f-4d26-8768-1169f388edf5" providerId="ADAL" clId="{E5323E60-B680-4E41-92E5-D837C17756D5}" dt="2025-02-21T15:10:31.314" v="6421" actId="20577"/>
        <pc:sldMkLst>
          <pc:docMk/>
          <pc:sldMk cId="0" sldId="408"/>
        </pc:sldMkLst>
      </pc:sldChg>
      <pc:sldChg chg="modSp mod">
        <pc:chgData name="Tracy Jenkins" userId="cb974920-497f-4d26-8768-1169f388edf5" providerId="ADAL" clId="{E5323E60-B680-4E41-92E5-D837C17756D5}" dt="2025-02-12T18:01:37.278" v="31" actId="20577"/>
        <pc:sldMkLst>
          <pc:docMk/>
          <pc:sldMk cId="2328962875" sldId="409"/>
        </pc:sldMkLst>
      </pc:sldChg>
      <pc:sldChg chg="modSp add del mod">
        <pc:chgData name="Tracy Jenkins" userId="cb974920-497f-4d26-8768-1169f388edf5" providerId="ADAL" clId="{E5323E60-B680-4E41-92E5-D837C17756D5}" dt="2025-02-12T15:50:02.925" v="23"/>
        <pc:sldMkLst>
          <pc:docMk/>
          <pc:sldMk cId="0" sldId="420"/>
        </pc:sldMkLst>
      </pc:sldChg>
      <pc:sldChg chg="del">
        <pc:chgData name="Tracy Jenkins" userId="cb974920-497f-4d26-8768-1169f388edf5" providerId="ADAL" clId="{E5323E60-B680-4E41-92E5-D837C17756D5}" dt="2025-02-12T15:50:02.925" v="23"/>
        <pc:sldMkLst>
          <pc:docMk/>
          <pc:sldMk cId="809712728" sldId="421"/>
        </pc:sldMkLst>
      </pc:sldChg>
      <pc:sldChg chg="add del">
        <pc:chgData name="Tracy Jenkins" userId="cb974920-497f-4d26-8768-1169f388edf5" providerId="ADAL" clId="{E5323E60-B680-4E41-92E5-D837C17756D5}" dt="2025-02-12T15:49:55.054" v="22"/>
        <pc:sldMkLst>
          <pc:docMk/>
          <pc:sldMk cId="4138898990" sldId="421"/>
        </pc:sldMkLst>
      </pc:sldChg>
      <pc:sldChg chg="addSp modSp del mod">
        <pc:chgData name="Tracy Jenkins" userId="cb974920-497f-4d26-8768-1169f388edf5" providerId="ADAL" clId="{E5323E60-B680-4E41-92E5-D837C17756D5}" dt="2025-02-14T20:28:47.993" v="4362" actId="47"/>
        <pc:sldMkLst>
          <pc:docMk/>
          <pc:sldMk cId="0" sldId="422"/>
        </pc:sldMkLst>
      </pc:sldChg>
      <pc:sldChg chg="del">
        <pc:chgData name="Tracy Jenkins" userId="cb974920-497f-4d26-8768-1169f388edf5" providerId="ADAL" clId="{E5323E60-B680-4E41-92E5-D837C17756D5}" dt="2025-02-12T15:50:02.925" v="23"/>
        <pc:sldMkLst>
          <pc:docMk/>
          <pc:sldMk cId="506376143" sldId="422"/>
        </pc:sldMkLst>
      </pc:sldChg>
      <pc:sldChg chg="add del">
        <pc:chgData name="Tracy Jenkins" userId="cb974920-497f-4d26-8768-1169f388edf5" providerId="ADAL" clId="{E5323E60-B680-4E41-92E5-D837C17756D5}" dt="2025-02-12T15:49:55.054" v="22"/>
        <pc:sldMkLst>
          <pc:docMk/>
          <pc:sldMk cId="3262143448" sldId="422"/>
        </pc:sldMkLst>
      </pc:sldChg>
      <pc:sldChg chg="addSp modSp del mod">
        <pc:chgData name="Tracy Jenkins" userId="cb974920-497f-4d26-8768-1169f388edf5" providerId="ADAL" clId="{E5323E60-B680-4E41-92E5-D837C17756D5}" dt="2025-02-14T20:29:58.887" v="4376" actId="47"/>
        <pc:sldMkLst>
          <pc:docMk/>
          <pc:sldMk cId="0" sldId="423"/>
        </pc:sldMkLst>
      </pc:sldChg>
      <pc:sldChg chg="del">
        <pc:chgData name="Tracy Jenkins" userId="cb974920-497f-4d26-8768-1169f388edf5" providerId="ADAL" clId="{E5323E60-B680-4E41-92E5-D837C17756D5}" dt="2025-02-12T15:50:02.925" v="23"/>
        <pc:sldMkLst>
          <pc:docMk/>
          <pc:sldMk cId="879623379" sldId="423"/>
        </pc:sldMkLst>
      </pc:sldChg>
      <pc:sldChg chg="add del">
        <pc:chgData name="Tracy Jenkins" userId="cb974920-497f-4d26-8768-1169f388edf5" providerId="ADAL" clId="{E5323E60-B680-4E41-92E5-D837C17756D5}" dt="2025-02-12T15:49:55.054" v="22"/>
        <pc:sldMkLst>
          <pc:docMk/>
          <pc:sldMk cId="3454601855" sldId="423"/>
        </pc:sldMkLst>
      </pc:sldChg>
      <pc:sldChg chg="addSp modSp add del mod">
        <pc:chgData name="Tracy Jenkins" userId="cb974920-497f-4d26-8768-1169f388edf5" providerId="ADAL" clId="{E5323E60-B680-4E41-92E5-D837C17756D5}" dt="2025-02-14T20:26:51.658" v="4342" actId="47"/>
        <pc:sldMkLst>
          <pc:docMk/>
          <pc:sldMk cId="0" sldId="424"/>
        </pc:sldMkLst>
      </pc:sldChg>
      <pc:sldChg chg="del">
        <pc:chgData name="Tracy Jenkins" userId="cb974920-497f-4d26-8768-1169f388edf5" providerId="ADAL" clId="{E5323E60-B680-4E41-92E5-D837C17756D5}" dt="2025-02-12T15:50:02.925" v="23"/>
        <pc:sldMkLst>
          <pc:docMk/>
          <pc:sldMk cId="3061018351" sldId="424"/>
        </pc:sldMkLst>
      </pc:sldChg>
      <pc:sldChg chg="add del">
        <pc:chgData name="Tracy Jenkins" userId="cb974920-497f-4d26-8768-1169f388edf5" providerId="ADAL" clId="{E5323E60-B680-4E41-92E5-D837C17756D5}" dt="2025-02-12T15:49:55.054" v="22"/>
        <pc:sldMkLst>
          <pc:docMk/>
          <pc:sldMk cId="3423285767" sldId="424"/>
        </pc:sldMkLst>
      </pc:sldChg>
      <pc:sldChg chg="add del">
        <pc:chgData name="Tracy Jenkins" userId="cb974920-497f-4d26-8768-1169f388edf5" providerId="ADAL" clId="{E5323E60-B680-4E41-92E5-D837C17756D5}" dt="2025-02-12T15:49:55.054" v="22"/>
        <pc:sldMkLst>
          <pc:docMk/>
          <pc:sldMk cId="2934408705" sldId="425"/>
        </pc:sldMkLst>
      </pc:sldChg>
      <pc:sldChg chg="del">
        <pc:chgData name="Tracy Jenkins" userId="cb974920-497f-4d26-8768-1169f388edf5" providerId="ADAL" clId="{E5323E60-B680-4E41-92E5-D837C17756D5}" dt="2025-02-12T15:50:02.925" v="23"/>
        <pc:sldMkLst>
          <pc:docMk/>
          <pc:sldMk cId="4085420333" sldId="425"/>
        </pc:sldMkLst>
      </pc:sldChg>
      <pc:sldChg chg="addSp modSp add mod modAnim">
        <pc:chgData name="Tracy Jenkins" userId="cb974920-497f-4d26-8768-1169f388edf5" providerId="ADAL" clId="{E5323E60-B680-4E41-92E5-D837C17756D5}" dt="2025-02-12T19:07:06.157" v="373"/>
        <pc:sldMkLst>
          <pc:docMk/>
          <pc:sldMk cId="0" sldId="426"/>
        </pc:sldMkLst>
      </pc:sldChg>
      <pc:sldChg chg="add del">
        <pc:chgData name="Tracy Jenkins" userId="cb974920-497f-4d26-8768-1169f388edf5" providerId="ADAL" clId="{E5323E60-B680-4E41-92E5-D837C17756D5}" dt="2025-02-12T15:49:55.054" v="22"/>
        <pc:sldMkLst>
          <pc:docMk/>
          <pc:sldMk cId="680621761" sldId="426"/>
        </pc:sldMkLst>
      </pc:sldChg>
      <pc:sldChg chg="del">
        <pc:chgData name="Tracy Jenkins" userId="cb974920-497f-4d26-8768-1169f388edf5" providerId="ADAL" clId="{E5323E60-B680-4E41-92E5-D837C17756D5}" dt="2025-02-12T15:50:02.925" v="23"/>
        <pc:sldMkLst>
          <pc:docMk/>
          <pc:sldMk cId="3778284472" sldId="426"/>
        </pc:sldMkLst>
      </pc:sldChg>
      <pc:sldChg chg="addSp modSp add mod modAnim">
        <pc:chgData name="Tracy Jenkins" userId="cb974920-497f-4d26-8768-1169f388edf5" providerId="ADAL" clId="{E5323E60-B680-4E41-92E5-D837C17756D5}" dt="2025-02-12T19:07:12.938" v="374"/>
        <pc:sldMkLst>
          <pc:docMk/>
          <pc:sldMk cId="0" sldId="427"/>
        </pc:sldMkLst>
      </pc:sldChg>
      <pc:sldChg chg="add del">
        <pc:chgData name="Tracy Jenkins" userId="cb974920-497f-4d26-8768-1169f388edf5" providerId="ADAL" clId="{E5323E60-B680-4E41-92E5-D837C17756D5}" dt="2025-02-12T15:49:55.054" v="22"/>
        <pc:sldMkLst>
          <pc:docMk/>
          <pc:sldMk cId="439127493" sldId="427"/>
        </pc:sldMkLst>
      </pc:sldChg>
      <pc:sldChg chg="del">
        <pc:chgData name="Tracy Jenkins" userId="cb974920-497f-4d26-8768-1169f388edf5" providerId="ADAL" clId="{E5323E60-B680-4E41-92E5-D837C17756D5}" dt="2025-02-12T15:50:02.925" v="23"/>
        <pc:sldMkLst>
          <pc:docMk/>
          <pc:sldMk cId="1854047144" sldId="427"/>
        </pc:sldMkLst>
      </pc:sldChg>
      <pc:sldChg chg="del">
        <pc:chgData name="Tracy Jenkins" userId="cb974920-497f-4d26-8768-1169f388edf5" providerId="ADAL" clId="{E5323E60-B680-4E41-92E5-D837C17756D5}" dt="2025-02-12T15:50:02.925" v="23"/>
        <pc:sldMkLst>
          <pc:docMk/>
          <pc:sldMk cId="883521451" sldId="428"/>
        </pc:sldMkLst>
      </pc:sldChg>
      <pc:sldChg chg="new del">
        <pc:chgData name="Tracy Jenkins" userId="cb974920-497f-4d26-8768-1169f388edf5" providerId="ADAL" clId="{E5323E60-B680-4E41-92E5-D837C17756D5}" dt="2025-02-12T18:27:09.154" v="88" actId="47"/>
        <pc:sldMkLst>
          <pc:docMk/>
          <pc:sldMk cId="2514984481" sldId="428"/>
        </pc:sldMkLst>
      </pc:sldChg>
      <pc:sldChg chg="add del">
        <pc:chgData name="Tracy Jenkins" userId="cb974920-497f-4d26-8768-1169f388edf5" providerId="ADAL" clId="{E5323E60-B680-4E41-92E5-D837C17756D5}" dt="2025-02-12T15:49:55.054" v="22"/>
        <pc:sldMkLst>
          <pc:docMk/>
          <pc:sldMk cId="3199273240" sldId="428"/>
        </pc:sldMkLst>
      </pc:sldChg>
      <pc:sldChg chg="add del">
        <pc:chgData name="Tracy Jenkins" userId="cb974920-497f-4d26-8768-1169f388edf5" providerId="ADAL" clId="{E5323E60-B680-4E41-92E5-D837C17756D5}" dt="2025-02-12T15:49:55.054" v="22"/>
        <pc:sldMkLst>
          <pc:docMk/>
          <pc:sldMk cId="767738285" sldId="429"/>
        </pc:sldMkLst>
      </pc:sldChg>
      <pc:sldChg chg="del">
        <pc:chgData name="Tracy Jenkins" userId="cb974920-497f-4d26-8768-1169f388edf5" providerId="ADAL" clId="{E5323E60-B680-4E41-92E5-D837C17756D5}" dt="2025-02-12T15:50:02.925" v="23"/>
        <pc:sldMkLst>
          <pc:docMk/>
          <pc:sldMk cId="1153933894" sldId="429"/>
        </pc:sldMkLst>
      </pc:sldChg>
      <pc:sldChg chg="modSp add mod">
        <pc:chgData name="Tracy Jenkins" userId="cb974920-497f-4d26-8768-1169f388edf5" providerId="ADAL" clId="{E5323E60-B680-4E41-92E5-D837C17756D5}" dt="2025-02-12T18:32:44.641" v="268" actId="255"/>
        <pc:sldMkLst>
          <pc:docMk/>
          <pc:sldMk cId="3464054237" sldId="429"/>
        </pc:sldMkLst>
      </pc:sldChg>
      <pc:sldChg chg="modSp mod modNotesTx">
        <pc:chgData name="Tracy Jenkins" userId="cb974920-497f-4d26-8768-1169f388edf5" providerId="ADAL" clId="{E5323E60-B680-4E41-92E5-D837C17756D5}" dt="2025-02-24T19:20:42.409" v="9160" actId="20577"/>
        <pc:sldMkLst>
          <pc:docMk/>
          <pc:sldMk cId="0" sldId="430"/>
        </pc:sldMkLst>
      </pc:sldChg>
      <pc:sldChg chg="del">
        <pc:chgData name="Tracy Jenkins" userId="cb974920-497f-4d26-8768-1169f388edf5" providerId="ADAL" clId="{E5323E60-B680-4E41-92E5-D837C17756D5}" dt="2025-02-12T15:50:02.925" v="23"/>
        <pc:sldMkLst>
          <pc:docMk/>
          <pc:sldMk cId="2153291083" sldId="430"/>
        </pc:sldMkLst>
      </pc:sldChg>
      <pc:sldChg chg="add del">
        <pc:chgData name="Tracy Jenkins" userId="cb974920-497f-4d26-8768-1169f388edf5" providerId="ADAL" clId="{E5323E60-B680-4E41-92E5-D837C17756D5}" dt="2025-02-12T15:49:55.054" v="22"/>
        <pc:sldMkLst>
          <pc:docMk/>
          <pc:sldMk cId="4126053624" sldId="430"/>
        </pc:sldMkLst>
      </pc:sldChg>
      <pc:sldChg chg="add del">
        <pc:chgData name="Tracy Jenkins" userId="cb974920-497f-4d26-8768-1169f388edf5" providerId="ADAL" clId="{E5323E60-B680-4E41-92E5-D837C17756D5}" dt="2025-02-12T15:49:55.054" v="22"/>
        <pc:sldMkLst>
          <pc:docMk/>
          <pc:sldMk cId="1975207901" sldId="431"/>
        </pc:sldMkLst>
      </pc:sldChg>
      <pc:sldChg chg="del">
        <pc:chgData name="Tracy Jenkins" userId="cb974920-497f-4d26-8768-1169f388edf5" providerId="ADAL" clId="{E5323E60-B680-4E41-92E5-D837C17756D5}" dt="2025-02-12T15:50:02.925" v="23"/>
        <pc:sldMkLst>
          <pc:docMk/>
          <pc:sldMk cId="3321837357" sldId="431"/>
        </pc:sldMkLst>
      </pc:sldChg>
      <pc:sldChg chg="addSp delSp modSp mod modAnim">
        <pc:chgData name="Tracy Jenkins" userId="cb974920-497f-4d26-8768-1169f388edf5" providerId="ADAL" clId="{E5323E60-B680-4E41-92E5-D837C17756D5}" dt="2025-02-14T19:37:52.982" v="3251" actId="478"/>
        <pc:sldMkLst>
          <pc:docMk/>
          <pc:sldMk cId="4099204843" sldId="431"/>
        </pc:sldMkLst>
      </pc:sldChg>
      <pc:sldChg chg="add del">
        <pc:chgData name="Tracy Jenkins" userId="cb974920-497f-4d26-8768-1169f388edf5" providerId="ADAL" clId="{E5323E60-B680-4E41-92E5-D837C17756D5}" dt="2025-02-12T15:49:55.054" v="22"/>
        <pc:sldMkLst>
          <pc:docMk/>
          <pc:sldMk cId="492090083" sldId="432"/>
        </pc:sldMkLst>
      </pc:sldChg>
      <pc:sldChg chg="del">
        <pc:chgData name="Tracy Jenkins" userId="cb974920-497f-4d26-8768-1169f388edf5" providerId="ADAL" clId="{E5323E60-B680-4E41-92E5-D837C17756D5}" dt="2025-02-12T15:50:02.925" v="23"/>
        <pc:sldMkLst>
          <pc:docMk/>
          <pc:sldMk cId="893479872" sldId="432"/>
        </pc:sldMkLst>
      </pc:sldChg>
      <pc:sldChg chg="delSp modSp del mod modAnim">
        <pc:chgData name="Tracy Jenkins" userId="cb974920-497f-4d26-8768-1169f388edf5" providerId="ADAL" clId="{E5323E60-B680-4E41-92E5-D837C17756D5}" dt="2025-02-14T20:21:05.199" v="4273" actId="47"/>
        <pc:sldMkLst>
          <pc:docMk/>
          <pc:sldMk cId="1310467893" sldId="432"/>
        </pc:sldMkLst>
      </pc:sldChg>
      <pc:sldChg chg="del">
        <pc:chgData name="Tracy Jenkins" userId="cb974920-497f-4d26-8768-1169f388edf5" providerId="ADAL" clId="{E5323E60-B680-4E41-92E5-D837C17756D5}" dt="2025-02-12T15:50:02.925" v="23"/>
        <pc:sldMkLst>
          <pc:docMk/>
          <pc:sldMk cId="1073031318" sldId="433"/>
        </pc:sldMkLst>
      </pc:sldChg>
      <pc:sldChg chg="add del">
        <pc:chgData name="Tracy Jenkins" userId="cb974920-497f-4d26-8768-1169f388edf5" providerId="ADAL" clId="{E5323E60-B680-4E41-92E5-D837C17756D5}" dt="2025-02-12T15:49:55.054" v="22"/>
        <pc:sldMkLst>
          <pc:docMk/>
          <pc:sldMk cId="2885907734" sldId="433"/>
        </pc:sldMkLst>
      </pc:sldChg>
      <pc:sldChg chg="add del">
        <pc:chgData name="Tracy Jenkins" userId="cb974920-497f-4d26-8768-1169f388edf5" providerId="ADAL" clId="{E5323E60-B680-4E41-92E5-D837C17756D5}" dt="2025-02-12T15:49:55.054" v="22"/>
        <pc:sldMkLst>
          <pc:docMk/>
          <pc:sldMk cId="54350670" sldId="434"/>
        </pc:sldMkLst>
      </pc:sldChg>
      <pc:sldChg chg="modSp add mod">
        <pc:chgData name="Tracy Jenkins" userId="cb974920-497f-4d26-8768-1169f388edf5" providerId="ADAL" clId="{E5323E60-B680-4E41-92E5-D837C17756D5}" dt="2025-02-12T20:25:53.182" v="1759" actId="2711"/>
        <pc:sldMkLst>
          <pc:docMk/>
          <pc:sldMk cId="2780396163" sldId="434"/>
        </pc:sldMkLst>
      </pc:sldChg>
      <pc:sldChg chg="del">
        <pc:chgData name="Tracy Jenkins" userId="cb974920-497f-4d26-8768-1169f388edf5" providerId="ADAL" clId="{E5323E60-B680-4E41-92E5-D837C17756D5}" dt="2025-02-12T15:50:02.925" v="23"/>
        <pc:sldMkLst>
          <pc:docMk/>
          <pc:sldMk cId="3342132863" sldId="434"/>
        </pc:sldMkLst>
      </pc:sldChg>
      <pc:sldChg chg="add del">
        <pc:chgData name="Tracy Jenkins" userId="cb974920-497f-4d26-8768-1169f388edf5" providerId="ADAL" clId="{E5323E60-B680-4E41-92E5-D837C17756D5}" dt="2025-02-12T15:49:55.054" v="22"/>
        <pc:sldMkLst>
          <pc:docMk/>
          <pc:sldMk cId="993707787" sldId="435"/>
        </pc:sldMkLst>
      </pc:sldChg>
      <pc:sldChg chg="addSp delSp modSp new del mod">
        <pc:chgData name="Tracy Jenkins" userId="cb974920-497f-4d26-8768-1169f388edf5" providerId="ADAL" clId="{E5323E60-B680-4E41-92E5-D837C17756D5}" dt="2025-02-14T20:40:14.118" v="5575" actId="47"/>
        <pc:sldMkLst>
          <pc:docMk/>
          <pc:sldMk cId="1039940126" sldId="435"/>
        </pc:sldMkLst>
      </pc:sldChg>
      <pc:sldChg chg="del">
        <pc:chgData name="Tracy Jenkins" userId="cb974920-497f-4d26-8768-1169f388edf5" providerId="ADAL" clId="{E5323E60-B680-4E41-92E5-D837C17756D5}" dt="2025-02-12T15:50:02.925" v="23"/>
        <pc:sldMkLst>
          <pc:docMk/>
          <pc:sldMk cId="3447308494" sldId="435"/>
        </pc:sldMkLst>
      </pc:sldChg>
      <pc:sldChg chg="add del">
        <pc:chgData name="Tracy Jenkins" userId="cb974920-497f-4d26-8768-1169f388edf5" providerId="ADAL" clId="{E5323E60-B680-4E41-92E5-D837C17756D5}" dt="2025-02-12T15:49:55.054" v="22"/>
        <pc:sldMkLst>
          <pc:docMk/>
          <pc:sldMk cId="763467385" sldId="436"/>
        </pc:sldMkLst>
      </pc:sldChg>
      <pc:sldChg chg="modSp add mod">
        <pc:chgData name="Tracy Jenkins" userId="cb974920-497f-4d26-8768-1169f388edf5" providerId="ADAL" clId="{E5323E60-B680-4E41-92E5-D837C17756D5}" dt="2025-02-14T17:38:07.653" v="2212" actId="20577"/>
        <pc:sldMkLst>
          <pc:docMk/>
          <pc:sldMk cId="1772587290" sldId="436"/>
        </pc:sldMkLst>
      </pc:sldChg>
      <pc:sldChg chg="del">
        <pc:chgData name="Tracy Jenkins" userId="cb974920-497f-4d26-8768-1169f388edf5" providerId="ADAL" clId="{E5323E60-B680-4E41-92E5-D837C17756D5}" dt="2025-02-12T15:50:02.925" v="23"/>
        <pc:sldMkLst>
          <pc:docMk/>
          <pc:sldMk cId="3908286111" sldId="436"/>
        </pc:sldMkLst>
      </pc:sldChg>
      <pc:sldChg chg="addSp delSp add del setBg delDesignElem">
        <pc:chgData name="Tracy Jenkins" userId="cb974920-497f-4d26-8768-1169f388edf5" providerId="ADAL" clId="{E5323E60-B680-4E41-92E5-D837C17756D5}" dt="2025-02-12T15:49:55.054" v="22"/>
        <pc:sldMkLst>
          <pc:docMk/>
          <pc:sldMk cId="224222606" sldId="437"/>
        </pc:sldMkLst>
      </pc:sldChg>
      <pc:sldChg chg="del">
        <pc:chgData name="Tracy Jenkins" userId="cb974920-497f-4d26-8768-1169f388edf5" providerId="ADAL" clId="{E5323E60-B680-4E41-92E5-D837C17756D5}" dt="2025-02-12T15:50:02.925" v="23"/>
        <pc:sldMkLst>
          <pc:docMk/>
          <pc:sldMk cId="1592723557" sldId="437"/>
        </pc:sldMkLst>
      </pc:sldChg>
      <pc:sldChg chg="modSp add mod ord">
        <pc:chgData name="Tracy Jenkins" userId="cb974920-497f-4d26-8768-1169f388edf5" providerId="ADAL" clId="{E5323E60-B680-4E41-92E5-D837C17756D5}" dt="2025-02-14T17:58:26.904" v="2674" actId="313"/>
        <pc:sldMkLst>
          <pc:docMk/>
          <pc:sldMk cId="4080873684" sldId="437"/>
        </pc:sldMkLst>
      </pc:sldChg>
      <pc:sldChg chg="add del">
        <pc:chgData name="Tracy Jenkins" userId="cb974920-497f-4d26-8768-1169f388edf5" providerId="ADAL" clId="{E5323E60-B680-4E41-92E5-D837C17756D5}" dt="2025-02-12T15:49:55.054" v="22"/>
        <pc:sldMkLst>
          <pc:docMk/>
          <pc:sldMk cId="166681724" sldId="438"/>
        </pc:sldMkLst>
      </pc:sldChg>
      <pc:sldChg chg="del">
        <pc:chgData name="Tracy Jenkins" userId="cb974920-497f-4d26-8768-1169f388edf5" providerId="ADAL" clId="{E5323E60-B680-4E41-92E5-D837C17756D5}" dt="2025-02-12T15:50:02.925" v="23"/>
        <pc:sldMkLst>
          <pc:docMk/>
          <pc:sldMk cId="234273841" sldId="438"/>
        </pc:sldMkLst>
      </pc:sldChg>
      <pc:sldChg chg="modSp add mod modTransition">
        <pc:chgData name="Tracy Jenkins" userId="cb974920-497f-4d26-8768-1169f388edf5" providerId="ADAL" clId="{E5323E60-B680-4E41-92E5-D837C17756D5}" dt="2025-02-24T13:49:02.134" v="8056" actId="20577"/>
        <pc:sldMkLst>
          <pc:docMk/>
          <pc:sldMk cId="1894653119" sldId="438"/>
        </pc:sldMkLst>
      </pc:sldChg>
      <pc:sldChg chg="del">
        <pc:chgData name="Tracy Jenkins" userId="cb974920-497f-4d26-8768-1169f388edf5" providerId="ADAL" clId="{E5323E60-B680-4E41-92E5-D837C17756D5}" dt="2025-02-12T15:50:02.925" v="23"/>
        <pc:sldMkLst>
          <pc:docMk/>
          <pc:sldMk cId="1877605929" sldId="439"/>
        </pc:sldMkLst>
      </pc:sldChg>
      <pc:sldChg chg="addSp delSp modSp add mod ord setBg delAnim modAnim modNotesTx">
        <pc:chgData name="Tracy Jenkins" userId="cb974920-497f-4d26-8768-1169f388edf5" providerId="ADAL" clId="{E5323E60-B680-4E41-92E5-D837C17756D5}" dt="2025-02-14T19:31:50.127" v="3223"/>
        <pc:sldMkLst>
          <pc:docMk/>
          <pc:sldMk cId="1879983714" sldId="439"/>
        </pc:sldMkLst>
      </pc:sldChg>
      <pc:sldChg chg="new del">
        <pc:chgData name="Tracy Jenkins" userId="cb974920-497f-4d26-8768-1169f388edf5" providerId="ADAL" clId="{E5323E60-B680-4E41-92E5-D837C17756D5}" dt="2025-02-14T18:03:20.269" v="2977" actId="680"/>
        <pc:sldMkLst>
          <pc:docMk/>
          <pc:sldMk cId="2474590070" sldId="439"/>
        </pc:sldMkLst>
      </pc:sldChg>
      <pc:sldChg chg="addSp delSp add del setBg delDesignElem">
        <pc:chgData name="Tracy Jenkins" userId="cb974920-497f-4d26-8768-1169f388edf5" providerId="ADAL" clId="{E5323E60-B680-4E41-92E5-D837C17756D5}" dt="2025-02-12T15:49:55.054" v="22"/>
        <pc:sldMkLst>
          <pc:docMk/>
          <pc:sldMk cId="3221649753" sldId="439"/>
        </pc:sldMkLst>
      </pc:sldChg>
      <pc:sldChg chg="addSp delSp modSp add mod ord modAnim">
        <pc:chgData name="Tracy Jenkins" userId="cb974920-497f-4d26-8768-1169f388edf5" providerId="ADAL" clId="{E5323E60-B680-4E41-92E5-D837C17756D5}" dt="2025-02-14T21:02:01.258" v="5576" actId="1076"/>
        <pc:sldMkLst>
          <pc:docMk/>
          <pc:sldMk cId="2399268350" sldId="440"/>
        </pc:sldMkLst>
      </pc:sldChg>
      <pc:sldChg chg="del">
        <pc:chgData name="Tracy Jenkins" userId="cb974920-497f-4d26-8768-1169f388edf5" providerId="ADAL" clId="{E5323E60-B680-4E41-92E5-D837C17756D5}" dt="2025-02-12T15:50:02.925" v="23"/>
        <pc:sldMkLst>
          <pc:docMk/>
          <pc:sldMk cId="2578601088" sldId="440"/>
        </pc:sldMkLst>
      </pc:sldChg>
      <pc:sldChg chg="add del">
        <pc:chgData name="Tracy Jenkins" userId="cb974920-497f-4d26-8768-1169f388edf5" providerId="ADAL" clId="{E5323E60-B680-4E41-92E5-D837C17756D5}" dt="2025-02-12T15:49:55.054" v="22"/>
        <pc:sldMkLst>
          <pc:docMk/>
          <pc:sldMk cId="4122698253" sldId="440"/>
        </pc:sldMkLst>
      </pc:sldChg>
      <pc:sldChg chg="add del">
        <pc:chgData name="Tracy Jenkins" userId="cb974920-497f-4d26-8768-1169f388edf5" providerId="ADAL" clId="{E5323E60-B680-4E41-92E5-D837C17756D5}" dt="2025-02-12T15:49:55.054" v="22"/>
        <pc:sldMkLst>
          <pc:docMk/>
          <pc:sldMk cId="444253665" sldId="441"/>
        </pc:sldMkLst>
      </pc:sldChg>
      <pc:sldChg chg="modSp add mod ord modTransition">
        <pc:chgData name="Tracy Jenkins" userId="cb974920-497f-4d26-8768-1169f388edf5" providerId="ADAL" clId="{E5323E60-B680-4E41-92E5-D837C17756D5}" dt="2025-02-14T19:43:15.499" v="3440"/>
        <pc:sldMkLst>
          <pc:docMk/>
          <pc:sldMk cId="1028563295" sldId="441"/>
        </pc:sldMkLst>
      </pc:sldChg>
      <pc:sldChg chg="del">
        <pc:chgData name="Tracy Jenkins" userId="cb974920-497f-4d26-8768-1169f388edf5" providerId="ADAL" clId="{E5323E60-B680-4E41-92E5-D837C17756D5}" dt="2025-02-12T15:50:02.925" v="23"/>
        <pc:sldMkLst>
          <pc:docMk/>
          <pc:sldMk cId="3916871258" sldId="441"/>
        </pc:sldMkLst>
      </pc:sldChg>
      <pc:sldChg chg="modSp add mod modTransition">
        <pc:chgData name="Tracy Jenkins" userId="cb974920-497f-4d26-8768-1169f388edf5" providerId="ADAL" clId="{E5323E60-B680-4E41-92E5-D837C17756D5}" dt="2025-02-14T20:04:38.437" v="3786" actId="115"/>
        <pc:sldMkLst>
          <pc:docMk/>
          <pc:sldMk cId="2406425640" sldId="442"/>
        </pc:sldMkLst>
      </pc:sldChg>
      <pc:sldChg chg="del">
        <pc:chgData name="Tracy Jenkins" userId="cb974920-497f-4d26-8768-1169f388edf5" providerId="ADAL" clId="{E5323E60-B680-4E41-92E5-D837C17756D5}" dt="2025-02-12T15:50:02.925" v="23"/>
        <pc:sldMkLst>
          <pc:docMk/>
          <pc:sldMk cId="2569554789" sldId="442"/>
        </pc:sldMkLst>
      </pc:sldChg>
      <pc:sldChg chg="modSp add del mod">
        <pc:chgData name="Tracy Jenkins" userId="cb974920-497f-4d26-8768-1169f388edf5" providerId="ADAL" clId="{E5323E60-B680-4E41-92E5-D837C17756D5}" dt="2025-02-12T15:49:55.054" v="22"/>
        <pc:sldMkLst>
          <pc:docMk/>
          <pc:sldMk cId="4101776015" sldId="442"/>
        </pc:sldMkLst>
      </pc:sldChg>
      <pc:sldChg chg="del">
        <pc:chgData name="Tracy Jenkins" userId="cb974920-497f-4d26-8768-1169f388edf5" providerId="ADAL" clId="{E5323E60-B680-4E41-92E5-D837C17756D5}" dt="2025-02-12T15:50:02.925" v="23"/>
        <pc:sldMkLst>
          <pc:docMk/>
          <pc:sldMk cId="1314205317" sldId="443"/>
        </pc:sldMkLst>
      </pc:sldChg>
      <pc:sldChg chg="addSp delSp modSp add mod ord delAnim modAnim">
        <pc:chgData name="Tracy Jenkins" userId="cb974920-497f-4d26-8768-1169f388edf5" providerId="ADAL" clId="{E5323E60-B680-4E41-92E5-D837C17756D5}" dt="2025-02-14T20:10:37.218" v="4063"/>
        <pc:sldMkLst>
          <pc:docMk/>
          <pc:sldMk cId="2635709232" sldId="443"/>
        </pc:sldMkLst>
      </pc:sldChg>
      <pc:sldChg chg="add del">
        <pc:chgData name="Tracy Jenkins" userId="cb974920-497f-4d26-8768-1169f388edf5" providerId="ADAL" clId="{E5323E60-B680-4E41-92E5-D837C17756D5}" dt="2025-02-12T15:49:55.054" v="22"/>
        <pc:sldMkLst>
          <pc:docMk/>
          <pc:sldMk cId="3413946406" sldId="443"/>
        </pc:sldMkLst>
      </pc:sldChg>
      <pc:sldChg chg="delSp add del">
        <pc:chgData name="Tracy Jenkins" userId="cb974920-497f-4d26-8768-1169f388edf5" providerId="ADAL" clId="{E5323E60-B680-4E41-92E5-D837C17756D5}" dt="2025-02-14T20:04:04.833" v="3782" actId="47"/>
        <pc:sldMkLst>
          <pc:docMk/>
          <pc:sldMk cId="3825247066" sldId="443"/>
        </pc:sldMkLst>
      </pc:sldChg>
      <pc:sldChg chg="addSp delSp add del setBg delDesignElem">
        <pc:chgData name="Tracy Jenkins" userId="cb974920-497f-4d26-8768-1169f388edf5" providerId="ADAL" clId="{E5323E60-B680-4E41-92E5-D837C17756D5}" dt="2025-02-12T15:49:55.054" v="22"/>
        <pc:sldMkLst>
          <pc:docMk/>
          <pc:sldMk cId="287336614" sldId="444"/>
        </pc:sldMkLst>
      </pc:sldChg>
      <pc:sldChg chg="addSp modSp add mod ord modAnim">
        <pc:chgData name="Tracy Jenkins" userId="cb974920-497f-4d26-8768-1169f388edf5" providerId="ADAL" clId="{E5323E60-B680-4E41-92E5-D837C17756D5}" dt="2025-02-14T20:20:49.290" v="4272"/>
        <pc:sldMkLst>
          <pc:docMk/>
          <pc:sldMk cId="2223154115" sldId="444"/>
        </pc:sldMkLst>
      </pc:sldChg>
      <pc:sldChg chg="del">
        <pc:chgData name="Tracy Jenkins" userId="cb974920-497f-4d26-8768-1169f388edf5" providerId="ADAL" clId="{E5323E60-B680-4E41-92E5-D837C17756D5}" dt="2025-02-12T15:50:02.925" v="23"/>
        <pc:sldMkLst>
          <pc:docMk/>
          <pc:sldMk cId="3233564226" sldId="444"/>
        </pc:sldMkLst>
      </pc:sldChg>
      <pc:sldChg chg="add del">
        <pc:chgData name="Tracy Jenkins" userId="cb974920-497f-4d26-8768-1169f388edf5" providerId="ADAL" clId="{E5323E60-B680-4E41-92E5-D837C17756D5}" dt="2025-02-12T15:49:55.054" v="22"/>
        <pc:sldMkLst>
          <pc:docMk/>
          <pc:sldMk cId="1967118250" sldId="445"/>
        </pc:sldMkLst>
      </pc:sldChg>
      <pc:sldChg chg="addSp delSp modSp add mod delAnim modAnim">
        <pc:chgData name="Tracy Jenkins" userId="cb974920-497f-4d26-8768-1169f388edf5" providerId="ADAL" clId="{E5323E60-B680-4E41-92E5-D837C17756D5}" dt="2025-02-14T20:26:47.999" v="4340" actId="478"/>
        <pc:sldMkLst>
          <pc:docMk/>
          <pc:sldMk cId="2201966740" sldId="445"/>
        </pc:sldMkLst>
      </pc:sldChg>
      <pc:sldChg chg="del">
        <pc:chgData name="Tracy Jenkins" userId="cb974920-497f-4d26-8768-1169f388edf5" providerId="ADAL" clId="{E5323E60-B680-4E41-92E5-D837C17756D5}" dt="2025-02-12T15:50:02.925" v="23"/>
        <pc:sldMkLst>
          <pc:docMk/>
          <pc:sldMk cId="3085412212" sldId="445"/>
        </pc:sldMkLst>
      </pc:sldChg>
      <pc:sldChg chg="add del">
        <pc:chgData name="Tracy Jenkins" userId="cb974920-497f-4d26-8768-1169f388edf5" providerId="ADAL" clId="{E5323E60-B680-4E41-92E5-D837C17756D5}" dt="2025-02-12T15:49:55.054" v="22"/>
        <pc:sldMkLst>
          <pc:docMk/>
          <pc:sldMk cId="2461433565" sldId="446"/>
        </pc:sldMkLst>
      </pc:sldChg>
      <pc:sldChg chg="addSp delSp modSp add mod modAnim">
        <pc:chgData name="Tracy Jenkins" userId="cb974920-497f-4d26-8768-1169f388edf5" providerId="ADAL" clId="{E5323E60-B680-4E41-92E5-D837C17756D5}" dt="2025-02-14T20:28:36.680" v="4361"/>
        <pc:sldMkLst>
          <pc:docMk/>
          <pc:sldMk cId="2524212407" sldId="446"/>
        </pc:sldMkLst>
      </pc:sldChg>
      <pc:sldChg chg="del">
        <pc:chgData name="Tracy Jenkins" userId="cb974920-497f-4d26-8768-1169f388edf5" providerId="ADAL" clId="{E5323E60-B680-4E41-92E5-D837C17756D5}" dt="2025-02-12T15:50:02.925" v="23"/>
        <pc:sldMkLst>
          <pc:docMk/>
          <pc:sldMk cId="3610013750" sldId="446"/>
        </pc:sldMkLst>
      </pc:sldChg>
      <pc:sldChg chg="add del">
        <pc:chgData name="Tracy Jenkins" userId="cb974920-497f-4d26-8768-1169f388edf5" providerId="ADAL" clId="{E5323E60-B680-4E41-92E5-D837C17756D5}" dt="2025-02-12T15:49:55.054" v="22"/>
        <pc:sldMkLst>
          <pc:docMk/>
          <pc:sldMk cId="135040365" sldId="447"/>
        </pc:sldMkLst>
      </pc:sldChg>
      <pc:sldChg chg="addSp modSp add mod modAnim">
        <pc:chgData name="Tracy Jenkins" userId="cb974920-497f-4d26-8768-1169f388edf5" providerId="ADAL" clId="{E5323E60-B680-4E41-92E5-D837C17756D5}" dt="2025-02-14T20:29:40.820" v="4375" actId="20577"/>
        <pc:sldMkLst>
          <pc:docMk/>
          <pc:sldMk cId="1914080442" sldId="447"/>
        </pc:sldMkLst>
      </pc:sldChg>
      <pc:sldChg chg="del">
        <pc:chgData name="Tracy Jenkins" userId="cb974920-497f-4d26-8768-1169f388edf5" providerId="ADAL" clId="{E5323E60-B680-4E41-92E5-D837C17756D5}" dt="2025-02-12T15:50:02.925" v="23"/>
        <pc:sldMkLst>
          <pc:docMk/>
          <pc:sldMk cId="3688692446" sldId="447"/>
        </pc:sldMkLst>
      </pc:sldChg>
      <pc:sldChg chg="add del">
        <pc:chgData name="Tracy Jenkins" userId="cb974920-497f-4d26-8768-1169f388edf5" providerId="ADAL" clId="{E5323E60-B680-4E41-92E5-D837C17756D5}" dt="2025-02-12T15:49:55.054" v="22"/>
        <pc:sldMkLst>
          <pc:docMk/>
          <pc:sldMk cId="747832736" sldId="448"/>
        </pc:sldMkLst>
      </pc:sldChg>
      <pc:sldChg chg="del">
        <pc:chgData name="Tracy Jenkins" userId="cb974920-497f-4d26-8768-1169f388edf5" providerId="ADAL" clId="{E5323E60-B680-4E41-92E5-D837C17756D5}" dt="2025-02-12T15:50:02.925" v="23"/>
        <pc:sldMkLst>
          <pc:docMk/>
          <pc:sldMk cId="1189583100" sldId="448"/>
        </pc:sldMkLst>
      </pc:sldChg>
      <pc:sldChg chg="modSp add mod modTransition">
        <pc:chgData name="Tracy Jenkins" userId="cb974920-497f-4d26-8768-1169f388edf5" providerId="ADAL" clId="{E5323E60-B680-4E41-92E5-D837C17756D5}" dt="2025-02-14T20:38:22.068" v="5572"/>
        <pc:sldMkLst>
          <pc:docMk/>
          <pc:sldMk cId="1279317918" sldId="448"/>
        </pc:sldMkLst>
      </pc:sldChg>
      <pc:sldChg chg="modSp add mod modTransition">
        <pc:chgData name="Tracy Jenkins" userId="cb974920-497f-4d26-8768-1169f388edf5" providerId="ADAL" clId="{E5323E60-B680-4E41-92E5-D837C17756D5}" dt="2025-02-14T20:38:29.784" v="5573"/>
        <pc:sldMkLst>
          <pc:docMk/>
          <pc:sldMk cId="3304114553" sldId="449"/>
        </pc:sldMkLst>
      </pc:sldChg>
      <pc:sldChg chg="addSp delSp modSp new mod">
        <pc:chgData name="Tracy Jenkins" userId="cb974920-497f-4d26-8768-1169f388edf5" providerId="ADAL" clId="{E5323E60-B680-4E41-92E5-D837C17756D5}" dt="2025-02-24T19:33:03.578" v="9534" actId="114"/>
        <pc:sldMkLst>
          <pc:docMk/>
          <pc:sldMk cId="2467117717" sldId="450"/>
        </pc:sldMkLst>
      </pc:sldChg>
      <pc:sldChg chg="modSp add mod">
        <pc:chgData name="Tracy Jenkins" userId="cb974920-497f-4d26-8768-1169f388edf5" providerId="ADAL" clId="{E5323E60-B680-4E41-92E5-D837C17756D5}" dt="2025-02-24T19:34:09.564" v="9539" actId="20577"/>
        <pc:sldMkLst>
          <pc:docMk/>
          <pc:sldMk cId="3284523147" sldId="451"/>
        </pc:sldMkLst>
      </pc:sldChg>
      <pc:sldMasterChg chg="del delSldLayout">
        <pc:chgData name="Tracy Jenkins" userId="cb974920-497f-4d26-8768-1169f388edf5" providerId="ADAL" clId="{E5323E60-B680-4E41-92E5-D837C17756D5}" dt="2025-02-12T15:49:18.807" v="12" actId="47"/>
        <pc:sldMasterMkLst>
          <pc:docMk/>
          <pc:sldMasterMk cId="1884333687" sldId="2147483760"/>
        </pc:sldMasterMkLst>
        <pc:sldLayoutChg chg="del">
          <pc:chgData name="Tracy Jenkins" userId="cb974920-497f-4d26-8768-1169f388edf5" providerId="ADAL" clId="{E5323E60-B680-4E41-92E5-D837C17756D5}" dt="2025-02-12T15:49:18.807" v="12" actId="47"/>
          <pc:sldLayoutMkLst>
            <pc:docMk/>
            <pc:sldMasterMk cId="1884333687" sldId="2147483760"/>
            <pc:sldLayoutMk cId="620135555" sldId="2147483761"/>
          </pc:sldLayoutMkLst>
        </pc:sldLayoutChg>
        <pc:sldLayoutChg chg="del">
          <pc:chgData name="Tracy Jenkins" userId="cb974920-497f-4d26-8768-1169f388edf5" providerId="ADAL" clId="{E5323E60-B680-4E41-92E5-D837C17756D5}" dt="2025-02-12T15:49:18.807" v="12" actId="47"/>
          <pc:sldLayoutMkLst>
            <pc:docMk/>
            <pc:sldMasterMk cId="1884333687" sldId="2147483760"/>
            <pc:sldLayoutMk cId="2206742331" sldId="2147483762"/>
          </pc:sldLayoutMkLst>
        </pc:sldLayoutChg>
        <pc:sldLayoutChg chg="del">
          <pc:chgData name="Tracy Jenkins" userId="cb974920-497f-4d26-8768-1169f388edf5" providerId="ADAL" clId="{E5323E60-B680-4E41-92E5-D837C17756D5}" dt="2025-02-12T15:49:18.807" v="12" actId="47"/>
          <pc:sldLayoutMkLst>
            <pc:docMk/>
            <pc:sldMasterMk cId="1884333687" sldId="2147483760"/>
            <pc:sldLayoutMk cId="3020407943" sldId="2147483763"/>
          </pc:sldLayoutMkLst>
        </pc:sldLayoutChg>
        <pc:sldLayoutChg chg="del">
          <pc:chgData name="Tracy Jenkins" userId="cb974920-497f-4d26-8768-1169f388edf5" providerId="ADAL" clId="{E5323E60-B680-4E41-92E5-D837C17756D5}" dt="2025-02-12T15:49:18.807" v="12" actId="47"/>
          <pc:sldLayoutMkLst>
            <pc:docMk/>
            <pc:sldMasterMk cId="1884333687" sldId="2147483760"/>
            <pc:sldLayoutMk cId="345760767" sldId="2147483764"/>
          </pc:sldLayoutMkLst>
        </pc:sldLayoutChg>
        <pc:sldLayoutChg chg="del">
          <pc:chgData name="Tracy Jenkins" userId="cb974920-497f-4d26-8768-1169f388edf5" providerId="ADAL" clId="{E5323E60-B680-4E41-92E5-D837C17756D5}" dt="2025-02-12T15:49:18.807" v="12" actId="47"/>
          <pc:sldLayoutMkLst>
            <pc:docMk/>
            <pc:sldMasterMk cId="1884333687" sldId="2147483760"/>
            <pc:sldLayoutMk cId="2109694634" sldId="2147483765"/>
          </pc:sldLayoutMkLst>
        </pc:sldLayoutChg>
        <pc:sldLayoutChg chg="del">
          <pc:chgData name="Tracy Jenkins" userId="cb974920-497f-4d26-8768-1169f388edf5" providerId="ADAL" clId="{E5323E60-B680-4E41-92E5-D837C17756D5}" dt="2025-02-12T15:49:18.807" v="12" actId="47"/>
          <pc:sldLayoutMkLst>
            <pc:docMk/>
            <pc:sldMasterMk cId="1884333687" sldId="2147483760"/>
            <pc:sldLayoutMk cId="3950404790" sldId="2147483766"/>
          </pc:sldLayoutMkLst>
        </pc:sldLayoutChg>
        <pc:sldLayoutChg chg="del">
          <pc:chgData name="Tracy Jenkins" userId="cb974920-497f-4d26-8768-1169f388edf5" providerId="ADAL" clId="{E5323E60-B680-4E41-92E5-D837C17756D5}" dt="2025-02-12T15:49:18.807" v="12" actId="47"/>
          <pc:sldLayoutMkLst>
            <pc:docMk/>
            <pc:sldMasterMk cId="1884333687" sldId="2147483760"/>
            <pc:sldLayoutMk cId="1968303538" sldId="2147483767"/>
          </pc:sldLayoutMkLst>
        </pc:sldLayoutChg>
        <pc:sldLayoutChg chg="del">
          <pc:chgData name="Tracy Jenkins" userId="cb974920-497f-4d26-8768-1169f388edf5" providerId="ADAL" clId="{E5323E60-B680-4E41-92E5-D837C17756D5}" dt="2025-02-12T15:49:18.807" v="12" actId="47"/>
          <pc:sldLayoutMkLst>
            <pc:docMk/>
            <pc:sldMasterMk cId="1884333687" sldId="2147483760"/>
            <pc:sldLayoutMk cId="1062261067" sldId="2147483768"/>
          </pc:sldLayoutMkLst>
        </pc:sldLayoutChg>
        <pc:sldLayoutChg chg="del">
          <pc:chgData name="Tracy Jenkins" userId="cb974920-497f-4d26-8768-1169f388edf5" providerId="ADAL" clId="{E5323E60-B680-4E41-92E5-D837C17756D5}" dt="2025-02-12T15:49:18.807" v="12" actId="47"/>
          <pc:sldLayoutMkLst>
            <pc:docMk/>
            <pc:sldMasterMk cId="1884333687" sldId="2147483760"/>
            <pc:sldLayoutMk cId="2889039757" sldId="2147483769"/>
          </pc:sldLayoutMkLst>
        </pc:sldLayoutChg>
        <pc:sldLayoutChg chg="del">
          <pc:chgData name="Tracy Jenkins" userId="cb974920-497f-4d26-8768-1169f388edf5" providerId="ADAL" clId="{E5323E60-B680-4E41-92E5-D837C17756D5}" dt="2025-02-12T15:49:18.807" v="12" actId="47"/>
          <pc:sldLayoutMkLst>
            <pc:docMk/>
            <pc:sldMasterMk cId="1884333687" sldId="2147483760"/>
            <pc:sldLayoutMk cId="3904117222" sldId="2147483770"/>
          </pc:sldLayoutMkLst>
        </pc:sldLayoutChg>
        <pc:sldLayoutChg chg="del">
          <pc:chgData name="Tracy Jenkins" userId="cb974920-497f-4d26-8768-1169f388edf5" providerId="ADAL" clId="{E5323E60-B680-4E41-92E5-D837C17756D5}" dt="2025-02-12T15:49:18.807" v="12" actId="47"/>
          <pc:sldLayoutMkLst>
            <pc:docMk/>
            <pc:sldMasterMk cId="1884333687" sldId="2147483760"/>
            <pc:sldLayoutMk cId="1998708888" sldId="2147483771"/>
          </pc:sldLayoutMkLst>
        </pc:sldLayoutChg>
      </pc:sldMasterChg>
    </pc:docChg>
  </pc:docChgLst>
  <pc:docChgLst>
    <pc:chgData name="Tracy Jenkins" userId="cb974920-497f-4d26-8768-1169f388edf5" providerId="ADAL" clId="{D2A8CA69-3347-43C6-9CBE-306AE122D5BE}"/>
    <pc:docChg chg="custSel delSld modSld">
      <pc:chgData name="Tracy Jenkins" userId="cb974920-497f-4d26-8768-1169f388edf5" providerId="ADAL" clId="{D2A8CA69-3347-43C6-9CBE-306AE122D5BE}" dt="2025-06-27T15:47:21.499" v="37" actId="33524"/>
      <pc:docMkLst>
        <pc:docMk/>
      </pc:docMkLst>
      <pc:sldChg chg="modSp del mod">
        <pc:chgData name="Tracy Jenkins" userId="cb974920-497f-4d26-8768-1169f388edf5" providerId="ADAL" clId="{D2A8CA69-3347-43C6-9CBE-306AE122D5BE}" dt="2025-06-27T15:45:41.149" v="1" actId="47"/>
        <pc:sldMkLst>
          <pc:docMk/>
          <pc:sldMk cId="0" sldId="300"/>
        </pc:sldMkLst>
        <pc:spChg chg="mod">
          <ac:chgData name="Tracy Jenkins" userId="cb974920-497f-4d26-8768-1169f388edf5" providerId="ADAL" clId="{D2A8CA69-3347-43C6-9CBE-306AE122D5BE}" dt="2025-06-27T15:45:39.323" v="0" actId="6549"/>
          <ac:spMkLst>
            <pc:docMk/>
            <pc:sldMk cId="0" sldId="300"/>
            <ac:spMk id="10" creationId="{39D8BE5D-8D88-B27B-22D4-08E9DB1212F5}"/>
          </ac:spMkLst>
        </pc:spChg>
      </pc:sldChg>
      <pc:sldChg chg="addSp delSp modSp mod modAnim">
        <pc:chgData name="Tracy Jenkins" userId="cb974920-497f-4d26-8768-1169f388edf5" providerId="ADAL" clId="{D2A8CA69-3347-43C6-9CBE-306AE122D5BE}" dt="2025-06-27T15:47:21.499" v="37" actId="33524"/>
        <pc:sldMkLst>
          <pc:docMk/>
          <pc:sldMk cId="1296097054" sldId="372"/>
        </pc:sldMkLst>
        <pc:spChg chg="mod">
          <ac:chgData name="Tracy Jenkins" userId="cb974920-497f-4d26-8768-1169f388edf5" providerId="ADAL" clId="{D2A8CA69-3347-43C6-9CBE-306AE122D5BE}" dt="2025-06-27T15:47:21.499" v="37" actId="33524"/>
          <ac:spMkLst>
            <pc:docMk/>
            <pc:sldMk cId="1296097054" sldId="372"/>
            <ac:spMk id="4" creationId="{E84C0937-0E5C-0374-1FB0-DD7058D62786}"/>
          </ac:spMkLst>
        </pc:spChg>
        <pc:picChg chg="add mod">
          <ac:chgData name="Tracy Jenkins" userId="cb974920-497f-4d26-8768-1169f388edf5" providerId="ADAL" clId="{D2A8CA69-3347-43C6-9CBE-306AE122D5BE}" dt="2025-06-27T15:46:19.727" v="6" actId="1076"/>
          <ac:picMkLst>
            <pc:docMk/>
            <pc:sldMk cId="1296097054" sldId="372"/>
            <ac:picMk id="5" creationId="{7286D2E8-B1B8-6BA0-52B7-6B33BF594A01}"/>
          </ac:picMkLst>
        </pc:picChg>
        <pc:picChg chg="add mod">
          <ac:chgData name="Tracy Jenkins" userId="cb974920-497f-4d26-8768-1169f388edf5" providerId="ADAL" clId="{D2A8CA69-3347-43C6-9CBE-306AE122D5BE}" dt="2025-06-27T15:47:10.331" v="36" actId="1076"/>
          <ac:picMkLst>
            <pc:docMk/>
            <pc:sldMk cId="1296097054" sldId="372"/>
            <ac:picMk id="6" creationId="{70753969-51AA-D18E-5A3C-AE17C67F46CD}"/>
          </ac:picMkLst>
        </pc:picChg>
        <pc:picChg chg="del">
          <ac:chgData name="Tracy Jenkins" userId="cb974920-497f-4d26-8768-1169f388edf5" providerId="ADAL" clId="{D2A8CA69-3347-43C6-9CBE-306AE122D5BE}" dt="2025-06-27T15:46:10.596" v="4" actId="478"/>
          <ac:picMkLst>
            <pc:docMk/>
            <pc:sldMk cId="1296097054" sldId="372"/>
            <ac:picMk id="11" creationId="{86ABB0B7-9181-856E-EF01-6D5C0284E2D5}"/>
          </ac:picMkLst>
        </pc:picChg>
        <pc:picChg chg="del">
          <ac:chgData name="Tracy Jenkins" userId="cb974920-497f-4d26-8768-1169f388edf5" providerId="ADAL" clId="{D2A8CA69-3347-43C6-9CBE-306AE122D5BE}" dt="2025-06-27T15:46:59.332" v="34" actId="478"/>
          <ac:picMkLst>
            <pc:docMk/>
            <pc:sldMk cId="1296097054" sldId="372"/>
            <ac:picMk id="15" creationId="{4123DF57-1A50-DE74-8A12-3814F1BFA138}"/>
          </ac:picMkLst>
        </pc:picChg>
      </pc:sldChg>
      <pc:sldChg chg="modSp mod">
        <pc:chgData name="Tracy Jenkins" userId="cb974920-497f-4d26-8768-1169f388edf5" providerId="ADAL" clId="{D2A8CA69-3347-43C6-9CBE-306AE122D5BE}" dt="2025-06-27T15:45:56.608" v="3" actId="20577"/>
        <pc:sldMkLst>
          <pc:docMk/>
          <pc:sldMk cId="339313180" sldId="387"/>
        </pc:sldMkLst>
        <pc:spChg chg="mod">
          <ac:chgData name="Tracy Jenkins" userId="cb974920-497f-4d26-8768-1169f388edf5" providerId="ADAL" clId="{D2A8CA69-3347-43C6-9CBE-306AE122D5BE}" dt="2025-06-27T15:45:56.608" v="3" actId="20577"/>
          <ac:spMkLst>
            <pc:docMk/>
            <pc:sldMk cId="339313180" sldId="387"/>
            <ac:spMk id="7" creationId="{9279E2B5-6609-1A6A-7C49-4A9996EBA3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7415F-6970-4DE4-93F1-94FEF07D0F1C}" type="datetimeFigureOut">
              <a:rPr lang="en-US" smtClean="0"/>
              <a:t>6/27/2025</a:t>
            </a:fld>
            <a:endParaRPr lang="en-US" dirty="0"/>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6D6D-E986-427F-AD9C-4E9408DDBE53}" type="slidenum">
              <a:rPr lang="en-US" smtClean="0"/>
              <a:t>‹#›</a:t>
            </a:fld>
            <a:endParaRPr lang="en-US" dirty="0"/>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6E6E5-5A19-4AE7-8D4E-049C5315C9A0}" type="datetimeFigureOut">
              <a:rPr lang="en-US" smtClean="0"/>
              <a:t>6/27/2025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A580F-E35D-42E1-AF82-E41CC201EA91}" type="slidenum">
              <a:rPr lang="en-US" smtClean="0"/>
              <a:t>‹#›</a:t>
            </a:fld>
            <a:endParaRPr lang="en-US" dirty="0"/>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1</a:t>
            </a:fld>
            <a:endParaRPr lang="en-US" dirty="0"/>
          </a:p>
        </p:txBody>
      </p:sp>
    </p:spTree>
    <p:extLst>
      <p:ext uri="{BB962C8B-B14F-4D97-AF65-F5344CB8AC3E}">
        <p14:creationId xmlns:p14="http://schemas.microsoft.com/office/powerpoint/2010/main" val="1676304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10</a:t>
            </a:fld>
            <a:endParaRPr lang="en-US" dirty="0"/>
          </a:p>
        </p:txBody>
      </p:sp>
    </p:spTree>
    <p:extLst>
      <p:ext uri="{BB962C8B-B14F-4D97-AF65-F5344CB8AC3E}">
        <p14:creationId xmlns:p14="http://schemas.microsoft.com/office/powerpoint/2010/main" val="379183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9EB7F-960F-6445-03F1-7E02A6A1C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AD59C-4636-8050-D43D-B1439243C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7535B-BA63-BCD5-7291-D891158499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3C5E98-B19F-DA49-B751-B6395E1C8C86}"/>
              </a:ext>
            </a:extLst>
          </p:cNvPr>
          <p:cNvSpPr>
            <a:spLocks noGrp="1"/>
          </p:cNvSpPr>
          <p:nvPr>
            <p:ph type="sldNum" sz="quarter" idx="5"/>
          </p:nvPr>
        </p:nvSpPr>
        <p:spPr/>
        <p:txBody>
          <a:bodyPr/>
          <a:lstStyle/>
          <a:p>
            <a:fld id="{115A580F-E35D-42E1-AF82-E41CC201EA91}" type="slidenum">
              <a:rPr lang="en-US" smtClean="0"/>
              <a:t>11</a:t>
            </a:fld>
            <a:endParaRPr lang="en-US" dirty="0"/>
          </a:p>
        </p:txBody>
      </p:sp>
    </p:spTree>
    <p:extLst>
      <p:ext uri="{BB962C8B-B14F-4D97-AF65-F5344CB8AC3E}">
        <p14:creationId xmlns:p14="http://schemas.microsoft.com/office/powerpoint/2010/main" val="291848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12</a:t>
            </a:fld>
            <a:endParaRPr lang="en-US" dirty="0"/>
          </a:p>
        </p:txBody>
      </p:sp>
    </p:spTree>
    <p:extLst>
      <p:ext uri="{BB962C8B-B14F-4D97-AF65-F5344CB8AC3E}">
        <p14:creationId xmlns:p14="http://schemas.microsoft.com/office/powerpoint/2010/main" val="2898121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C229A-9BD2-5013-BC8A-EFB78A240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F10D8-9623-17EE-061B-4609E2878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2C680-AA94-EFA5-6B1C-9A19DE5FAE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88841C-1706-17D3-7CFB-F98301B34A2B}"/>
              </a:ext>
            </a:extLst>
          </p:cNvPr>
          <p:cNvSpPr>
            <a:spLocks noGrp="1"/>
          </p:cNvSpPr>
          <p:nvPr>
            <p:ph type="sldNum" sz="quarter" idx="5"/>
          </p:nvPr>
        </p:nvSpPr>
        <p:spPr/>
        <p:txBody>
          <a:bodyPr/>
          <a:lstStyle/>
          <a:p>
            <a:fld id="{115A580F-E35D-42E1-AF82-E41CC201EA91}" type="slidenum">
              <a:rPr lang="en-US" smtClean="0"/>
              <a:t>13</a:t>
            </a:fld>
            <a:endParaRPr lang="en-US" dirty="0"/>
          </a:p>
        </p:txBody>
      </p:sp>
    </p:spTree>
    <p:extLst>
      <p:ext uri="{BB962C8B-B14F-4D97-AF65-F5344CB8AC3E}">
        <p14:creationId xmlns:p14="http://schemas.microsoft.com/office/powerpoint/2010/main" val="1372535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D6C85-86A2-D19B-2481-023EAA15C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9B591-6301-D2AB-3360-61455D1D2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F9213-928D-3495-2BCC-6431F02A3F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1D0E29-E922-5C09-568B-8E340D20A336}"/>
              </a:ext>
            </a:extLst>
          </p:cNvPr>
          <p:cNvSpPr>
            <a:spLocks noGrp="1"/>
          </p:cNvSpPr>
          <p:nvPr>
            <p:ph type="sldNum" sz="quarter" idx="5"/>
          </p:nvPr>
        </p:nvSpPr>
        <p:spPr/>
        <p:txBody>
          <a:bodyPr/>
          <a:lstStyle/>
          <a:p>
            <a:fld id="{115A580F-E35D-42E1-AF82-E41CC201EA91}" type="slidenum">
              <a:rPr lang="en-US" smtClean="0"/>
              <a:t>14</a:t>
            </a:fld>
            <a:endParaRPr lang="en-US" dirty="0"/>
          </a:p>
        </p:txBody>
      </p:sp>
    </p:spTree>
    <p:extLst>
      <p:ext uri="{BB962C8B-B14F-4D97-AF65-F5344CB8AC3E}">
        <p14:creationId xmlns:p14="http://schemas.microsoft.com/office/powerpoint/2010/main" val="510846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486FC-89AB-2937-62DC-964D6D687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17861-A0A3-7F05-7411-C515A7A9C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AFCB7-929C-F8F7-BDD4-D713D03254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F940EF-CD18-701A-AD50-C08A7901B66F}"/>
              </a:ext>
            </a:extLst>
          </p:cNvPr>
          <p:cNvSpPr>
            <a:spLocks noGrp="1"/>
          </p:cNvSpPr>
          <p:nvPr>
            <p:ph type="sldNum" sz="quarter" idx="5"/>
          </p:nvPr>
        </p:nvSpPr>
        <p:spPr/>
        <p:txBody>
          <a:bodyPr/>
          <a:lstStyle/>
          <a:p>
            <a:fld id="{115A580F-E35D-42E1-AF82-E41CC201EA91}" type="slidenum">
              <a:rPr lang="en-US" smtClean="0"/>
              <a:t>15</a:t>
            </a:fld>
            <a:endParaRPr lang="en-US" dirty="0"/>
          </a:p>
        </p:txBody>
      </p:sp>
    </p:spTree>
    <p:extLst>
      <p:ext uri="{BB962C8B-B14F-4D97-AF65-F5344CB8AC3E}">
        <p14:creationId xmlns:p14="http://schemas.microsoft.com/office/powerpoint/2010/main" val="24999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BCBC6-55B7-FF0B-C440-353B6B23D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36DE2-44A9-8D7C-BABB-BBE6012CB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4C22A-E30D-BB8C-7E34-5D60639961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402D06-86B6-6BF4-2724-64CADF63309E}"/>
              </a:ext>
            </a:extLst>
          </p:cNvPr>
          <p:cNvSpPr>
            <a:spLocks noGrp="1"/>
          </p:cNvSpPr>
          <p:nvPr>
            <p:ph type="sldNum" sz="quarter" idx="5"/>
          </p:nvPr>
        </p:nvSpPr>
        <p:spPr/>
        <p:txBody>
          <a:bodyPr/>
          <a:lstStyle/>
          <a:p>
            <a:fld id="{115A580F-E35D-42E1-AF82-E41CC201EA91}" type="slidenum">
              <a:rPr lang="en-US" smtClean="0"/>
              <a:t>16</a:t>
            </a:fld>
            <a:endParaRPr lang="en-US" dirty="0"/>
          </a:p>
        </p:txBody>
      </p:sp>
    </p:spTree>
    <p:extLst>
      <p:ext uri="{BB962C8B-B14F-4D97-AF65-F5344CB8AC3E}">
        <p14:creationId xmlns:p14="http://schemas.microsoft.com/office/powerpoint/2010/main" val="3410077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BD309-E817-2496-A0D3-EB4C58B5F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1B68E-78E3-0187-0942-A4006A838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25FE7-7A76-B1FC-B429-3BFDB1BE0B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8E7C08-9133-C6EF-47AE-6320C593680C}"/>
              </a:ext>
            </a:extLst>
          </p:cNvPr>
          <p:cNvSpPr>
            <a:spLocks noGrp="1"/>
          </p:cNvSpPr>
          <p:nvPr>
            <p:ph type="sldNum" sz="quarter" idx="5"/>
          </p:nvPr>
        </p:nvSpPr>
        <p:spPr/>
        <p:txBody>
          <a:bodyPr/>
          <a:lstStyle/>
          <a:p>
            <a:fld id="{115A580F-E35D-42E1-AF82-E41CC201EA91}" type="slidenum">
              <a:rPr lang="en-US" smtClean="0"/>
              <a:t>17</a:t>
            </a:fld>
            <a:endParaRPr lang="en-US" dirty="0"/>
          </a:p>
        </p:txBody>
      </p:sp>
    </p:spTree>
    <p:extLst>
      <p:ext uri="{BB962C8B-B14F-4D97-AF65-F5344CB8AC3E}">
        <p14:creationId xmlns:p14="http://schemas.microsoft.com/office/powerpoint/2010/main" val="3044666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58990-5060-2140-A955-AA2D83679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669AA-8F91-0FCE-6F2A-279595470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7E90A-484C-C457-8734-4EDA2D8CE9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9CFB1-B9FA-227D-5440-E85E451001A9}"/>
              </a:ext>
            </a:extLst>
          </p:cNvPr>
          <p:cNvSpPr>
            <a:spLocks noGrp="1"/>
          </p:cNvSpPr>
          <p:nvPr>
            <p:ph type="sldNum" sz="quarter" idx="5"/>
          </p:nvPr>
        </p:nvSpPr>
        <p:spPr/>
        <p:txBody>
          <a:bodyPr/>
          <a:lstStyle/>
          <a:p>
            <a:fld id="{115A580F-E35D-42E1-AF82-E41CC201EA91}" type="slidenum">
              <a:rPr lang="en-US" smtClean="0"/>
              <a:t>18</a:t>
            </a:fld>
            <a:endParaRPr lang="en-US" dirty="0"/>
          </a:p>
        </p:txBody>
      </p:sp>
    </p:spTree>
    <p:extLst>
      <p:ext uri="{BB962C8B-B14F-4D97-AF65-F5344CB8AC3E}">
        <p14:creationId xmlns:p14="http://schemas.microsoft.com/office/powerpoint/2010/main" val="3918361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62E97-7B04-EFE6-D1F6-74990F0DD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C9A38-0AD8-4B3B-B074-538C51806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D0B01-15FE-622C-E390-329ED98E75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A9F6F0-964B-BAAD-E36F-F8E3C8B8FC9E}"/>
              </a:ext>
            </a:extLst>
          </p:cNvPr>
          <p:cNvSpPr>
            <a:spLocks noGrp="1"/>
          </p:cNvSpPr>
          <p:nvPr>
            <p:ph type="sldNum" sz="quarter" idx="5"/>
          </p:nvPr>
        </p:nvSpPr>
        <p:spPr/>
        <p:txBody>
          <a:bodyPr/>
          <a:lstStyle/>
          <a:p>
            <a:fld id="{115A580F-E35D-42E1-AF82-E41CC201EA91}" type="slidenum">
              <a:rPr lang="en-US" smtClean="0"/>
              <a:t>19</a:t>
            </a:fld>
            <a:endParaRPr lang="en-US" dirty="0"/>
          </a:p>
        </p:txBody>
      </p:sp>
    </p:spTree>
    <p:extLst>
      <p:ext uri="{BB962C8B-B14F-4D97-AF65-F5344CB8AC3E}">
        <p14:creationId xmlns:p14="http://schemas.microsoft.com/office/powerpoint/2010/main" val="127007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4D5D7-D8E5-3AE9-7D52-061B72CDE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C5F2E-4F20-07F5-09B9-372B7D413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3C0AD-9A72-71A3-C3E0-D8AB94C1D0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91B2D3-AB6F-8E45-0276-2A13FBB5704E}"/>
              </a:ext>
            </a:extLst>
          </p:cNvPr>
          <p:cNvSpPr>
            <a:spLocks noGrp="1"/>
          </p:cNvSpPr>
          <p:nvPr>
            <p:ph type="sldNum" sz="quarter" idx="5"/>
          </p:nvPr>
        </p:nvSpPr>
        <p:spPr/>
        <p:txBody>
          <a:bodyPr/>
          <a:lstStyle/>
          <a:p>
            <a:fld id="{115A580F-E35D-42E1-AF82-E41CC201EA91}" type="slidenum">
              <a:rPr lang="en-US" smtClean="0"/>
              <a:t>2</a:t>
            </a:fld>
            <a:endParaRPr lang="en-US" dirty="0"/>
          </a:p>
        </p:txBody>
      </p:sp>
    </p:spTree>
    <p:extLst>
      <p:ext uri="{BB962C8B-B14F-4D97-AF65-F5344CB8AC3E}">
        <p14:creationId xmlns:p14="http://schemas.microsoft.com/office/powerpoint/2010/main" val="3780333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93951-06E2-1C3E-0992-ECA3CB65C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26EAE-CC51-92CA-6FB2-884C4FC9C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B8BEDD-A035-F0A1-6C5B-EFC188236B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5B05F4-BDED-BEE9-AEDA-74A49D645B2E}"/>
              </a:ext>
            </a:extLst>
          </p:cNvPr>
          <p:cNvSpPr>
            <a:spLocks noGrp="1"/>
          </p:cNvSpPr>
          <p:nvPr>
            <p:ph type="sldNum" sz="quarter" idx="5"/>
          </p:nvPr>
        </p:nvSpPr>
        <p:spPr/>
        <p:txBody>
          <a:bodyPr/>
          <a:lstStyle/>
          <a:p>
            <a:fld id="{115A580F-E35D-42E1-AF82-E41CC201EA91}" type="slidenum">
              <a:rPr lang="en-US" smtClean="0"/>
              <a:t>20</a:t>
            </a:fld>
            <a:endParaRPr lang="en-US" dirty="0"/>
          </a:p>
        </p:txBody>
      </p:sp>
    </p:spTree>
    <p:extLst>
      <p:ext uri="{BB962C8B-B14F-4D97-AF65-F5344CB8AC3E}">
        <p14:creationId xmlns:p14="http://schemas.microsoft.com/office/powerpoint/2010/main" val="2980713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B5F13-A261-E8AE-1727-B1E200BA0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B43FC-98DD-F26F-F9F9-953793E9B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940D6-0C68-DF9B-0D39-28C7689E49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8BED41-3F28-5D47-FEDA-788AD5AC0157}"/>
              </a:ext>
            </a:extLst>
          </p:cNvPr>
          <p:cNvSpPr>
            <a:spLocks noGrp="1"/>
          </p:cNvSpPr>
          <p:nvPr>
            <p:ph type="sldNum" sz="quarter" idx="5"/>
          </p:nvPr>
        </p:nvSpPr>
        <p:spPr/>
        <p:txBody>
          <a:bodyPr/>
          <a:lstStyle/>
          <a:p>
            <a:fld id="{115A580F-E35D-42E1-AF82-E41CC201EA91}" type="slidenum">
              <a:rPr lang="en-US" smtClean="0"/>
              <a:t>21</a:t>
            </a:fld>
            <a:endParaRPr lang="en-US" dirty="0"/>
          </a:p>
        </p:txBody>
      </p:sp>
    </p:spTree>
    <p:extLst>
      <p:ext uri="{BB962C8B-B14F-4D97-AF65-F5344CB8AC3E}">
        <p14:creationId xmlns:p14="http://schemas.microsoft.com/office/powerpoint/2010/main" val="3580223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EDFD9-B5A2-5F13-E766-88CFAE601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8FE05-72EA-C498-3222-0C8C1D444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B1012-5E30-5ABF-86B2-81AB434C71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10D3B1-2C25-3841-02DF-0B02BB5C6802}"/>
              </a:ext>
            </a:extLst>
          </p:cNvPr>
          <p:cNvSpPr>
            <a:spLocks noGrp="1"/>
          </p:cNvSpPr>
          <p:nvPr>
            <p:ph type="sldNum" sz="quarter" idx="5"/>
          </p:nvPr>
        </p:nvSpPr>
        <p:spPr/>
        <p:txBody>
          <a:bodyPr/>
          <a:lstStyle/>
          <a:p>
            <a:fld id="{115A580F-E35D-42E1-AF82-E41CC201EA91}" type="slidenum">
              <a:rPr lang="en-US" smtClean="0"/>
              <a:t>22</a:t>
            </a:fld>
            <a:endParaRPr lang="en-US" dirty="0"/>
          </a:p>
        </p:txBody>
      </p:sp>
    </p:spTree>
    <p:extLst>
      <p:ext uri="{BB962C8B-B14F-4D97-AF65-F5344CB8AC3E}">
        <p14:creationId xmlns:p14="http://schemas.microsoft.com/office/powerpoint/2010/main" val="619036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35EB9-3C37-BE97-35E9-BD9B47DB6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983B1-8D47-10EA-BD7B-B4B31B210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E5A0D-B2D8-605F-FA4D-CF6DAF199B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6DEB3B-3032-A9D5-0D9B-8C09A04BACE5}"/>
              </a:ext>
            </a:extLst>
          </p:cNvPr>
          <p:cNvSpPr>
            <a:spLocks noGrp="1"/>
          </p:cNvSpPr>
          <p:nvPr>
            <p:ph type="sldNum" sz="quarter" idx="5"/>
          </p:nvPr>
        </p:nvSpPr>
        <p:spPr/>
        <p:txBody>
          <a:bodyPr/>
          <a:lstStyle/>
          <a:p>
            <a:fld id="{115A580F-E35D-42E1-AF82-E41CC201EA91}" type="slidenum">
              <a:rPr lang="en-US" smtClean="0"/>
              <a:t>24</a:t>
            </a:fld>
            <a:endParaRPr lang="en-US" dirty="0"/>
          </a:p>
        </p:txBody>
      </p:sp>
    </p:spTree>
    <p:extLst>
      <p:ext uri="{BB962C8B-B14F-4D97-AF65-F5344CB8AC3E}">
        <p14:creationId xmlns:p14="http://schemas.microsoft.com/office/powerpoint/2010/main" val="1160715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25</a:t>
            </a:fld>
            <a:endParaRPr lang="en-US" dirty="0"/>
          </a:p>
        </p:txBody>
      </p:sp>
    </p:spTree>
    <p:extLst>
      <p:ext uri="{BB962C8B-B14F-4D97-AF65-F5344CB8AC3E}">
        <p14:creationId xmlns:p14="http://schemas.microsoft.com/office/powerpoint/2010/main" val="1550389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02582-E50D-3A5B-831A-4B1282EBA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29D59-BE50-780A-6CA1-55E014DD0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669ED-41D3-4114-1546-8E464F235D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CCEF0D-E63C-8425-6C5D-FA7351E28B14}"/>
              </a:ext>
            </a:extLst>
          </p:cNvPr>
          <p:cNvSpPr>
            <a:spLocks noGrp="1"/>
          </p:cNvSpPr>
          <p:nvPr>
            <p:ph type="sldNum" sz="quarter" idx="5"/>
          </p:nvPr>
        </p:nvSpPr>
        <p:spPr/>
        <p:txBody>
          <a:bodyPr/>
          <a:lstStyle/>
          <a:p>
            <a:fld id="{115A580F-E35D-42E1-AF82-E41CC201EA91}" type="slidenum">
              <a:rPr lang="en-US" smtClean="0"/>
              <a:t>26</a:t>
            </a:fld>
            <a:endParaRPr lang="en-US" dirty="0"/>
          </a:p>
        </p:txBody>
      </p:sp>
    </p:spTree>
    <p:extLst>
      <p:ext uri="{BB962C8B-B14F-4D97-AF65-F5344CB8AC3E}">
        <p14:creationId xmlns:p14="http://schemas.microsoft.com/office/powerpoint/2010/main" val="4105441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344EE-88F0-6FA7-2D55-324666F86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58F1C3-2489-59B6-AAB2-DA6DF86D3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00133-8103-90EF-53D8-4D19751A1B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6CD73C-8984-C2C8-F000-50148D6B185D}"/>
              </a:ext>
            </a:extLst>
          </p:cNvPr>
          <p:cNvSpPr>
            <a:spLocks noGrp="1"/>
          </p:cNvSpPr>
          <p:nvPr>
            <p:ph type="sldNum" sz="quarter" idx="5"/>
          </p:nvPr>
        </p:nvSpPr>
        <p:spPr/>
        <p:txBody>
          <a:bodyPr/>
          <a:lstStyle/>
          <a:p>
            <a:fld id="{115A580F-E35D-42E1-AF82-E41CC201EA91}" type="slidenum">
              <a:rPr lang="en-US" smtClean="0"/>
              <a:t>27</a:t>
            </a:fld>
            <a:endParaRPr lang="en-US" dirty="0"/>
          </a:p>
        </p:txBody>
      </p:sp>
    </p:spTree>
    <p:extLst>
      <p:ext uri="{BB962C8B-B14F-4D97-AF65-F5344CB8AC3E}">
        <p14:creationId xmlns:p14="http://schemas.microsoft.com/office/powerpoint/2010/main" val="599433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EEE9F-10F4-BB82-86E3-4038608FD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9B02F-83A4-50FC-E276-DA11EEA64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12689-C968-1B05-6E47-3015F7CA2B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9B135E-3F86-82AB-7198-83D32BBBBE28}"/>
              </a:ext>
            </a:extLst>
          </p:cNvPr>
          <p:cNvSpPr>
            <a:spLocks noGrp="1"/>
          </p:cNvSpPr>
          <p:nvPr>
            <p:ph type="sldNum" sz="quarter" idx="5"/>
          </p:nvPr>
        </p:nvSpPr>
        <p:spPr/>
        <p:txBody>
          <a:bodyPr/>
          <a:lstStyle/>
          <a:p>
            <a:fld id="{115A580F-E35D-42E1-AF82-E41CC201EA91}" type="slidenum">
              <a:rPr lang="en-US" smtClean="0"/>
              <a:t>28</a:t>
            </a:fld>
            <a:endParaRPr lang="en-US" dirty="0"/>
          </a:p>
        </p:txBody>
      </p:sp>
    </p:spTree>
    <p:extLst>
      <p:ext uri="{BB962C8B-B14F-4D97-AF65-F5344CB8AC3E}">
        <p14:creationId xmlns:p14="http://schemas.microsoft.com/office/powerpoint/2010/main" val="2600349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C011A-6487-E70E-AC9E-B796202C0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A5616-D966-3DDA-BDF5-F678F1B44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5638F-0DA2-AD4F-257A-96B9CA921F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77F778-364E-A6BD-764B-164A7EFB6293}"/>
              </a:ext>
            </a:extLst>
          </p:cNvPr>
          <p:cNvSpPr>
            <a:spLocks noGrp="1"/>
          </p:cNvSpPr>
          <p:nvPr>
            <p:ph type="sldNum" sz="quarter" idx="5"/>
          </p:nvPr>
        </p:nvSpPr>
        <p:spPr/>
        <p:txBody>
          <a:bodyPr/>
          <a:lstStyle/>
          <a:p>
            <a:fld id="{115A580F-E35D-42E1-AF82-E41CC201EA91}" type="slidenum">
              <a:rPr lang="en-US" smtClean="0"/>
              <a:t>29</a:t>
            </a:fld>
            <a:endParaRPr lang="en-US" dirty="0"/>
          </a:p>
        </p:txBody>
      </p:sp>
    </p:spTree>
    <p:extLst>
      <p:ext uri="{BB962C8B-B14F-4D97-AF65-F5344CB8AC3E}">
        <p14:creationId xmlns:p14="http://schemas.microsoft.com/office/powerpoint/2010/main" val="3652653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investigators so when a parent tells you that she and the father are separated, we have to take their word on that.</a:t>
            </a:r>
          </a:p>
        </p:txBody>
      </p:sp>
      <p:sp>
        <p:nvSpPr>
          <p:cNvPr id="4" name="Slide Number Placeholder 3"/>
          <p:cNvSpPr>
            <a:spLocks noGrp="1"/>
          </p:cNvSpPr>
          <p:nvPr>
            <p:ph type="sldNum" sz="quarter" idx="5"/>
          </p:nvPr>
        </p:nvSpPr>
        <p:spPr/>
        <p:txBody>
          <a:bodyPr/>
          <a:lstStyle/>
          <a:p>
            <a:fld id="{115A580F-E35D-42E1-AF82-E41CC201EA91}" type="slidenum">
              <a:rPr lang="en-US" smtClean="0"/>
              <a:t>31</a:t>
            </a:fld>
            <a:endParaRPr lang="en-US" dirty="0"/>
          </a:p>
        </p:txBody>
      </p:sp>
    </p:spTree>
    <p:extLst>
      <p:ext uri="{BB962C8B-B14F-4D97-AF65-F5344CB8AC3E}">
        <p14:creationId xmlns:p14="http://schemas.microsoft.com/office/powerpoint/2010/main" val="306137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1FB78-5A92-5CB7-D053-F5D78FC80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21C6C-ABD4-15E9-3183-1C74CCB89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FF414-CCF2-BBAF-E7CB-231B62FC84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C89954-53AE-3F54-F696-337191BEFCF1}"/>
              </a:ext>
            </a:extLst>
          </p:cNvPr>
          <p:cNvSpPr>
            <a:spLocks noGrp="1"/>
          </p:cNvSpPr>
          <p:nvPr>
            <p:ph type="sldNum" sz="quarter" idx="5"/>
          </p:nvPr>
        </p:nvSpPr>
        <p:spPr/>
        <p:txBody>
          <a:bodyPr/>
          <a:lstStyle/>
          <a:p>
            <a:fld id="{115A580F-E35D-42E1-AF82-E41CC201EA91}" type="slidenum">
              <a:rPr lang="en-US" smtClean="0"/>
              <a:t>3</a:t>
            </a:fld>
            <a:endParaRPr lang="en-US" dirty="0"/>
          </a:p>
        </p:txBody>
      </p:sp>
    </p:spTree>
    <p:extLst>
      <p:ext uri="{BB962C8B-B14F-4D97-AF65-F5344CB8AC3E}">
        <p14:creationId xmlns:p14="http://schemas.microsoft.com/office/powerpoint/2010/main" val="786736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38</a:t>
            </a:fld>
            <a:endParaRPr lang="en-US" dirty="0"/>
          </a:p>
        </p:txBody>
      </p:sp>
    </p:spTree>
    <p:extLst>
      <p:ext uri="{BB962C8B-B14F-4D97-AF65-F5344CB8AC3E}">
        <p14:creationId xmlns:p14="http://schemas.microsoft.com/office/powerpoint/2010/main" val="1872103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906DA-6BA4-C1FE-953E-830C11F9B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37D51-0DE7-105C-601F-81D54B13A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633CF-F221-3859-8950-370CEF46F0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14DC8D-BF10-72C8-C7C9-8E969AB10ACD}"/>
              </a:ext>
            </a:extLst>
          </p:cNvPr>
          <p:cNvSpPr>
            <a:spLocks noGrp="1"/>
          </p:cNvSpPr>
          <p:nvPr>
            <p:ph type="sldNum" sz="quarter" idx="5"/>
          </p:nvPr>
        </p:nvSpPr>
        <p:spPr/>
        <p:txBody>
          <a:bodyPr/>
          <a:lstStyle/>
          <a:p>
            <a:fld id="{115A580F-E35D-42E1-AF82-E41CC201EA91}" type="slidenum">
              <a:rPr lang="en-US" smtClean="0"/>
              <a:t>39</a:t>
            </a:fld>
            <a:endParaRPr lang="en-US" dirty="0"/>
          </a:p>
        </p:txBody>
      </p:sp>
    </p:spTree>
    <p:extLst>
      <p:ext uri="{BB962C8B-B14F-4D97-AF65-F5344CB8AC3E}">
        <p14:creationId xmlns:p14="http://schemas.microsoft.com/office/powerpoint/2010/main" val="4215938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22D5A-D896-6757-D1E7-CA8E58890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9092E-0BE2-5ED9-DED9-54C3AD316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5770B-244F-8D1A-3300-463CBA7A65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FF247A-EEB7-FF2F-F6C6-91C8912390B7}"/>
              </a:ext>
            </a:extLst>
          </p:cNvPr>
          <p:cNvSpPr>
            <a:spLocks noGrp="1"/>
          </p:cNvSpPr>
          <p:nvPr>
            <p:ph type="sldNum" sz="quarter" idx="5"/>
          </p:nvPr>
        </p:nvSpPr>
        <p:spPr/>
        <p:txBody>
          <a:bodyPr/>
          <a:lstStyle/>
          <a:p>
            <a:fld id="{115A580F-E35D-42E1-AF82-E41CC201EA91}" type="slidenum">
              <a:rPr lang="en-US" smtClean="0"/>
              <a:t>40</a:t>
            </a:fld>
            <a:endParaRPr lang="en-US" dirty="0"/>
          </a:p>
        </p:txBody>
      </p:sp>
    </p:spTree>
    <p:extLst>
      <p:ext uri="{BB962C8B-B14F-4D97-AF65-F5344CB8AC3E}">
        <p14:creationId xmlns:p14="http://schemas.microsoft.com/office/powerpoint/2010/main" val="1922549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6D417-7862-E861-7794-96A4CEE7E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265B1-903F-1A12-0EBA-43C14C2A6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966EA-20B3-4AE7-102E-AC1CDF98E6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62A525-373A-2F3C-284C-41AE35DD9286}"/>
              </a:ext>
            </a:extLst>
          </p:cNvPr>
          <p:cNvSpPr>
            <a:spLocks noGrp="1"/>
          </p:cNvSpPr>
          <p:nvPr>
            <p:ph type="sldNum" sz="quarter" idx="5"/>
          </p:nvPr>
        </p:nvSpPr>
        <p:spPr/>
        <p:txBody>
          <a:bodyPr/>
          <a:lstStyle/>
          <a:p>
            <a:fld id="{115A580F-E35D-42E1-AF82-E41CC201EA91}" type="slidenum">
              <a:rPr lang="en-US" smtClean="0"/>
              <a:t>41</a:t>
            </a:fld>
            <a:endParaRPr lang="en-US" dirty="0"/>
          </a:p>
        </p:txBody>
      </p:sp>
    </p:spTree>
    <p:extLst>
      <p:ext uri="{BB962C8B-B14F-4D97-AF65-F5344CB8AC3E}">
        <p14:creationId xmlns:p14="http://schemas.microsoft.com/office/powerpoint/2010/main" val="147528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524E0-23C3-2977-884D-966B9F29C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44EDF-BB09-EB4F-0D17-D38DA69A3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CE4E1-DFAD-85DC-36B1-603C00A089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0E4B3-C87A-3ADF-EAC6-F391592F5955}"/>
              </a:ext>
            </a:extLst>
          </p:cNvPr>
          <p:cNvSpPr>
            <a:spLocks noGrp="1"/>
          </p:cNvSpPr>
          <p:nvPr>
            <p:ph type="sldNum" sz="quarter" idx="5"/>
          </p:nvPr>
        </p:nvSpPr>
        <p:spPr/>
        <p:txBody>
          <a:bodyPr/>
          <a:lstStyle/>
          <a:p>
            <a:fld id="{115A580F-E35D-42E1-AF82-E41CC201EA91}" type="slidenum">
              <a:rPr lang="en-US" smtClean="0"/>
              <a:t>42</a:t>
            </a:fld>
            <a:endParaRPr lang="en-US" dirty="0"/>
          </a:p>
        </p:txBody>
      </p:sp>
    </p:spTree>
    <p:extLst>
      <p:ext uri="{BB962C8B-B14F-4D97-AF65-F5344CB8AC3E}">
        <p14:creationId xmlns:p14="http://schemas.microsoft.com/office/powerpoint/2010/main" val="726649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1B848-ADAA-05D0-EE02-21EA9C092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F5642-8928-5D07-F688-5D4A91572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763BC-4F29-3375-AB80-26F5C911F6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910AB6-59F9-229E-8C8D-E8A959A8AD9C}"/>
              </a:ext>
            </a:extLst>
          </p:cNvPr>
          <p:cNvSpPr>
            <a:spLocks noGrp="1"/>
          </p:cNvSpPr>
          <p:nvPr>
            <p:ph type="sldNum" sz="quarter" idx="5"/>
          </p:nvPr>
        </p:nvSpPr>
        <p:spPr/>
        <p:txBody>
          <a:bodyPr/>
          <a:lstStyle/>
          <a:p>
            <a:fld id="{115A580F-E35D-42E1-AF82-E41CC201EA91}" type="slidenum">
              <a:rPr lang="en-US" smtClean="0"/>
              <a:t>43</a:t>
            </a:fld>
            <a:endParaRPr lang="en-US" dirty="0"/>
          </a:p>
        </p:txBody>
      </p:sp>
    </p:spTree>
    <p:extLst>
      <p:ext uri="{BB962C8B-B14F-4D97-AF65-F5344CB8AC3E}">
        <p14:creationId xmlns:p14="http://schemas.microsoft.com/office/powerpoint/2010/main" val="1782312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9AECE-08B2-879B-C110-F68CD95C6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39585-BB34-D42D-EBA6-A6C50230E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9A2B2-7ED8-A2A3-80BE-BE1F73A4A5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62847-13DA-6E42-223E-55A461222B1B}"/>
              </a:ext>
            </a:extLst>
          </p:cNvPr>
          <p:cNvSpPr>
            <a:spLocks noGrp="1"/>
          </p:cNvSpPr>
          <p:nvPr>
            <p:ph type="sldNum" sz="quarter" idx="5"/>
          </p:nvPr>
        </p:nvSpPr>
        <p:spPr/>
        <p:txBody>
          <a:bodyPr/>
          <a:lstStyle/>
          <a:p>
            <a:fld id="{115A580F-E35D-42E1-AF82-E41CC201EA91}" type="slidenum">
              <a:rPr lang="en-US" smtClean="0"/>
              <a:t>44</a:t>
            </a:fld>
            <a:endParaRPr lang="en-US" dirty="0"/>
          </a:p>
        </p:txBody>
      </p:sp>
    </p:spTree>
    <p:extLst>
      <p:ext uri="{BB962C8B-B14F-4D97-AF65-F5344CB8AC3E}">
        <p14:creationId xmlns:p14="http://schemas.microsoft.com/office/powerpoint/2010/main" val="3200512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0EFF-FEDA-AFC7-FE35-1358AD774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1DF1C-AED7-CE1A-A06B-E6C73B9EA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C2189-3386-997F-1271-54BD08E905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5FC947-62F0-0C3E-18C8-5391B327A746}"/>
              </a:ext>
            </a:extLst>
          </p:cNvPr>
          <p:cNvSpPr>
            <a:spLocks noGrp="1"/>
          </p:cNvSpPr>
          <p:nvPr>
            <p:ph type="sldNum" sz="quarter" idx="5"/>
          </p:nvPr>
        </p:nvSpPr>
        <p:spPr/>
        <p:txBody>
          <a:bodyPr/>
          <a:lstStyle/>
          <a:p>
            <a:fld id="{115A580F-E35D-42E1-AF82-E41CC201EA91}" type="slidenum">
              <a:rPr lang="en-US" smtClean="0"/>
              <a:t>45</a:t>
            </a:fld>
            <a:endParaRPr lang="en-US" dirty="0"/>
          </a:p>
        </p:txBody>
      </p:sp>
    </p:spTree>
    <p:extLst>
      <p:ext uri="{BB962C8B-B14F-4D97-AF65-F5344CB8AC3E}">
        <p14:creationId xmlns:p14="http://schemas.microsoft.com/office/powerpoint/2010/main" val="924954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18E99-46CB-EBA9-2FF9-84C566DFB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105C0-C45F-7AB2-D437-7EB6CDAA9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294D0-83C1-92DA-3D74-DF0DADAB3F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E767FC-13A3-5F07-5521-C3137B251945}"/>
              </a:ext>
            </a:extLst>
          </p:cNvPr>
          <p:cNvSpPr>
            <a:spLocks noGrp="1"/>
          </p:cNvSpPr>
          <p:nvPr>
            <p:ph type="sldNum" sz="quarter" idx="5"/>
          </p:nvPr>
        </p:nvSpPr>
        <p:spPr/>
        <p:txBody>
          <a:bodyPr/>
          <a:lstStyle/>
          <a:p>
            <a:fld id="{115A580F-E35D-42E1-AF82-E41CC201EA91}" type="slidenum">
              <a:rPr lang="en-US" smtClean="0"/>
              <a:t>46</a:t>
            </a:fld>
            <a:endParaRPr lang="en-US" dirty="0"/>
          </a:p>
        </p:txBody>
      </p:sp>
    </p:spTree>
    <p:extLst>
      <p:ext uri="{BB962C8B-B14F-4D97-AF65-F5344CB8AC3E}">
        <p14:creationId xmlns:p14="http://schemas.microsoft.com/office/powerpoint/2010/main" val="2122455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C6C7-59D8-10EE-8D13-85B46A4E7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ED135-89A8-8640-2995-79A345DFA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6F06B-CE9C-450F-E616-AD089E7FAC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FD13D7-3EF1-511E-6DA6-839EAB2E97E7}"/>
              </a:ext>
            </a:extLst>
          </p:cNvPr>
          <p:cNvSpPr>
            <a:spLocks noGrp="1"/>
          </p:cNvSpPr>
          <p:nvPr>
            <p:ph type="sldNum" sz="quarter" idx="5"/>
          </p:nvPr>
        </p:nvSpPr>
        <p:spPr/>
        <p:txBody>
          <a:bodyPr/>
          <a:lstStyle/>
          <a:p>
            <a:fld id="{115A580F-E35D-42E1-AF82-E41CC201EA91}" type="slidenum">
              <a:rPr lang="en-US" smtClean="0"/>
              <a:t>47</a:t>
            </a:fld>
            <a:endParaRPr lang="en-US" dirty="0"/>
          </a:p>
        </p:txBody>
      </p:sp>
    </p:spTree>
    <p:extLst>
      <p:ext uri="{BB962C8B-B14F-4D97-AF65-F5344CB8AC3E}">
        <p14:creationId xmlns:p14="http://schemas.microsoft.com/office/powerpoint/2010/main" val="280865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4</a:t>
            </a:fld>
            <a:endParaRPr lang="en-US" dirty="0"/>
          </a:p>
        </p:txBody>
      </p:sp>
    </p:spTree>
    <p:extLst>
      <p:ext uri="{BB962C8B-B14F-4D97-AF65-F5344CB8AC3E}">
        <p14:creationId xmlns:p14="http://schemas.microsoft.com/office/powerpoint/2010/main" val="754808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AFF27-D827-EBB2-C41C-2788640CC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05491-7E97-005D-5AAB-A0D2A10FC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17A48-5A09-16C6-F471-7AA3EBAA4B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42DEF3-C450-93F8-C981-23C2719E3F4D}"/>
              </a:ext>
            </a:extLst>
          </p:cNvPr>
          <p:cNvSpPr>
            <a:spLocks noGrp="1"/>
          </p:cNvSpPr>
          <p:nvPr>
            <p:ph type="sldNum" sz="quarter" idx="5"/>
          </p:nvPr>
        </p:nvSpPr>
        <p:spPr/>
        <p:txBody>
          <a:bodyPr/>
          <a:lstStyle/>
          <a:p>
            <a:fld id="{115A580F-E35D-42E1-AF82-E41CC201EA91}" type="slidenum">
              <a:rPr lang="en-US" smtClean="0"/>
              <a:t>48</a:t>
            </a:fld>
            <a:endParaRPr lang="en-US" dirty="0"/>
          </a:p>
        </p:txBody>
      </p:sp>
    </p:spTree>
    <p:extLst>
      <p:ext uri="{BB962C8B-B14F-4D97-AF65-F5344CB8AC3E}">
        <p14:creationId xmlns:p14="http://schemas.microsoft.com/office/powerpoint/2010/main" val="4061470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669CC-D1FC-1257-7F8D-233CC3F86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25ABD-F924-A214-B2EC-4539D90AF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CD271-FBF7-972F-E6C2-A05BA66E1D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5F347F-B114-2784-A161-6531AFAB4B2E}"/>
              </a:ext>
            </a:extLst>
          </p:cNvPr>
          <p:cNvSpPr>
            <a:spLocks noGrp="1"/>
          </p:cNvSpPr>
          <p:nvPr>
            <p:ph type="sldNum" sz="quarter" idx="5"/>
          </p:nvPr>
        </p:nvSpPr>
        <p:spPr/>
        <p:txBody>
          <a:bodyPr/>
          <a:lstStyle/>
          <a:p>
            <a:fld id="{115A580F-E35D-42E1-AF82-E41CC201EA91}" type="slidenum">
              <a:rPr lang="en-US" smtClean="0"/>
              <a:t>49</a:t>
            </a:fld>
            <a:endParaRPr lang="en-US" dirty="0"/>
          </a:p>
        </p:txBody>
      </p:sp>
    </p:spTree>
    <p:extLst>
      <p:ext uri="{BB962C8B-B14F-4D97-AF65-F5344CB8AC3E}">
        <p14:creationId xmlns:p14="http://schemas.microsoft.com/office/powerpoint/2010/main" val="2708099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BB748-6248-8F64-10D5-8BDAB788D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BB600-A7CA-D592-8681-895C873CD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3232E-E643-7661-2A19-AAE8A9C60A35}"/>
              </a:ext>
            </a:extLst>
          </p:cNvPr>
          <p:cNvSpPr>
            <a:spLocks noGrp="1"/>
          </p:cNvSpPr>
          <p:nvPr>
            <p:ph type="body" idx="1"/>
          </p:nvPr>
        </p:nvSpPr>
        <p:spPr/>
        <p:txBody>
          <a:bodyPr/>
          <a:lstStyle/>
          <a:p>
            <a:r>
              <a:rPr lang="en-US" dirty="0"/>
              <a:t>The interviewer must ask for ALL income.  In other words, if a parent works 2 jobs, you need the income verification for both of them.</a:t>
            </a:r>
          </a:p>
        </p:txBody>
      </p:sp>
      <p:sp>
        <p:nvSpPr>
          <p:cNvPr id="4" name="Slide Number Placeholder 3">
            <a:extLst>
              <a:ext uri="{FF2B5EF4-FFF2-40B4-BE49-F238E27FC236}">
                <a16:creationId xmlns:a16="http://schemas.microsoft.com/office/drawing/2014/main" id="{B64327CE-A5A4-398A-EC5C-846FC97AF7F0}"/>
              </a:ext>
            </a:extLst>
          </p:cNvPr>
          <p:cNvSpPr>
            <a:spLocks noGrp="1"/>
          </p:cNvSpPr>
          <p:nvPr>
            <p:ph type="sldNum" sz="quarter" idx="5"/>
          </p:nvPr>
        </p:nvSpPr>
        <p:spPr/>
        <p:txBody>
          <a:bodyPr/>
          <a:lstStyle/>
          <a:p>
            <a:fld id="{115A580F-E35D-42E1-AF82-E41CC201EA91}" type="slidenum">
              <a:rPr lang="en-US" smtClean="0"/>
              <a:t>50</a:t>
            </a:fld>
            <a:endParaRPr lang="en-US" dirty="0"/>
          </a:p>
        </p:txBody>
      </p:sp>
    </p:spTree>
    <p:extLst>
      <p:ext uri="{BB962C8B-B14F-4D97-AF65-F5344CB8AC3E}">
        <p14:creationId xmlns:p14="http://schemas.microsoft.com/office/powerpoint/2010/main" val="486312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596BB1A1-093C-0CAC-C74A-EF593C31DE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kumimoji="1" sz="1200">
                <a:solidFill>
                  <a:schemeClr val="tx1"/>
                </a:solidFill>
                <a:latin typeface="Times New Roman" panose="02020603050405020304" pitchFamily="18" charset="0"/>
              </a:defRPr>
            </a:lvl1pPr>
            <a:lvl2pPr marL="754063" indent="-288925">
              <a:spcBef>
                <a:spcPct val="30000"/>
              </a:spcBef>
              <a:defRPr kumimoji="1" sz="1200">
                <a:solidFill>
                  <a:schemeClr val="tx1"/>
                </a:solidFill>
                <a:latin typeface="Times New Roman" panose="02020603050405020304" pitchFamily="18" charset="0"/>
              </a:defRPr>
            </a:lvl2pPr>
            <a:lvl3pPr marL="1158875" indent="-231775">
              <a:spcBef>
                <a:spcPct val="30000"/>
              </a:spcBef>
              <a:defRPr kumimoji="1" sz="1200">
                <a:solidFill>
                  <a:schemeClr val="tx1"/>
                </a:solidFill>
                <a:latin typeface="Times New Roman" panose="02020603050405020304" pitchFamily="18" charset="0"/>
              </a:defRPr>
            </a:lvl3pPr>
            <a:lvl4pPr marL="1624013" indent="-231775">
              <a:spcBef>
                <a:spcPct val="30000"/>
              </a:spcBef>
              <a:defRPr kumimoji="1" sz="1200">
                <a:solidFill>
                  <a:schemeClr val="tx1"/>
                </a:solidFill>
                <a:latin typeface="Times New Roman" panose="02020603050405020304" pitchFamily="18" charset="0"/>
              </a:defRPr>
            </a:lvl4pPr>
            <a:lvl5pPr marL="2087563" indent="-231775">
              <a:spcBef>
                <a:spcPct val="30000"/>
              </a:spcBef>
              <a:defRPr kumimoji="1"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kumimoji="1"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kumimoji="1"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kumimoji="1"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85ED1A-3CC6-411C-802B-4E33C2D9860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8787" name="Rectangle 2">
            <a:extLst>
              <a:ext uri="{FF2B5EF4-FFF2-40B4-BE49-F238E27FC236}">
                <a16:creationId xmlns:a16="http://schemas.microsoft.com/office/drawing/2014/main" id="{4F35304A-B382-9C15-91BE-2EED46683C1A}"/>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E7B9FC7D-84C1-B9B3-254F-F6FBA85F60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73038" indent="-173038">
              <a:buFontTx/>
              <a:buChar char="•"/>
            </a:pPr>
            <a:r>
              <a:rPr lang="en-US" altLang="en-US" dirty="0"/>
              <a:t>When a parent provides you with a check stub, the thing you have to remember is to look at the pay period.  This example shows pay for one week.  So you would need 4 CONSECUTIVE checks in order to have a full month.  </a:t>
            </a:r>
          </a:p>
          <a:p>
            <a:pPr marL="173038" indent="-173038">
              <a:buFontTx/>
              <a:buChar char="•"/>
            </a:pPr>
            <a:r>
              <a:rPr lang="en-US" altLang="en-US" dirty="0"/>
              <a:t>Also, you have to look at the ending date of the pay stub.  On this example, the pay date was 3/1/20.  If this is the most recent check stub that you are accepting in consecutive order, the application would have to have been completed between 3/1 – 4/1/20.  In other words, the ending date on the last pay stub you use cannot be more than 30 days PRIOR to the date on the child’s enrollment application.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73EFC-1279-D154-4B5C-3DAB5C4F5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85F04-42F1-84BF-7907-B93C2F338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1D2EA-F8F3-2A99-54E0-4D37530060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71097D-F64C-7893-5002-5CE6407DAB25}"/>
              </a:ext>
            </a:extLst>
          </p:cNvPr>
          <p:cNvSpPr>
            <a:spLocks noGrp="1"/>
          </p:cNvSpPr>
          <p:nvPr>
            <p:ph type="sldNum" sz="quarter" idx="5"/>
          </p:nvPr>
        </p:nvSpPr>
        <p:spPr/>
        <p:txBody>
          <a:bodyPr/>
          <a:lstStyle/>
          <a:p>
            <a:fld id="{115A580F-E35D-42E1-AF82-E41CC201EA91}" type="slidenum">
              <a:rPr lang="en-US" smtClean="0"/>
              <a:t>52</a:t>
            </a:fld>
            <a:endParaRPr lang="en-US" dirty="0"/>
          </a:p>
        </p:txBody>
      </p:sp>
    </p:spTree>
    <p:extLst>
      <p:ext uri="{BB962C8B-B14F-4D97-AF65-F5344CB8AC3E}">
        <p14:creationId xmlns:p14="http://schemas.microsoft.com/office/powerpoint/2010/main" val="11251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21753-222E-339E-52B8-06FD0B1C98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12958-8868-DCA3-D660-91FC76810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BE0C5-8189-9D9C-6C34-78D06492BE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0DEAAE-40A3-7B2C-2245-FFD8B6B592FA}"/>
              </a:ext>
            </a:extLst>
          </p:cNvPr>
          <p:cNvSpPr>
            <a:spLocks noGrp="1"/>
          </p:cNvSpPr>
          <p:nvPr>
            <p:ph type="sldNum" sz="quarter" idx="5"/>
          </p:nvPr>
        </p:nvSpPr>
        <p:spPr/>
        <p:txBody>
          <a:bodyPr/>
          <a:lstStyle/>
          <a:p>
            <a:fld id="{115A580F-E35D-42E1-AF82-E41CC201EA91}" type="slidenum">
              <a:rPr lang="en-US" smtClean="0"/>
              <a:t>53</a:t>
            </a:fld>
            <a:endParaRPr lang="en-US" dirty="0"/>
          </a:p>
        </p:txBody>
      </p:sp>
    </p:spTree>
    <p:extLst>
      <p:ext uri="{BB962C8B-B14F-4D97-AF65-F5344CB8AC3E}">
        <p14:creationId xmlns:p14="http://schemas.microsoft.com/office/powerpoint/2010/main" val="2212552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statement from a parent should be the absolute last resort in obtaining income.  </a:t>
            </a:r>
          </a:p>
        </p:txBody>
      </p:sp>
      <p:sp>
        <p:nvSpPr>
          <p:cNvPr id="4" name="Slide Number Placeholder 3"/>
          <p:cNvSpPr>
            <a:spLocks noGrp="1"/>
          </p:cNvSpPr>
          <p:nvPr>
            <p:ph type="sldNum" sz="quarter" idx="5"/>
          </p:nvPr>
        </p:nvSpPr>
        <p:spPr/>
        <p:txBody>
          <a:bodyPr/>
          <a:lstStyle/>
          <a:p>
            <a:fld id="{115A580F-E35D-42E1-AF82-E41CC201EA91}" type="slidenum">
              <a:rPr lang="en-US" smtClean="0"/>
              <a:t>54</a:t>
            </a:fld>
            <a:endParaRPr lang="en-US" dirty="0"/>
          </a:p>
        </p:txBody>
      </p:sp>
    </p:spTree>
    <p:extLst>
      <p:ext uri="{BB962C8B-B14F-4D97-AF65-F5344CB8AC3E}">
        <p14:creationId xmlns:p14="http://schemas.microsoft.com/office/powerpoint/2010/main" val="2007969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17190-391E-7811-08DC-820CD19C6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7A6C1-0468-E346-6DB6-70A0FB292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8F0AA-5A1B-24BC-58E7-B168738F12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C5949E-08BF-8343-CE98-E76CAFF61C37}"/>
              </a:ext>
            </a:extLst>
          </p:cNvPr>
          <p:cNvSpPr>
            <a:spLocks noGrp="1"/>
          </p:cNvSpPr>
          <p:nvPr>
            <p:ph type="sldNum" sz="quarter" idx="5"/>
          </p:nvPr>
        </p:nvSpPr>
        <p:spPr/>
        <p:txBody>
          <a:bodyPr/>
          <a:lstStyle/>
          <a:p>
            <a:fld id="{115A580F-E35D-42E1-AF82-E41CC201EA91}" type="slidenum">
              <a:rPr lang="en-US" smtClean="0"/>
              <a:t>55</a:t>
            </a:fld>
            <a:endParaRPr lang="en-US" dirty="0"/>
          </a:p>
        </p:txBody>
      </p:sp>
    </p:spTree>
    <p:extLst>
      <p:ext uri="{BB962C8B-B14F-4D97-AF65-F5344CB8AC3E}">
        <p14:creationId xmlns:p14="http://schemas.microsoft.com/office/powerpoint/2010/main" val="136588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6DA67-C8A6-14F0-658A-C3D4E0EB6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EAB57-8D18-0783-AD1C-8C57ACFD3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E91D0-F0D7-1A32-CDDE-ED2D4756D8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697E82-EB2F-B3A1-2C89-23DE680D4E86}"/>
              </a:ext>
            </a:extLst>
          </p:cNvPr>
          <p:cNvSpPr>
            <a:spLocks noGrp="1"/>
          </p:cNvSpPr>
          <p:nvPr>
            <p:ph type="sldNum" sz="quarter" idx="5"/>
          </p:nvPr>
        </p:nvSpPr>
        <p:spPr/>
        <p:txBody>
          <a:bodyPr/>
          <a:lstStyle/>
          <a:p>
            <a:fld id="{115A580F-E35D-42E1-AF82-E41CC201EA91}" type="slidenum">
              <a:rPr lang="en-US" smtClean="0"/>
              <a:t>57</a:t>
            </a:fld>
            <a:endParaRPr lang="en-US" dirty="0"/>
          </a:p>
        </p:txBody>
      </p:sp>
    </p:spTree>
    <p:extLst>
      <p:ext uri="{BB962C8B-B14F-4D97-AF65-F5344CB8AC3E}">
        <p14:creationId xmlns:p14="http://schemas.microsoft.com/office/powerpoint/2010/main" val="1779320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41F7F-00E2-1895-7B79-F42004F60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F6371-61F8-BDF6-FA15-9ECBFCD3B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AD7CB-7DB3-2E02-2D28-A9C6CBED4C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98239B-6B68-F047-148C-E631B40682AD}"/>
              </a:ext>
            </a:extLst>
          </p:cNvPr>
          <p:cNvSpPr>
            <a:spLocks noGrp="1"/>
          </p:cNvSpPr>
          <p:nvPr>
            <p:ph type="sldNum" sz="quarter" idx="5"/>
          </p:nvPr>
        </p:nvSpPr>
        <p:spPr/>
        <p:txBody>
          <a:bodyPr/>
          <a:lstStyle/>
          <a:p>
            <a:fld id="{115A580F-E35D-42E1-AF82-E41CC201EA91}" type="slidenum">
              <a:rPr lang="en-US" smtClean="0"/>
              <a:t>58</a:t>
            </a:fld>
            <a:endParaRPr lang="en-US" dirty="0"/>
          </a:p>
        </p:txBody>
      </p:sp>
    </p:spTree>
    <p:extLst>
      <p:ext uri="{BB962C8B-B14F-4D97-AF65-F5344CB8AC3E}">
        <p14:creationId xmlns:p14="http://schemas.microsoft.com/office/powerpoint/2010/main" val="385381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5</a:t>
            </a:fld>
            <a:endParaRPr lang="en-US" dirty="0"/>
          </a:p>
        </p:txBody>
      </p:sp>
    </p:spTree>
    <p:extLst>
      <p:ext uri="{BB962C8B-B14F-4D97-AF65-F5344CB8AC3E}">
        <p14:creationId xmlns:p14="http://schemas.microsoft.com/office/powerpoint/2010/main" val="18673587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F4409-19AB-862F-6874-AB0BA2E22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225DE-46EA-ED85-4068-989C12166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8A9E3-E6A9-7392-2C34-5EDD546830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9C6A41-2EF1-CBB4-9493-24D77BDBAD70}"/>
              </a:ext>
            </a:extLst>
          </p:cNvPr>
          <p:cNvSpPr>
            <a:spLocks noGrp="1"/>
          </p:cNvSpPr>
          <p:nvPr>
            <p:ph type="sldNum" sz="quarter" idx="5"/>
          </p:nvPr>
        </p:nvSpPr>
        <p:spPr/>
        <p:txBody>
          <a:bodyPr/>
          <a:lstStyle/>
          <a:p>
            <a:fld id="{115A580F-E35D-42E1-AF82-E41CC201EA91}" type="slidenum">
              <a:rPr lang="en-US" smtClean="0"/>
              <a:t>59</a:t>
            </a:fld>
            <a:endParaRPr lang="en-US" dirty="0"/>
          </a:p>
        </p:txBody>
      </p:sp>
    </p:spTree>
    <p:extLst>
      <p:ext uri="{BB962C8B-B14F-4D97-AF65-F5344CB8AC3E}">
        <p14:creationId xmlns:p14="http://schemas.microsoft.com/office/powerpoint/2010/main" val="26654197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05B8C-A879-E136-42D0-1983371B8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A22BB-0AEB-0B1E-E3E2-AB7C7BA7F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E9E00-FD3F-2848-E8A1-36BB763A49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FAFF74-76BB-D509-A19A-26996D33E817}"/>
              </a:ext>
            </a:extLst>
          </p:cNvPr>
          <p:cNvSpPr>
            <a:spLocks noGrp="1"/>
          </p:cNvSpPr>
          <p:nvPr>
            <p:ph type="sldNum" sz="quarter" idx="5"/>
          </p:nvPr>
        </p:nvSpPr>
        <p:spPr/>
        <p:txBody>
          <a:bodyPr/>
          <a:lstStyle/>
          <a:p>
            <a:fld id="{115A580F-E35D-42E1-AF82-E41CC201EA91}" type="slidenum">
              <a:rPr lang="en-US" smtClean="0"/>
              <a:t>60</a:t>
            </a:fld>
            <a:endParaRPr lang="en-US" dirty="0"/>
          </a:p>
        </p:txBody>
      </p:sp>
    </p:spTree>
    <p:extLst>
      <p:ext uri="{BB962C8B-B14F-4D97-AF65-F5344CB8AC3E}">
        <p14:creationId xmlns:p14="http://schemas.microsoft.com/office/powerpoint/2010/main" val="922112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6D810AAC-6841-8118-A42E-86BF9FD0AA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kumimoji="1" sz="1200">
                <a:solidFill>
                  <a:schemeClr val="tx1"/>
                </a:solidFill>
                <a:latin typeface="Times New Roman" panose="02020603050405020304" pitchFamily="18" charset="0"/>
              </a:defRPr>
            </a:lvl1pPr>
            <a:lvl2pPr marL="754063" indent="-288925">
              <a:spcBef>
                <a:spcPct val="30000"/>
              </a:spcBef>
              <a:defRPr kumimoji="1" sz="1200">
                <a:solidFill>
                  <a:schemeClr val="tx1"/>
                </a:solidFill>
                <a:latin typeface="Times New Roman" panose="02020603050405020304" pitchFamily="18" charset="0"/>
              </a:defRPr>
            </a:lvl2pPr>
            <a:lvl3pPr marL="1158875" indent="-231775">
              <a:spcBef>
                <a:spcPct val="30000"/>
              </a:spcBef>
              <a:defRPr kumimoji="1" sz="1200">
                <a:solidFill>
                  <a:schemeClr val="tx1"/>
                </a:solidFill>
                <a:latin typeface="Times New Roman" panose="02020603050405020304" pitchFamily="18" charset="0"/>
              </a:defRPr>
            </a:lvl3pPr>
            <a:lvl4pPr marL="1624013" indent="-231775">
              <a:spcBef>
                <a:spcPct val="30000"/>
              </a:spcBef>
              <a:defRPr kumimoji="1" sz="1200">
                <a:solidFill>
                  <a:schemeClr val="tx1"/>
                </a:solidFill>
                <a:latin typeface="Times New Roman" panose="02020603050405020304" pitchFamily="18" charset="0"/>
              </a:defRPr>
            </a:lvl4pPr>
            <a:lvl5pPr marL="2087563" indent="-231775">
              <a:spcBef>
                <a:spcPct val="30000"/>
              </a:spcBef>
              <a:defRPr kumimoji="1"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kumimoji="1"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kumimoji="1"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kumimoji="1"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D19876D-DED8-4B41-A0B0-4169085C05D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endParaRPr>
          </a:p>
        </p:txBody>
      </p:sp>
      <p:sp>
        <p:nvSpPr>
          <p:cNvPr id="155651" name="Rectangle 2">
            <a:extLst>
              <a:ext uri="{FF2B5EF4-FFF2-40B4-BE49-F238E27FC236}">
                <a16:creationId xmlns:a16="http://schemas.microsoft.com/office/drawing/2014/main" id="{A1F61277-D5B6-5DE3-6B85-F45DFCEF862D}"/>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C3604DD4-0FBA-AF91-A03D-38768C92DE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a:p>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D7A18CDF-A64E-0C6C-5DBC-A9E4C0092B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kumimoji="1" sz="1200">
                <a:solidFill>
                  <a:schemeClr val="tx1"/>
                </a:solidFill>
                <a:latin typeface="Times New Roman" panose="02020603050405020304" pitchFamily="18" charset="0"/>
              </a:defRPr>
            </a:lvl1pPr>
            <a:lvl2pPr marL="754063" indent="-288925">
              <a:spcBef>
                <a:spcPct val="30000"/>
              </a:spcBef>
              <a:defRPr kumimoji="1" sz="1200">
                <a:solidFill>
                  <a:schemeClr val="tx1"/>
                </a:solidFill>
                <a:latin typeface="Times New Roman" panose="02020603050405020304" pitchFamily="18" charset="0"/>
              </a:defRPr>
            </a:lvl2pPr>
            <a:lvl3pPr marL="1158875" indent="-231775">
              <a:spcBef>
                <a:spcPct val="30000"/>
              </a:spcBef>
              <a:defRPr kumimoji="1" sz="1200">
                <a:solidFill>
                  <a:schemeClr val="tx1"/>
                </a:solidFill>
                <a:latin typeface="Times New Roman" panose="02020603050405020304" pitchFamily="18" charset="0"/>
              </a:defRPr>
            </a:lvl3pPr>
            <a:lvl4pPr marL="1624013" indent="-231775">
              <a:spcBef>
                <a:spcPct val="30000"/>
              </a:spcBef>
              <a:defRPr kumimoji="1" sz="1200">
                <a:solidFill>
                  <a:schemeClr val="tx1"/>
                </a:solidFill>
                <a:latin typeface="Times New Roman" panose="02020603050405020304" pitchFamily="18" charset="0"/>
              </a:defRPr>
            </a:lvl4pPr>
            <a:lvl5pPr marL="2087563" indent="-231775">
              <a:spcBef>
                <a:spcPct val="30000"/>
              </a:spcBef>
              <a:defRPr kumimoji="1"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kumimoji="1"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kumimoji="1"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kumimoji="1"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F158C84-5C9A-4FFF-A452-BFD84F1A903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endParaRPr>
          </a:p>
        </p:txBody>
      </p:sp>
      <p:sp>
        <p:nvSpPr>
          <p:cNvPr id="157699" name="Rectangle 2">
            <a:extLst>
              <a:ext uri="{FF2B5EF4-FFF2-40B4-BE49-F238E27FC236}">
                <a16:creationId xmlns:a16="http://schemas.microsoft.com/office/drawing/2014/main" id="{CA3B52E1-DCAB-7F48-FCD7-872EDEC834E8}"/>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EB25BC80-17A3-A033-AE1E-F33A7BF106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a:p>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shouldn’t be any other documents in the Enrollment Folder</a:t>
            </a:r>
          </a:p>
        </p:txBody>
      </p:sp>
      <p:sp>
        <p:nvSpPr>
          <p:cNvPr id="4" name="Slide Number Placeholder 3"/>
          <p:cNvSpPr>
            <a:spLocks noGrp="1"/>
          </p:cNvSpPr>
          <p:nvPr>
            <p:ph type="sldNum" sz="quarter" idx="5"/>
          </p:nvPr>
        </p:nvSpPr>
        <p:spPr/>
        <p:txBody>
          <a:bodyPr/>
          <a:lstStyle/>
          <a:p>
            <a:fld id="{115A580F-E35D-42E1-AF82-E41CC201EA91}" type="slidenum">
              <a:rPr lang="en-US" smtClean="0"/>
              <a:t>63</a:t>
            </a:fld>
            <a:endParaRPr lang="en-US" dirty="0"/>
          </a:p>
        </p:txBody>
      </p:sp>
    </p:spTree>
    <p:extLst>
      <p:ext uri="{BB962C8B-B14F-4D97-AF65-F5344CB8AC3E}">
        <p14:creationId xmlns:p14="http://schemas.microsoft.com/office/powerpoint/2010/main" val="19227135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48600-6129-A5B1-6FF0-893B9D603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69D57-F40F-076B-9845-91E0DA720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5A3BD-FC8A-09F0-B26D-159C43C42F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4E3047-5A44-0000-D07A-96CC280741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A580F-E35D-42E1-AF82-E41CC201EA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4302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35265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188232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85DE7-02E1-6A48-DF44-20A33C79F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D3795-BECC-884C-2B49-F95A50BB0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962E2-2324-AAD6-EC2C-6FF6496055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CF2849-DC4F-AF95-FBF6-A4FF900BA0C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539262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a:p>
          <a:p>
            <a:r>
              <a:rPr lang="en-US" b="1" dirty="0"/>
              <a:t>When a family is homeless at enrollment,</a:t>
            </a:r>
            <a:r>
              <a:rPr lang="en-US" b="1" baseline="0" dirty="0"/>
              <a:t> we need to know which ones found a home while their child was enrolled.  So, when a family goes from being “Homeless” to not being homeless, you will need to do the following:</a:t>
            </a:r>
          </a:p>
          <a:p>
            <a:pPr marL="171450" indent="-171450">
              <a:buFont typeface="Arial" panose="020B0604020202020204" pitchFamily="34" charset="0"/>
              <a:buChar char="•"/>
            </a:pPr>
            <a:r>
              <a:rPr lang="en-US" b="1" baseline="0" dirty="0"/>
              <a:t>On COPA, go to the Family Data Sheet.</a:t>
            </a:r>
          </a:p>
          <a:p>
            <a:pPr marL="171450" indent="-171450">
              <a:buFont typeface="Arial" panose="020B0604020202020204" pitchFamily="34" charset="0"/>
              <a:buChar char="•"/>
            </a:pPr>
            <a:r>
              <a:rPr lang="en-US" b="1" baseline="0" dirty="0"/>
              <a:t>Change the “Current Housing” to Rent, Own, or Other (whatever the case is) and then list the “Current Housing Date”.  Keep in mind that the Current Housing Date must be within the school year to show that they did get housing after the child was enrolled and before they left our program.</a:t>
            </a:r>
          </a:p>
          <a:p>
            <a:pPr marL="171450" indent="-171450">
              <a:buFont typeface="Arial" panose="020B0604020202020204" pitchFamily="34" charset="0"/>
              <a:buChar char="•"/>
            </a:pPr>
            <a:r>
              <a:rPr lang="en-US" b="1" baseline="0" dirty="0"/>
              <a:t>Then, change the “Previous Housing” to Homeless.  </a:t>
            </a:r>
          </a:p>
          <a:p>
            <a:pPr marL="171450" indent="-171450">
              <a:buFont typeface="Arial" panose="020B0604020202020204" pitchFamily="34" charset="0"/>
              <a:buChar char="•"/>
            </a:pPr>
            <a:r>
              <a:rPr lang="en-US" b="1" baseline="0" dirty="0"/>
              <a:t>If you do those two things, COPA will give the correct information on report 999 (PIR) and we will know which homeless families got help during the year.  </a:t>
            </a:r>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3644D6-0862-4014-A1A0-7A3C8CEE86F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6</a:t>
            </a:fld>
            <a:endParaRPr lang="en-US" dirty="0"/>
          </a:p>
        </p:txBody>
      </p:sp>
    </p:spTree>
    <p:extLst>
      <p:ext uri="{BB962C8B-B14F-4D97-AF65-F5344CB8AC3E}">
        <p14:creationId xmlns:p14="http://schemas.microsoft.com/office/powerpoint/2010/main" val="33776706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360902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50811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1BF3-E539-B6BA-5BDF-8E60541D8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CC0C3-334F-6D6A-2B00-8F7C9546D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1DA85-4D4E-2F3C-B8D2-5B7BB19653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FF61F9-1B3D-EB59-94CA-4C6E24B72B4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619644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EDD0-0C13-F429-0838-FFCE8B77D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6D901-294E-0961-521E-7D59B314A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AEA73-314D-34F8-E251-04F49CD349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CD4EB6-BEE6-3D11-9173-953F8AB405E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388810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8824-4BF8-5D85-A762-C26A4812E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755AD-30B7-B629-9E91-5180F6B20E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E99DD-D7BC-1E27-E104-736A5CEAED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7A58F5-EFDB-66C8-CBB8-1AA8A4AE3A7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812839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063373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905632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279080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644568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B7E4-7A62-7561-6B1E-8098677D2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4263C-0A93-EEB7-EB50-77A56581D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1F10E-4307-5BD2-DFCA-CC8B698756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6696EC-B30B-DBD2-99FC-48244F1790E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ED85F6-1EA7-4919-AC87-ED84E24F0C2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4049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1945B-8DAA-672D-A544-2F990919A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CA229-86FA-4D3B-C3A2-C2FC0F1D0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F3B3F-82E5-83C9-D6ED-6FA9202533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5A8906-740A-26BF-CAAC-3FA832409084}"/>
              </a:ext>
            </a:extLst>
          </p:cNvPr>
          <p:cNvSpPr>
            <a:spLocks noGrp="1"/>
          </p:cNvSpPr>
          <p:nvPr>
            <p:ph type="sldNum" sz="quarter" idx="5"/>
          </p:nvPr>
        </p:nvSpPr>
        <p:spPr/>
        <p:txBody>
          <a:bodyPr/>
          <a:lstStyle/>
          <a:p>
            <a:fld id="{115A580F-E35D-42E1-AF82-E41CC201EA91}" type="slidenum">
              <a:rPr lang="en-US" smtClean="0"/>
              <a:t>7</a:t>
            </a:fld>
            <a:endParaRPr lang="en-US" dirty="0"/>
          </a:p>
        </p:txBody>
      </p:sp>
    </p:spTree>
    <p:extLst>
      <p:ext uri="{BB962C8B-B14F-4D97-AF65-F5344CB8AC3E}">
        <p14:creationId xmlns:p14="http://schemas.microsoft.com/office/powerpoint/2010/main" val="13844397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3613195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4627677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6327297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9257326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18BC4-E926-FF6D-3082-BDD4D0C689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6306C-E0A8-1C80-6043-0372B9CC7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D657F-BAB0-1434-114A-065B504242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8F6DDA-7414-4723-8BF0-315E41F0D5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A580F-E35D-42E1-AF82-E41CC201EA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8329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1AD9-47B1-C4CB-C4D2-DCD813B8C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EC682-8750-BF3F-25DD-1110B9C52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EDC35-DB78-2E16-08AC-9DAD2CED39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157A56-3BBF-9075-367C-127EB93CC9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A580F-E35D-42E1-AF82-E41CC201EA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092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6249027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7317365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1FD6363F-6B11-FF6C-558E-84EFAF835628}"/>
            </a:ext>
          </a:extLst>
        </p:cNvPr>
        <p:cNvGrpSpPr/>
        <p:nvPr/>
      </p:nvGrpSpPr>
      <p:grpSpPr>
        <a:xfrm>
          <a:off x="0" y="0"/>
          <a:ext cx="0" cy="0"/>
          <a:chOff x="0" y="0"/>
          <a:chExt cx="0" cy="0"/>
        </a:xfrm>
      </p:grpSpPr>
      <p:sp>
        <p:nvSpPr>
          <p:cNvPr id="48" name="Google Shape;48;g3606f1c2d_30:notes">
            <a:extLst>
              <a:ext uri="{FF2B5EF4-FFF2-40B4-BE49-F238E27FC236}">
                <a16:creationId xmlns:a16="http://schemas.microsoft.com/office/drawing/2014/main" id="{AF2BF927-A6F3-2BF0-8A16-F5D6BEB04DCC}"/>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a:extLst>
              <a:ext uri="{FF2B5EF4-FFF2-40B4-BE49-F238E27FC236}">
                <a16:creationId xmlns:a16="http://schemas.microsoft.com/office/drawing/2014/main" id="{C36A8848-4A27-455C-BBC2-7C5A44E3C84E}"/>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0494755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88</a:t>
            </a:fld>
            <a:endParaRPr lang="en-US" dirty="0"/>
          </a:p>
        </p:txBody>
      </p:sp>
    </p:spTree>
    <p:extLst>
      <p:ext uri="{BB962C8B-B14F-4D97-AF65-F5344CB8AC3E}">
        <p14:creationId xmlns:p14="http://schemas.microsoft.com/office/powerpoint/2010/main" val="116847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CF619-C766-3380-9BBF-64964DEBF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C8E2C-4A42-A76C-2D71-6F593D375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2CEB5E-A1BC-86BC-5FB5-340EF80550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BDC31C-BFF4-AFB0-469B-3A5A9E0C7771}"/>
              </a:ext>
            </a:extLst>
          </p:cNvPr>
          <p:cNvSpPr>
            <a:spLocks noGrp="1"/>
          </p:cNvSpPr>
          <p:nvPr>
            <p:ph type="sldNum" sz="quarter" idx="5"/>
          </p:nvPr>
        </p:nvSpPr>
        <p:spPr/>
        <p:txBody>
          <a:bodyPr/>
          <a:lstStyle/>
          <a:p>
            <a:fld id="{115A580F-E35D-42E1-AF82-E41CC201EA91}" type="slidenum">
              <a:rPr lang="en-US" smtClean="0"/>
              <a:t>8</a:t>
            </a:fld>
            <a:endParaRPr lang="en-US" dirty="0"/>
          </a:p>
        </p:txBody>
      </p:sp>
    </p:spTree>
    <p:extLst>
      <p:ext uri="{BB962C8B-B14F-4D97-AF65-F5344CB8AC3E}">
        <p14:creationId xmlns:p14="http://schemas.microsoft.com/office/powerpoint/2010/main" val="40859079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C22488C6-8784-E244-49DD-00BE8D927B86}"/>
            </a:ext>
          </a:extLst>
        </p:cNvPr>
        <p:cNvGrpSpPr/>
        <p:nvPr/>
      </p:nvGrpSpPr>
      <p:grpSpPr>
        <a:xfrm>
          <a:off x="0" y="0"/>
          <a:ext cx="0" cy="0"/>
          <a:chOff x="0" y="0"/>
          <a:chExt cx="0" cy="0"/>
        </a:xfrm>
      </p:grpSpPr>
      <p:sp>
        <p:nvSpPr>
          <p:cNvPr id="48" name="Google Shape;48;g3606f1c2d_30:notes">
            <a:extLst>
              <a:ext uri="{FF2B5EF4-FFF2-40B4-BE49-F238E27FC236}">
                <a16:creationId xmlns:a16="http://schemas.microsoft.com/office/drawing/2014/main" id="{2ACED11E-8D68-A081-D20C-3D4B5DEF5793}"/>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a:extLst>
              <a:ext uri="{FF2B5EF4-FFF2-40B4-BE49-F238E27FC236}">
                <a16:creationId xmlns:a16="http://schemas.microsoft.com/office/drawing/2014/main" id="{35D9483D-389B-6B19-CDDC-83D92287A3D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7351494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AF298C02-0199-8671-E547-53A67C41CA29}"/>
            </a:ext>
          </a:extLst>
        </p:cNvPr>
        <p:cNvGrpSpPr/>
        <p:nvPr/>
      </p:nvGrpSpPr>
      <p:grpSpPr>
        <a:xfrm>
          <a:off x="0" y="0"/>
          <a:ext cx="0" cy="0"/>
          <a:chOff x="0" y="0"/>
          <a:chExt cx="0" cy="0"/>
        </a:xfrm>
      </p:grpSpPr>
      <p:sp>
        <p:nvSpPr>
          <p:cNvPr id="48" name="Google Shape;48;g3606f1c2d_30:notes">
            <a:extLst>
              <a:ext uri="{FF2B5EF4-FFF2-40B4-BE49-F238E27FC236}">
                <a16:creationId xmlns:a16="http://schemas.microsoft.com/office/drawing/2014/main" id="{2550D31B-2574-1709-82A8-7050C84C341D}"/>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a:extLst>
              <a:ext uri="{FF2B5EF4-FFF2-40B4-BE49-F238E27FC236}">
                <a16:creationId xmlns:a16="http://schemas.microsoft.com/office/drawing/2014/main" id="{949B3BBA-5363-CA04-6337-67809B476E32}"/>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5847082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30D0A-D6F7-C28F-A915-A4B0D4F1B6AE}"/>
            </a:ext>
          </a:extLst>
        </p:cNvPr>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1C9EA435-5004-4739-77AC-1F81390C4877}"/>
              </a:ext>
            </a:extLst>
          </p:cNvPr>
          <p:cNvSpPr>
            <a:spLocks noGrp="1" noRot="1" noChangeAspect="1" noChangeArrowheads="1" noTextEdit="1"/>
          </p:cNvSpPr>
          <p:nvPr>
            <p:ph type="sldImg"/>
          </p:nvPr>
        </p:nvSpPr>
        <p:spPr>
          <a:ln/>
        </p:spPr>
      </p:sp>
      <p:sp>
        <p:nvSpPr>
          <p:cNvPr id="151555" name="Notes Placeholder 2">
            <a:extLst>
              <a:ext uri="{FF2B5EF4-FFF2-40B4-BE49-F238E27FC236}">
                <a16:creationId xmlns:a16="http://schemas.microsoft.com/office/drawing/2014/main" id="{45F0909C-FF63-3B98-DBF4-9C92EB10F3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71450" indent="-171450">
              <a:buFontTx/>
              <a:buChar char="•"/>
            </a:pPr>
            <a:endParaRPr lang="en-US" altLang="en-US" dirty="0"/>
          </a:p>
        </p:txBody>
      </p:sp>
      <p:sp>
        <p:nvSpPr>
          <p:cNvPr id="151556" name="Slide Number Placeholder 3">
            <a:extLst>
              <a:ext uri="{FF2B5EF4-FFF2-40B4-BE49-F238E27FC236}">
                <a16:creationId xmlns:a16="http://schemas.microsoft.com/office/drawing/2014/main" id="{E24F5C6D-7065-43DB-DDDE-6A8C8730E5B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AB774F6-E51A-486F-B246-30C2CA2EB8F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endParaRPr>
          </a:p>
        </p:txBody>
      </p:sp>
    </p:spTree>
    <p:extLst>
      <p:ext uri="{BB962C8B-B14F-4D97-AF65-F5344CB8AC3E}">
        <p14:creationId xmlns:p14="http://schemas.microsoft.com/office/powerpoint/2010/main" val="29482747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B1642-73D8-DCE7-6E32-91A748D9F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A1B73-EAF8-81EA-9F03-E893069C8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92EB0-06A0-DABF-9D6D-2AE9520D0E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5CC057-8518-E5EF-F986-FF7F7D19FE3C}"/>
              </a:ext>
            </a:extLst>
          </p:cNvPr>
          <p:cNvSpPr>
            <a:spLocks noGrp="1"/>
          </p:cNvSpPr>
          <p:nvPr>
            <p:ph type="sldNum" sz="quarter" idx="5"/>
          </p:nvPr>
        </p:nvSpPr>
        <p:spPr/>
        <p:txBody>
          <a:bodyPr/>
          <a:lstStyle/>
          <a:p>
            <a:fld id="{115A580F-E35D-42E1-AF82-E41CC201EA91}" type="slidenum">
              <a:rPr lang="en-US" smtClean="0"/>
              <a:t>92</a:t>
            </a:fld>
            <a:endParaRPr lang="en-US" dirty="0"/>
          </a:p>
        </p:txBody>
      </p:sp>
    </p:spTree>
    <p:extLst>
      <p:ext uri="{BB962C8B-B14F-4D97-AF65-F5344CB8AC3E}">
        <p14:creationId xmlns:p14="http://schemas.microsoft.com/office/powerpoint/2010/main" val="21406612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4BB97588-546F-11E9-2103-55105CBBC9E7}"/>
            </a:ext>
          </a:extLst>
        </p:cNvPr>
        <p:cNvGrpSpPr/>
        <p:nvPr/>
      </p:nvGrpSpPr>
      <p:grpSpPr>
        <a:xfrm>
          <a:off x="0" y="0"/>
          <a:ext cx="0" cy="0"/>
          <a:chOff x="0" y="0"/>
          <a:chExt cx="0" cy="0"/>
        </a:xfrm>
      </p:grpSpPr>
      <p:sp>
        <p:nvSpPr>
          <p:cNvPr id="48" name="Google Shape;48;g3606f1c2d_30:notes">
            <a:extLst>
              <a:ext uri="{FF2B5EF4-FFF2-40B4-BE49-F238E27FC236}">
                <a16:creationId xmlns:a16="http://schemas.microsoft.com/office/drawing/2014/main" id="{6FA9D088-898A-198E-41AD-9B28C42B5368}"/>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a:extLst>
              <a:ext uri="{FF2B5EF4-FFF2-40B4-BE49-F238E27FC236}">
                <a16:creationId xmlns:a16="http://schemas.microsoft.com/office/drawing/2014/main" id="{1FDB9760-9916-E949-40B6-B5D17A2A110B}"/>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9319953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77F3659D-FA89-A600-A5F7-6B80E1522B12}"/>
            </a:ext>
          </a:extLst>
        </p:cNvPr>
        <p:cNvGrpSpPr/>
        <p:nvPr/>
      </p:nvGrpSpPr>
      <p:grpSpPr>
        <a:xfrm>
          <a:off x="0" y="0"/>
          <a:ext cx="0" cy="0"/>
          <a:chOff x="0" y="0"/>
          <a:chExt cx="0" cy="0"/>
        </a:xfrm>
      </p:grpSpPr>
      <p:sp>
        <p:nvSpPr>
          <p:cNvPr id="48" name="Google Shape;48;g3606f1c2d_30:notes">
            <a:extLst>
              <a:ext uri="{FF2B5EF4-FFF2-40B4-BE49-F238E27FC236}">
                <a16:creationId xmlns:a16="http://schemas.microsoft.com/office/drawing/2014/main" id="{DB8EF72C-D290-DA81-2783-BA46AEAF6B72}"/>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a:extLst>
              <a:ext uri="{FF2B5EF4-FFF2-40B4-BE49-F238E27FC236}">
                <a16:creationId xmlns:a16="http://schemas.microsoft.com/office/drawing/2014/main" id="{CA4A3623-B4CD-68E8-5938-06A82E937653}"/>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7440486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2E458-DA28-444F-7982-E3D6CF079DF7}"/>
            </a:ext>
          </a:extLst>
        </p:cNvPr>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267FA10C-4BB6-8FEB-9DEB-189F1E7E6C26}"/>
              </a:ext>
            </a:extLst>
          </p:cNvPr>
          <p:cNvSpPr>
            <a:spLocks noGrp="1" noRot="1" noChangeAspect="1" noChangeArrowheads="1" noTextEdit="1"/>
          </p:cNvSpPr>
          <p:nvPr>
            <p:ph type="sldImg"/>
          </p:nvPr>
        </p:nvSpPr>
        <p:spPr>
          <a:ln/>
        </p:spPr>
      </p:sp>
      <p:sp>
        <p:nvSpPr>
          <p:cNvPr id="151555" name="Notes Placeholder 2">
            <a:extLst>
              <a:ext uri="{FF2B5EF4-FFF2-40B4-BE49-F238E27FC236}">
                <a16:creationId xmlns:a16="http://schemas.microsoft.com/office/drawing/2014/main" id="{825BE856-63BA-DD69-97E8-3752F72088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71450" indent="-171450">
              <a:buFontTx/>
              <a:buChar char="•"/>
            </a:pPr>
            <a:endParaRPr lang="en-US" altLang="en-US" dirty="0"/>
          </a:p>
        </p:txBody>
      </p:sp>
      <p:sp>
        <p:nvSpPr>
          <p:cNvPr id="151556" name="Slide Number Placeholder 3">
            <a:extLst>
              <a:ext uri="{FF2B5EF4-FFF2-40B4-BE49-F238E27FC236}">
                <a16:creationId xmlns:a16="http://schemas.microsoft.com/office/drawing/2014/main" id="{1B818F43-7213-8453-D762-B715F7BF84F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AB774F6-E51A-486F-B246-30C2CA2EB8F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endParaRPr>
          </a:p>
        </p:txBody>
      </p:sp>
    </p:spTree>
    <p:extLst>
      <p:ext uri="{BB962C8B-B14F-4D97-AF65-F5344CB8AC3E}">
        <p14:creationId xmlns:p14="http://schemas.microsoft.com/office/powerpoint/2010/main" val="12014820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0B15E-8052-462E-C111-042B1E5F3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7A4B1-3C3F-2DB8-AE7E-B62251BBA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57C87-B864-CCA8-B0CA-2BBD321162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2E33B2-DAE5-5942-2974-602CFF76620C}"/>
              </a:ext>
            </a:extLst>
          </p:cNvPr>
          <p:cNvSpPr>
            <a:spLocks noGrp="1"/>
          </p:cNvSpPr>
          <p:nvPr>
            <p:ph type="sldNum" sz="quarter" idx="5"/>
          </p:nvPr>
        </p:nvSpPr>
        <p:spPr/>
        <p:txBody>
          <a:bodyPr/>
          <a:lstStyle/>
          <a:p>
            <a:fld id="{115A580F-E35D-42E1-AF82-E41CC201EA91}" type="slidenum">
              <a:rPr lang="en-US" smtClean="0"/>
              <a:t>98</a:t>
            </a:fld>
            <a:endParaRPr lang="en-US" dirty="0"/>
          </a:p>
        </p:txBody>
      </p:sp>
    </p:spTree>
    <p:extLst>
      <p:ext uri="{BB962C8B-B14F-4D97-AF65-F5344CB8AC3E}">
        <p14:creationId xmlns:p14="http://schemas.microsoft.com/office/powerpoint/2010/main" val="40786869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F3ED5-8B94-8723-B311-9981121F1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151A8-8003-402E-1342-F688106D1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F27F3-7742-51D9-EE2F-5596EAA65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97A286-5948-74B9-860F-37DA17CE9182}"/>
              </a:ext>
            </a:extLst>
          </p:cNvPr>
          <p:cNvSpPr>
            <a:spLocks noGrp="1"/>
          </p:cNvSpPr>
          <p:nvPr>
            <p:ph type="sldNum" sz="quarter" idx="5"/>
          </p:nvPr>
        </p:nvSpPr>
        <p:spPr/>
        <p:txBody>
          <a:bodyPr/>
          <a:lstStyle/>
          <a:p>
            <a:fld id="{115A580F-E35D-42E1-AF82-E41CC201EA91}" type="slidenum">
              <a:rPr lang="en-US" smtClean="0"/>
              <a:t>99</a:t>
            </a:fld>
            <a:endParaRPr lang="en-US" dirty="0"/>
          </a:p>
        </p:txBody>
      </p:sp>
    </p:spTree>
    <p:extLst>
      <p:ext uri="{BB962C8B-B14F-4D97-AF65-F5344CB8AC3E}">
        <p14:creationId xmlns:p14="http://schemas.microsoft.com/office/powerpoint/2010/main" val="1052130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EC242-9F5C-BB0C-D296-1B716C216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6D3F4-8E4A-FFFA-420D-A25351B42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0431E-9325-836B-A061-55CBC2554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6BC1A4-9BEF-46B5-3221-2E116F633C22}"/>
              </a:ext>
            </a:extLst>
          </p:cNvPr>
          <p:cNvSpPr>
            <a:spLocks noGrp="1"/>
          </p:cNvSpPr>
          <p:nvPr>
            <p:ph type="sldNum" sz="quarter" idx="5"/>
          </p:nvPr>
        </p:nvSpPr>
        <p:spPr/>
        <p:txBody>
          <a:bodyPr/>
          <a:lstStyle/>
          <a:p>
            <a:fld id="{115A580F-E35D-42E1-AF82-E41CC201EA91}" type="slidenum">
              <a:rPr lang="en-US" smtClean="0"/>
              <a:t>100</a:t>
            </a:fld>
            <a:endParaRPr lang="en-US" dirty="0"/>
          </a:p>
        </p:txBody>
      </p:sp>
    </p:spTree>
    <p:extLst>
      <p:ext uri="{BB962C8B-B14F-4D97-AF65-F5344CB8AC3E}">
        <p14:creationId xmlns:p14="http://schemas.microsoft.com/office/powerpoint/2010/main" val="350201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9A1BF-A80F-8965-B658-D0C383ABA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A7F9D-48AF-670E-AE48-B9F279F6A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A07D7-0193-483F-F1E4-7139B2244E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32E6EE-5DBB-BA6A-E8F0-841368A98002}"/>
              </a:ext>
            </a:extLst>
          </p:cNvPr>
          <p:cNvSpPr>
            <a:spLocks noGrp="1"/>
          </p:cNvSpPr>
          <p:nvPr>
            <p:ph type="sldNum" sz="quarter" idx="5"/>
          </p:nvPr>
        </p:nvSpPr>
        <p:spPr/>
        <p:txBody>
          <a:bodyPr/>
          <a:lstStyle/>
          <a:p>
            <a:fld id="{115A580F-E35D-42E1-AF82-E41CC201EA91}" type="slidenum">
              <a:rPr lang="en-US" smtClean="0"/>
              <a:t>9</a:t>
            </a:fld>
            <a:endParaRPr lang="en-US" dirty="0"/>
          </a:p>
        </p:txBody>
      </p:sp>
    </p:spTree>
    <p:extLst>
      <p:ext uri="{BB962C8B-B14F-4D97-AF65-F5344CB8AC3E}">
        <p14:creationId xmlns:p14="http://schemas.microsoft.com/office/powerpoint/2010/main" val="11103445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E3856-CCCB-E744-14A0-8A29AE14C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76D33-B95D-9B78-84C0-038BD0E5A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704294-DDA9-F961-0F61-BADF08A197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BC5005-4668-4F0B-FEF8-96188711AA8D}"/>
              </a:ext>
            </a:extLst>
          </p:cNvPr>
          <p:cNvSpPr>
            <a:spLocks noGrp="1"/>
          </p:cNvSpPr>
          <p:nvPr>
            <p:ph type="sldNum" sz="quarter" idx="5"/>
          </p:nvPr>
        </p:nvSpPr>
        <p:spPr/>
        <p:txBody>
          <a:bodyPr/>
          <a:lstStyle/>
          <a:p>
            <a:fld id="{115A580F-E35D-42E1-AF82-E41CC201EA91}" type="slidenum">
              <a:rPr lang="en-US" smtClean="0"/>
              <a:t>101</a:t>
            </a:fld>
            <a:endParaRPr lang="en-US" dirty="0"/>
          </a:p>
        </p:txBody>
      </p:sp>
    </p:spTree>
    <p:extLst>
      <p:ext uri="{BB962C8B-B14F-4D97-AF65-F5344CB8AC3E}">
        <p14:creationId xmlns:p14="http://schemas.microsoft.com/office/powerpoint/2010/main" val="44423423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10474-9C75-4698-1C78-74FFCAE66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0EAD6-68AE-D006-D61E-E33B8B2D1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93B4B-BCA9-7157-1452-C2E202C3BB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874949-188F-214A-4F7A-5E72569CF8CC}"/>
              </a:ext>
            </a:extLst>
          </p:cNvPr>
          <p:cNvSpPr>
            <a:spLocks noGrp="1"/>
          </p:cNvSpPr>
          <p:nvPr>
            <p:ph type="sldNum" sz="quarter" idx="5"/>
          </p:nvPr>
        </p:nvSpPr>
        <p:spPr/>
        <p:txBody>
          <a:bodyPr/>
          <a:lstStyle/>
          <a:p>
            <a:fld id="{115A580F-E35D-42E1-AF82-E41CC201EA91}" type="slidenum">
              <a:rPr lang="en-US" smtClean="0"/>
              <a:t>102</a:t>
            </a:fld>
            <a:endParaRPr lang="en-US" dirty="0"/>
          </a:p>
        </p:txBody>
      </p:sp>
    </p:spTree>
    <p:extLst>
      <p:ext uri="{BB962C8B-B14F-4D97-AF65-F5344CB8AC3E}">
        <p14:creationId xmlns:p14="http://schemas.microsoft.com/office/powerpoint/2010/main" val="22600511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056D5-6AAF-7256-B356-B7729FD32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90CA8-01D3-082A-B5BC-CC3F146AF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2F6D8-907A-2019-DCA2-C3C5397BD9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135614-8B87-CE75-7B8A-34D54B4AA4B7}"/>
              </a:ext>
            </a:extLst>
          </p:cNvPr>
          <p:cNvSpPr>
            <a:spLocks noGrp="1"/>
          </p:cNvSpPr>
          <p:nvPr>
            <p:ph type="sldNum" sz="quarter" idx="5"/>
          </p:nvPr>
        </p:nvSpPr>
        <p:spPr/>
        <p:txBody>
          <a:bodyPr/>
          <a:lstStyle/>
          <a:p>
            <a:fld id="{115A580F-E35D-42E1-AF82-E41CC201EA91}" type="slidenum">
              <a:rPr lang="en-US" smtClean="0"/>
              <a:t>103</a:t>
            </a:fld>
            <a:endParaRPr lang="en-US" dirty="0"/>
          </a:p>
        </p:txBody>
      </p:sp>
    </p:spTree>
    <p:extLst>
      <p:ext uri="{BB962C8B-B14F-4D97-AF65-F5344CB8AC3E}">
        <p14:creationId xmlns:p14="http://schemas.microsoft.com/office/powerpoint/2010/main" val="39464354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93EBBCF0-5C26-06FC-A00C-8C22DF582DB4}"/>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defRPr>
            </a:lvl1pPr>
            <a:lvl2pPr marL="754063" indent="-288925" eaLnBrk="0" hangingPunct="0">
              <a:spcBef>
                <a:spcPct val="30000"/>
              </a:spcBef>
              <a:defRPr kumimoji="1" sz="1200">
                <a:solidFill>
                  <a:schemeClr val="tx1"/>
                </a:solidFill>
                <a:latin typeface="Times New Roman" panose="02020603050405020304" pitchFamily="18" charset="0"/>
              </a:defRPr>
            </a:lvl2pPr>
            <a:lvl3pPr marL="1158875" indent="-231775" eaLnBrk="0" hangingPunct="0">
              <a:spcBef>
                <a:spcPct val="30000"/>
              </a:spcBef>
              <a:defRPr kumimoji="1" sz="1200">
                <a:solidFill>
                  <a:schemeClr val="tx1"/>
                </a:solidFill>
                <a:latin typeface="Times New Roman" panose="02020603050405020304" pitchFamily="18" charset="0"/>
              </a:defRPr>
            </a:lvl3pPr>
            <a:lvl4pPr marL="1624013" indent="-231775" eaLnBrk="0" hangingPunct="0">
              <a:spcBef>
                <a:spcPct val="30000"/>
              </a:spcBef>
              <a:defRPr kumimoji="1" sz="1200">
                <a:solidFill>
                  <a:schemeClr val="tx1"/>
                </a:solidFill>
                <a:latin typeface="Times New Roman" panose="02020603050405020304" pitchFamily="18" charset="0"/>
              </a:defRPr>
            </a:lvl4pPr>
            <a:lvl5pPr marL="2087563" indent="-231775" eaLnBrk="0" hangingPunct="0">
              <a:spcBef>
                <a:spcPct val="30000"/>
              </a:spcBef>
              <a:defRPr kumimoji="1"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kumimoji="1"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kumimoji="1"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kumimoji="1"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67B80C-8D68-4060-BB9B-3EF7469E773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8963" name="Rectangle 2">
            <a:extLst>
              <a:ext uri="{FF2B5EF4-FFF2-40B4-BE49-F238E27FC236}">
                <a16:creationId xmlns:a16="http://schemas.microsoft.com/office/drawing/2014/main" id="{C86D9D0E-56A2-BE4F-8FB3-14283040273E}"/>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5E4E1DDB-2EE0-4F52-5DE0-D69F114A9918}"/>
              </a:ext>
            </a:extLst>
          </p:cNvPr>
          <p:cNvSpPr>
            <a:spLocks noGrp="1" noChangeArrowheads="1"/>
          </p:cNvSpPr>
          <p:nvPr>
            <p:ph type="body" idx="1"/>
          </p:nvPr>
        </p:nvSpPr>
        <p:spPr>
          <a:noFill/>
        </p:spPr>
        <p:txBody>
          <a:bodyPr/>
          <a:lstStyle/>
          <a:p>
            <a:r>
              <a:rPr lang="en-US" altLang="en-US"/>
              <a:t>(Next slide will show the procedure for determining this number)</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06B2D9AA-3118-FB99-8A7E-694E8D75DAE1}"/>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defRPr>
            </a:lvl1pPr>
            <a:lvl2pPr marL="754063" indent="-288925" eaLnBrk="0" hangingPunct="0">
              <a:spcBef>
                <a:spcPct val="30000"/>
              </a:spcBef>
              <a:defRPr kumimoji="1" sz="1200">
                <a:solidFill>
                  <a:schemeClr val="tx1"/>
                </a:solidFill>
                <a:latin typeface="Times New Roman" panose="02020603050405020304" pitchFamily="18" charset="0"/>
              </a:defRPr>
            </a:lvl2pPr>
            <a:lvl3pPr marL="1158875" indent="-231775" eaLnBrk="0" hangingPunct="0">
              <a:spcBef>
                <a:spcPct val="30000"/>
              </a:spcBef>
              <a:defRPr kumimoji="1" sz="1200">
                <a:solidFill>
                  <a:schemeClr val="tx1"/>
                </a:solidFill>
                <a:latin typeface="Times New Roman" panose="02020603050405020304" pitchFamily="18" charset="0"/>
              </a:defRPr>
            </a:lvl3pPr>
            <a:lvl4pPr marL="1624013" indent="-231775" eaLnBrk="0" hangingPunct="0">
              <a:spcBef>
                <a:spcPct val="30000"/>
              </a:spcBef>
              <a:defRPr kumimoji="1" sz="1200">
                <a:solidFill>
                  <a:schemeClr val="tx1"/>
                </a:solidFill>
                <a:latin typeface="Times New Roman" panose="02020603050405020304" pitchFamily="18" charset="0"/>
              </a:defRPr>
            </a:lvl4pPr>
            <a:lvl5pPr marL="2087563" indent="-231775" eaLnBrk="0" hangingPunct="0">
              <a:spcBef>
                <a:spcPct val="30000"/>
              </a:spcBef>
              <a:defRPr kumimoji="1"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kumimoji="1"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kumimoji="1"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kumimoji="1"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39736DD-AB22-4C32-9F71-5EB00B60653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9987" name="Rectangle 2">
            <a:extLst>
              <a:ext uri="{FF2B5EF4-FFF2-40B4-BE49-F238E27FC236}">
                <a16:creationId xmlns:a16="http://schemas.microsoft.com/office/drawing/2014/main" id="{3435AE38-A2D0-32C5-E02A-8CEF5A7FFA8B}"/>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8385DFFE-BB83-5489-00FF-97FB2FBA6C4D}"/>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96FB9-B262-222B-C25B-ABE0429C3801}"/>
            </a:ext>
          </a:extLst>
        </p:cNvPr>
        <p:cNvGrpSpPr/>
        <p:nvPr/>
      </p:nvGrpSpPr>
      <p:grpSpPr>
        <a:xfrm>
          <a:off x="0" y="0"/>
          <a:ext cx="0" cy="0"/>
          <a:chOff x="0" y="0"/>
          <a:chExt cx="0" cy="0"/>
        </a:xfrm>
      </p:grpSpPr>
      <p:sp>
        <p:nvSpPr>
          <p:cNvPr id="169986" name="Rectangle 7">
            <a:extLst>
              <a:ext uri="{FF2B5EF4-FFF2-40B4-BE49-F238E27FC236}">
                <a16:creationId xmlns:a16="http://schemas.microsoft.com/office/drawing/2014/main" id="{99B7621B-9481-0F3A-A0AF-A9BEC317B951}"/>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defRPr>
            </a:lvl1pPr>
            <a:lvl2pPr marL="754063" indent="-288925" eaLnBrk="0" hangingPunct="0">
              <a:spcBef>
                <a:spcPct val="30000"/>
              </a:spcBef>
              <a:defRPr kumimoji="1" sz="1200">
                <a:solidFill>
                  <a:schemeClr val="tx1"/>
                </a:solidFill>
                <a:latin typeface="Times New Roman" panose="02020603050405020304" pitchFamily="18" charset="0"/>
              </a:defRPr>
            </a:lvl2pPr>
            <a:lvl3pPr marL="1158875" indent="-231775" eaLnBrk="0" hangingPunct="0">
              <a:spcBef>
                <a:spcPct val="30000"/>
              </a:spcBef>
              <a:defRPr kumimoji="1" sz="1200">
                <a:solidFill>
                  <a:schemeClr val="tx1"/>
                </a:solidFill>
                <a:latin typeface="Times New Roman" panose="02020603050405020304" pitchFamily="18" charset="0"/>
              </a:defRPr>
            </a:lvl3pPr>
            <a:lvl4pPr marL="1624013" indent="-231775" eaLnBrk="0" hangingPunct="0">
              <a:spcBef>
                <a:spcPct val="30000"/>
              </a:spcBef>
              <a:defRPr kumimoji="1" sz="1200">
                <a:solidFill>
                  <a:schemeClr val="tx1"/>
                </a:solidFill>
                <a:latin typeface="Times New Roman" panose="02020603050405020304" pitchFamily="18" charset="0"/>
              </a:defRPr>
            </a:lvl4pPr>
            <a:lvl5pPr marL="2087563" indent="-231775" eaLnBrk="0" hangingPunct="0">
              <a:spcBef>
                <a:spcPct val="30000"/>
              </a:spcBef>
              <a:defRPr kumimoji="1"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kumimoji="1"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kumimoji="1"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kumimoji="1"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39736DD-AB22-4C32-9F71-5EB00B60653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9987" name="Rectangle 2">
            <a:extLst>
              <a:ext uri="{FF2B5EF4-FFF2-40B4-BE49-F238E27FC236}">
                <a16:creationId xmlns:a16="http://schemas.microsoft.com/office/drawing/2014/main" id="{11BFE809-6D8F-C4D2-7991-7FD0D43C8684}"/>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91508FAE-CAF7-CD95-57D5-F7F646F743B9}"/>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224895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BE53A46-A9F8-6584-7497-D1A08DA5DB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D9EE2A51-911A-8B66-1015-69AABF85AC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D8A442EC-3020-E132-27CC-2FF811891005}"/>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1A0099-64D6-46EB-9558-0D5FE51DD5D0}"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C7949579-2819-B2C0-1805-9194E86F010B}"/>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defRPr>
            </a:lvl1pPr>
            <a:lvl2pPr marL="754063" indent="-288925" eaLnBrk="0" hangingPunct="0">
              <a:spcBef>
                <a:spcPct val="30000"/>
              </a:spcBef>
              <a:defRPr kumimoji="1" sz="1200">
                <a:solidFill>
                  <a:schemeClr val="tx1"/>
                </a:solidFill>
                <a:latin typeface="Times New Roman" panose="02020603050405020304" pitchFamily="18" charset="0"/>
              </a:defRPr>
            </a:lvl2pPr>
            <a:lvl3pPr marL="1158875" indent="-231775" eaLnBrk="0" hangingPunct="0">
              <a:spcBef>
                <a:spcPct val="30000"/>
              </a:spcBef>
              <a:defRPr kumimoji="1" sz="1200">
                <a:solidFill>
                  <a:schemeClr val="tx1"/>
                </a:solidFill>
                <a:latin typeface="Times New Roman" panose="02020603050405020304" pitchFamily="18" charset="0"/>
              </a:defRPr>
            </a:lvl3pPr>
            <a:lvl4pPr marL="1624013" indent="-231775" eaLnBrk="0" hangingPunct="0">
              <a:spcBef>
                <a:spcPct val="30000"/>
              </a:spcBef>
              <a:defRPr kumimoji="1" sz="1200">
                <a:solidFill>
                  <a:schemeClr val="tx1"/>
                </a:solidFill>
                <a:latin typeface="Times New Roman" panose="02020603050405020304" pitchFamily="18" charset="0"/>
              </a:defRPr>
            </a:lvl4pPr>
            <a:lvl5pPr marL="2087563" indent="-231775" eaLnBrk="0" hangingPunct="0">
              <a:spcBef>
                <a:spcPct val="30000"/>
              </a:spcBef>
              <a:defRPr kumimoji="1" sz="1200">
                <a:solidFill>
                  <a:schemeClr val="tx1"/>
                </a:solidFill>
                <a:latin typeface="Times New Roman" panose="02020603050405020304" pitchFamily="18" charset="0"/>
              </a:defRPr>
            </a:lvl5pPr>
            <a:lvl6pPr marL="2544763" indent="-231775" eaLnBrk="0" fontAlgn="base" hangingPunct="0">
              <a:spcBef>
                <a:spcPct val="30000"/>
              </a:spcBef>
              <a:spcAft>
                <a:spcPct val="0"/>
              </a:spcAft>
              <a:defRPr kumimoji="1" sz="1200">
                <a:solidFill>
                  <a:schemeClr val="tx1"/>
                </a:solidFill>
                <a:latin typeface="Times New Roman" panose="02020603050405020304" pitchFamily="18" charset="0"/>
              </a:defRPr>
            </a:lvl6pPr>
            <a:lvl7pPr marL="3001963" indent="-231775" eaLnBrk="0" fontAlgn="base" hangingPunct="0">
              <a:spcBef>
                <a:spcPct val="30000"/>
              </a:spcBef>
              <a:spcAft>
                <a:spcPct val="0"/>
              </a:spcAft>
              <a:defRPr kumimoji="1" sz="1200">
                <a:solidFill>
                  <a:schemeClr val="tx1"/>
                </a:solidFill>
                <a:latin typeface="Times New Roman" panose="02020603050405020304" pitchFamily="18" charset="0"/>
              </a:defRPr>
            </a:lvl7pPr>
            <a:lvl8pPr marL="3459163" indent="-231775" eaLnBrk="0" fontAlgn="base" hangingPunct="0">
              <a:spcBef>
                <a:spcPct val="30000"/>
              </a:spcBef>
              <a:spcAft>
                <a:spcPct val="0"/>
              </a:spcAft>
              <a:defRPr kumimoji="1" sz="1200">
                <a:solidFill>
                  <a:schemeClr val="tx1"/>
                </a:solidFill>
                <a:latin typeface="Times New Roman" panose="02020603050405020304" pitchFamily="18" charset="0"/>
              </a:defRPr>
            </a:lvl8pPr>
            <a:lvl9pPr marL="3916363" indent="-2317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A685194-199F-4286-9E2D-810DD4DAD07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9443" name="Rectangle 2">
            <a:extLst>
              <a:ext uri="{FF2B5EF4-FFF2-40B4-BE49-F238E27FC236}">
                <a16:creationId xmlns:a16="http://schemas.microsoft.com/office/drawing/2014/main" id="{78934E2E-8687-173C-82F6-C2FB69617523}"/>
              </a:ext>
            </a:extLst>
          </p:cNvPr>
          <p:cNvSpPr>
            <a:spLocks noGrp="1" noRot="1" noChangeAspect="1" noChangeArrowheads="1" noTextEdit="1"/>
          </p:cNvSpPr>
          <p:nvPr>
            <p:ph type="sldImg"/>
          </p:nvPr>
        </p:nvSpPr>
        <p:spPr>
          <a:ln/>
        </p:spPr>
      </p:sp>
      <p:sp>
        <p:nvSpPr>
          <p:cNvPr id="189444" name="Rectangle 3">
            <a:extLst>
              <a:ext uri="{FF2B5EF4-FFF2-40B4-BE49-F238E27FC236}">
                <a16:creationId xmlns:a16="http://schemas.microsoft.com/office/drawing/2014/main" id="{969FDFFB-32AE-ADF9-1307-02B61F4CD373}"/>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3D9D4-C169-771C-E2A6-08035B439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A3012-4B5F-904F-0D6E-32EE8FB668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215E5-81F1-EDCA-4816-92DFCB6114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7B28CA-7D3A-FD82-1239-49E4F98EAC6D}"/>
              </a:ext>
            </a:extLst>
          </p:cNvPr>
          <p:cNvSpPr>
            <a:spLocks noGrp="1"/>
          </p:cNvSpPr>
          <p:nvPr>
            <p:ph type="sldNum" sz="quarter" idx="5"/>
          </p:nvPr>
        </p:nvSpPr>
        <p:spPr/>
        <p:txBody>
          <a:bodyPr/>
          <a:lstStyle/>
          <a:p>
            <a:fld id="{115A580F-E35D-42E1-AF82-E41CC201EA91}" type="slidenum">
              <a:rPr lang="en-US" smtClean="0"/>
              <a:t>110</a:t>
            </a:fld>
            <a:endParaRPr lang="en-US" dirty="0"/>
          </a:p>
        </p:txBody>
      </p:sp>
    </p:spTree>
    <p:extLst>
      <p:ext uri="{BB962C8B-B14F-4D97-AF65-F5344CB8AC3E}">
        <p14:creationId xmlns:p14="http://schemas.microsoft.com/office/powerpoint/2010/main" val="103689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Master" Target="../slideMasters/slideMaster12.xml"/><Relationship Id="rId1" Type="http://schemas.openxmlformats.org/officeDocument/2006/relationships/themeOverride" Target="../theme/themeOverride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49018627"/>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178604303"/>
      </p:ext>
    </p:extLst>
  </p:cSld>
  <p:clrMapOvr>
    <a:masterClrMapping/>
  </p:clrMapOvr>
  <p:hf hdr="0" ftr="0" dt="0"/>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27DAE56-76CB-F40E-A4D3-34ED4C359771}"/>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7C59ABBB-F3D9-1A8F-2F1C-EAFF74776C24}"/>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9FB7043-E9F2-763E-3117-0C546557E84F}"/>
              </a:ext>
            </a:extLst>
          </p:cNvPr>
          <p:cNvSpPr>
            <a:spLocks noGrp="1"/>
          </p:cNvSpPr>
          <p:nvPr>
            <p:ph type="sldNum" sz="quarter" idx="12"/>
          </p:nvPr>
        </p:nvSpPr>
        <p:spPr/>
        <p:txBody>
          <a:bodyPr/>
          <a:lstStyle>
            <a:lvl1pPr>
              <a:defRPr>
                <a:latin typeface="Arial" panose="020B0604020202020204" pitchFamily="34" charset="0"/>
              </a:defRPr>
            </a:lvl1pPr>
          </a:lstStyle>
          <a:p>
            <a:fld id="{93FAC4DD-B1FE-4287-B393-285CAB002383}" type="slidenum">
              <a:rPr lang="en-US" altLang="en-US"/>
              <a:pPr/>
              <a:t>‹#›</a:t>
            </a:fld>
            <a:endParaRPr lang="en-US" altLang="en-US"/>
          </a:p>
        </p:txBody>
      </p:sp>
    </p:spTree>
    <p:extLst>
      <p:ext uri="{BB962C8B-B14F-4D97-AF65-F5344CB8AC3E}">
        <p14:creationId xmlns:p14="http://schemas.microsoft.com/office/powerpoint/2010/main" val="9418047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817FF-34B2-A89A-75AD-064E3DBD40E2}"/>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9B5631BA-5ED9-882A-187B-56EF015A0FC4}"/>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44FF0A5C-BD84-A10F-66CF-7164B49981FE}"/>
              </a:ext>
            </a:extLst>
          </p:cNvPr>
          <p:cNvSpPr>
            <a:spLocks noGrp="1"/>
          </p:cNvSpPr>
          <p:nvPr>
            <p:ph type="sldNum" sz="quarter" idx="12"/>
          </p:nvPr>
        </p:nvSpPr>
        <p:spPr/>
        <p:txBody>
          <a:bodyPr/>
          <a:lstStyle>
            <a:lvl1pPr>
              <a:defRPr>
                <a:latin typeface="Arial" panose="020B0604020202020204" pitchFamily="34" charset="0"/>
              </a:defRPr>
            </a:lvl1pPr>
          </a:lstStyle>
          <a:p>
            <a:fld id="{162BB485-BDF0-4C7E-92BF-EBA462397203}" type="slidenum">
              <a:rPr lang="en-US" altLang="en-US"/>
              <a:pPr/>
              <a:t>‹#›</a:t>
            </a:fld>
            <a:endParaRPr lang="en-US" altLang="en-US"/>
          </a:p>
        </p:txBody>
      </p:sp>
    </p:spTree>
    <p:extLst>
      <p:ext uri="{BB962C8B-B14F-4D97-AF65-F5344CB8AC3E}">
        <p14:creationId xmlns:p14="http://schemas.microsoft.com/office/powerpoint/2010/main" val="24658325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84616-B9A9-F6C1-9B82-2869AA7A03B0}"/>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97880615-ECB5-35A5-ED23-7205F018E9C5}"/>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6BC5B0D-8898-9DF4-B1D6-B6FFE48E62A5}"/>
              </a:ext>
            </a:extLst>
          </p:cNvPr>
          <p:cNvSpPr>
            <a:spLocks noGrp="1"/>
          </p:cNvSpPr>
          <p:nvPr>
            <p:ph type="sldNum" sz="quarter" idx="12"/>
          </p:nvPr>
        </p:nvSpPr>
        <p:spPr/>
        <p:txBody>
          <a:bodyPr/>
          <a:lstStyle>
            <a:lvl1pPr>
              <a:defRPr>
                <a:latin typeface="Arial" panose="020B0604020202020204" pitchFamily="34" charset="0"/>
              </a:defRPr>
            </a:lvl1pPr>
          </a:lstStyle>
          <a:p>
            <a:fld id="{E4CF1EAF-CDF4-496D-A579-FFB7262BD0BA}" type="slidenum">
              <a:rPr lang="en-US" altLang="en-US"/>
              <a:pPr/>
              <a:t>‹#›</a:t>
            </a:fld>
            <a:endParaRPr lang="en-US" altLang="en-US"/>
          </a:p>
        </p:txBody>
      </p:sp>
    </p:spTree>
    <p:extLst>
      <p:ext uri="{BB962C8B-B14F-4D97-AF65-F5344CB8AC3E}">
        <p14:creationId xmlns:p14="http://schemas.microsoft.com/office/powerpoint/2010/main" val="319325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AC92DE-D896-EB0F-7FCB-C365FE0FC0FA}"/>
              </a:ext>
            </a:extLst>
          </p:cNvPr>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Rectangle 2">
            <a:extLst>
              <a:ext uri="{FF2B5EF4-FFF2-40B4-BE49-F238E27FC236}">
                <a16:creationId xmlns:a16="http://schemas.microsoft.com/office/drawing/2014/main" id="{419A0ECD-336D-2CFA-0A35-3FBBC4BD40CB}"/>
              </a:ext>
            </a:extLst>
          </p:cNvPr>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4" name="Rectangle 3">
            <a:extLst>
              <a:ext uri="{FF2B5EF4-FFF2-40B4-BE49-F238E27FC236}">
                <a16:creationId xmlns:a16="http://schemas.microsoft.com/office/drawing/2014/main" id="{1D8CAC49-293C-BB6F-6476-217F3CE1E3CB}"/>
              </a:ext>
            </a:extLst>
          </p:cNvPr>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a:extLst>
              <a:ext uri="{FF2B5EF4-FFF2-40B4-BE49-F238E27FC236}">
                <a16:creationId xmlns:a16="http://schemas.microsoft.com/office/drawing/2014/main" id="{E5A5BBB6-994D-BAAF-3251-F175824ACDA3}"/>
              </a:ext>
            </a:extLst>
          </p:cNvPr>
          <p:cNvSpPr>
            <a:spLocks noGrp="1"/>
          </p:cNvSpPr>
          <p:nvPr>
            <p:ph type="dt" sz="half" idx="10"/>
          </p:nvPr>
        </p:nvSpPr>
        <p:spPr>
          <a:xfrm>
            <a:off x="101600" y="6069013"/>
            <a:ext cx="2743200" cy="685800"/>
          </a:xfrm>
        </p:spPr>
        <p:txBody>
          <a:bodyPr>
            <a:noAutofit/>
          </a:bodyPr>
          <a:lstStyle>
            <a:lvl1pPr algn="ctr">
              <a:defRPr sz="2000">
                <a:solidFill>
                  <a:srgbClr val="FFFFFF"/>
                </a:solidFill>
                <a:latin typeface="Arial" pitchFamily="34" charset="0"/>
                <a:cs typeface="Arial" pitchFamily="34" charset="0"/>
              </a:defRPr>
            </a:lvl1pPr>
          </a:lstStyle>
          <a:p>
            <a:pPr>
              <a:defRPr/>
            </a:pPr>
            <a:endParaRPr lang="en-US"/>
          </a:p>
        </p:txBody>
      </p:sp>
      <p:sp>
        <p:nvSpPr>
          <p:cNvPr id="6" name="Footer Placeholder 16">
            <a:extLst>
              <a:ext uri="{FF2B5EF4-FFF2-40B4-BE49-F238E27FC236}">
                <a16:creationId xmlns:a16="http://schemas.microsoft.com/office/drawing/2014/main" id="{E04D8AC3-395E-CC15-B662-839C60EE78B5}"/>
              </a:ext>
            </a:extLst>
          </p:cNvPr>
          <p:cNvSpPr>
            <a:spLocks noGrp="1"/>
          </p:cNvSpPr>
          <p:nvPr>
            <p:ph type="ftr" sz="quarter" idx="11"/>
          </p:nvPr>
        </p:nvSpPr>
        <p:spPr>
          <a:xfrm>
            <a:off x="2781300" y="236539"/>
            <a:ext cx="7823200" cy="365125"/>
          </a:xfrm>
        </p:spPr>
        <p:txBody>
          <a:bodyPr/>
          <a:lstStyle>
            <a:lvl1pPr algn="r">
              <a:defRPr>
                <a:solidFill>
                  <a:srgbClr val="DEF5FA"/>
                </a:solidFill>
                <a:latin typeface="Arial" pitchFamily="34" charset="0"/>
                <a:cs typeface="Arial" pitchFamily="34" charset="0"/>
              </a:defRPr>
            </a:lvl1pPr>
          </a:lstStyle>
          <a:p>
            <a:pPr>
              <a:defRPr/>
            </a:pPr>
            <a:r>
              <a:rPr lang="en-US"/>
              <a:t>www.themegallery.com</a:t>
            </a:r>
          </a:p>
        </p:txBody>
      </p:sp>
      <p:sp>
        <p:nvSpPr>
          <p:cNvPr id="7" name="Slide Number Placeholder 28">
            <a:extLst>
              <a:ext uri="{FF2B5EF4-FFF2-40B4-BE49-F238E27FC236}">
                <a16:creationId xmlns:a16="http://schemas.microsoft.com/office/drawing/2014/main" id="{F42D4F64-835D-CAB1-00ED-1DD7124C5423}"/>
              </a:ext>
            </a:extLst>
          </p:cNvPr>
          <p:cNvSpPr>
            <a:spLocks noGrp="1"/>
          </p:cNvSpPr>
          <p:nvPr>
            <p:ph type="sldNum" sz="quarter" idx="12"/>
          </p:nvPr>
        </p:nvSpPr>
        <p:spPr>
          <a:xfrm>
            <a:off x="10668000" y="228600"/>
            <a:ext cx="1117600" cy="381000"/>
          </a:xfrm>
        </p:spPr>
        <p:txBody>
          <a:bodyPr/>
          <a:lstStyle>
            <a:lvl1pPr>
              <a:defRPr>
                <a:solidFill>
                  <a:srgbClr val="DEF5FA"/>
                </a:solidFill>
              </a:defRPr>
            </a:lvl1pPr>
          </a:lstStyle>
          <a:p>
            <a:fld id="{DE353457-F6B3-4EE4-96A1-D890C6D5220F}" type="slidenum">
              <a:rPr lang="en-US" altLang="en-US"/>
              <a:pPr/>
              <a:t>‹#›</a:t>
            </a:fld>
            <a:endParaRPr lang="en-US" altLang="en-US"/>
          </a:p>
        </p:txBody>
      </p:sp>
    </p:spTree>
    <p:extLst>
      <p:ext uri="{BB962C8B-B14F-4D97-AF65-F5344CB8AC3E}">
        <p14:creationId xmlns:p14="http://schemas.microsoft.com/office/powerpoint/2010/main" val="3885386247"/>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ADC83FE9-0C6E-74D6-5D69-575ED8C61445}"/>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Slide Number Placeholder 8">
            <a:extLst>
              <a:ext uri="{FF2B5EF4-FFF2-40B4-BE49-F238E27FC236}">
                <a16:creationId xmlns:a16="http://schemas.microsoft.com/office/drawing/2014/main" id="{79E2ECBE-8859-F87B-CB20-1E8B85C22476}"/>
              </a:ext>
            </a:extLst>
          </p:cNvPr>
          <p:cNvSpPr>
            <a:spLocks noGrp="1"/>
          </p:cNvSpPr>
          <p:nvPr>
            <p:ph type="sldNum" sz="quarter" idx="11"/>
          </p:nvPr>
        </p:nvSpPr>
        <p:spPr/>
        <p:txBody>
          <a:bodyPr/>
          <a:lstStyle>
            <a:lvl1pPr>
              <a:defRPr/>
            </a:lvl1pPr>
          </a:lstStyle>
          <a:p>
            <a:fld id="{7D13EC12-B2FB-4EDB-8363-566B5B756799}" type="slidenum">
              <a:rPr lang="en-US" altLang="en-US"/>
              <a:pPr/>
              <a:t>‹#›</a:t>
            </a:fld>
            <a:endParaRPr lang="en-US" altLang="en-US"/>
          </a:p>
        </p:txBody>
      </p:sp>
      <p:sp>
        <p:nvSpPr>
          <p:cNvPr id="5" name="Footer Placeholder 9">
            <a:extLst>
              <a:ext uri="{FF2B5EF4-FFF2-40B4-BE49-F238E27FC236}">
                <a16:creationId xmlns:a16="http://schemas.microsoft.com/office/drawing/2014/main" id="{407461A1-3944-2172-C607-C40C434CEFC7}"/>
              </a:ext>
            </a:extLst>
          </p:cNvPr>
          <p:cNvSpPr>
            <a:spLocks noGrp="1"/>
          </p:cNvSpPr>
          <p:nvPr>
            <p:ph type="ftr" sz="quarter" idx="12"/>
          </p:nvPr>
        </p:nvSpPr>
        <p:spPr/>
        <p:txBody>
          <a:bodyPr/>
          <a:lstStyle>
            <a:lvl1pPr>
              <a:defRPr>
                <a:latin typeface="Arial" pitchFamily="34" charset="0"/>
                <a:cs typeface="Arial" pitchFamily="34" charset="0"/>
              </a:defRPr>
            </a:lvl1pPr>
          </a:lstStyle>
          <a:p>
            <a:pPr>
              <a:defRPr/>
            </a:pPr>
            <a:r>
              <a:rPr lang="en-US"/>
              <a:t>www.themegallery.com</a:t>
            </a:r>
          </a:p>
        </p:txBody>
      </p:sp>
    </p:spTree>
    <p:extLst>
      <p:ext uri="{BB962C8B-B14F-4D97-AF65-F5344CB8AC3E}">
        <p14:creationId xmlns:p14="http://schemas.microsoft.com/office/powerpoint/2010/main" val="40517563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598AEE-59B9-B23F-7AC0-A1D57BA87229}"/>
              </a:ext>
            </a:extLst>
          </p:cNvPr>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a:extLst>
              <a:ext uri="{FF2B5EF4-FFF2-40B4-BE49-F238E27FC236}">
                <a16:creationId xmlns:a16="http://schemas.microsoft.com/office/drawing/2014/main" id="{951451B2-F113-827B-AB01-0D59121FE543}"/>
              </a:ext>
            </a:extLst>
          </p:cNvPr>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a:extLst>
              <a:ext uri="{FF2B5EF4-FFF2-40B4-BE49-F238E27FC236}">
                <a16:creationId xmlns:a16="http://schemas.microsoft.com/office/drawing/2014/main" id="{6158563A-C540-8E73-161D-0A9332EE88E7}"/>
              </a:ext>
            </a:extLst>
          </p:cNvPr>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48B1D6A1-4D2A-908A-F53E-D2B5458076EF}"/>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Slide Number Placeholder 12">
            <a:extLst>
              <a:ext uri="{FF2B5EF4-FFF2-40B4-BE49-F238E27FC236}">
                <a16:creationId xmlns:a16="http://schemas.microsoft.com/office/drawing/2014/main" id="{4B1C935B-FCAE-2666-D48B-4274A9131D7F}"/>
              </a:ext>
            </a:extLst>
          </p:cNvPr>
          <p:cNvSpPr>
            <a:spLocks noGrp="1"/>
          </p:cNvSpPr>
          <p:nvPr>
            <p:ph type="sldNum" sz="quarter" idx="11"/>
          </p:nvPr>
        </p:nvSpPr>
        <p:spPr>
          <a:xfrm>
            <a:off x="0" y="1752601"/>
            <a:ext cx="1727200" cy="701675"/>
          </a:xfrm>
        </p:spPr>
        <p:txBody>
          <a:bodyPr>
            <a:noAutofit/>
          </a:bodyPr>
          <a:lstStyle>
            <a:lvl1pPr>
              <a:defRPr sz="2400"/>
            </a:lvl1pPr>
          </a:lstStyle>
          <a:p>
            <a:fld id="{A7074556-4BC3-4D30-8D01-FE5A53141EF9}" type="slidenum">
              <a:rPr lang="en-US" altLang="en-US"/>
              <a:pPr/>
              <a:t>‹#›</a:t>
            </a:fld>
            <a:endParaRPr lang="en-US" altLang="en-US"/>
          </a:p>
        </p:txBody>
      </p:sp>
      <p:sp>
        <p:nvSpPr>
          <p:cNvPr id="9" name="Footer Placeholder 13">
            <a:extLst>
              <a:ext uri="{FF2B5EF4-FFF2-40B4-BE49-F238E27FC236}">
                <a16:creationId xmlns:a16="http://schemas.microsoft.com/office/drawing/2014/main" id="{94657EB7-4BA8-71FC-0706-0373F560E32D}"/>
              </a:ext>
            </a:extLst>
          </p:cNvPr>
          <p:cNvSpPr>
            <a:spLocks noGrp="1"/>
          </p:cNvSpPr>
          <p:nvPr>
            <p:ph type="ftr" sz="quarter" idx="12"/>
          </p:nvPr>
        </p:nvSpPr>
        <p:spPr/>
        <p:txBody>
          <a:bodyPr/>
          <a:lstStyle>
            <a:lvl1pPr>
              <a:defRPr>
                <a:latin typeface="Arial" pitchFamily="34" charset="0"/>
                <a:cs typeface="Arial" pitchFamily="34" charset="0"/>
              </a:defRPr>
            </a:lvl1pPr>
          </a:lstStyle>
          <a:p>
            <a:pPr>
              <a:defRPr/>
            </a:pPr>
            <a:r>
              <a:rPr lang="en-US"/>
              <a:t>www.themegallery.com</a:t>
            </a:r>
          </a:p>
        </p:txBody>
      </p:sp>
    </p:spTree>
    <p:extLst>
      <p:ext uri="{BB962C8B-B14F-4D97-AF65-F5344CB8AC3E}">
        <p14:creationId xmlns:p14="http://schemas.microsoft.com/office/powerpoint/2010/main" val="3149935303"/>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7">
            <a:extLst>
              <a:ext uri="{FF2B5EF4-FFF2-40B4-BE49-F238E27FC236}">
                <a16:creationId xmlns:a16="http://schemas.microsoft.com/office/drawing/2014/main" id="{9393F309-BAF2-CBEB-3968-D1C27A190AC1}"/>
              </a:ext>
            </a:extLst>
          </p:cNvPr>
          <p:cNvSpPr>
            <a:spLocks noGrp="1"/>
          </p:cNvSpPr>
          <p:nvPr>
            <p:ph type="dt" sz="half" idx="10"/>
          </p:nvPr>
        </p:nvSpPr>
        <p:spPr/>
        <p:txBody>
          <a:bodyPr rtlCol="0"/>
          <a:lstStyle>
            <a:lvl1pPr>
              <a:defRPr>
                <a:latin typeface="Arial" pitchFamily="34" charset="0"/>
                <a:cs typeface="Arial" pitchFamily="34" charset="0"/>
              </a:defRPr>
            </a:lvl1pPr>
          </a:lstStyle>
          <a:p>
            <a:pPr>
              <a:defRPr/>
            </a:pPr>
            <a:endParaRPr lang="en-US"/>
          </a:p>
        </p:txBody>
      </p:sp>
      <p:sp>
        <p:nvSpPr>
          <p:cNvPr id="4" name="Slide Number Placeholder 9">
            <a:extLst>
              <a:ext uri="{FF2B5EF4-FFF2-40B4-BE49-F238E27FC236}">
                <a16:creationId xmlns:a16="http://schemas.microsoft.com/office/drawing/2014/main" id="{2F903E93-95F5-DD84-EBBD-940610E483A9}"/>
              </a:ext>
            </a:extLst>
          </p:cNvPr>
          <p:cNvSpPr>
            <a:spLocks noGrp="1"/>
          </p:cNvSpPr>
          <p:nvPr>
            <p:ph type="sldNum" sz="quarter" idx="11"/>
          </p:nvPr>
        </p:nvSpPr>
        <p:spPr/>
        <p:txBody>
          <a:bodyPr/>
          <a:lstStyle>
            <a:lvl1pPr>
              <a:defRPr/>
            </a:lvl1pPr>
          </a:lstStyle>
          <a:p>
            <a:fld id="{3BC54FC3-3F9B-45FF-9EA8-88070B9674B1}" type="slidenum">
              <a:rPr lang="en-US" altLang="en-US"/>
              <a:pPr/>
              <a:t>‹#›</a:t>
            </a:fld>
            <a:endParaRPr lang="en-US" altLang="en-US"/>
          </a:p>
        </p:txBody>
      </p:sp>
      <p:sp>
        <p:nvSpPr>
          <p:cNvPr id="5" name="Footer Placeholder 11">
            <a:extLst>
              <a:ext uri="{FF2B5EF4-FFF2-40B4-BE49-F238E27FC236}">
                <a16:creationId xmlns:a16="http://schemas.microsoft.com/office/drawing/2014/main" id="{3B261A4B-D1C1-DC5A-7D7A-4015712A3BF6}"/>
              </a:ext>
            </a:extLst>
          </p:cNvPr>
          <p:cNvSpPr>
            <a:spLocks noGrp="1"/>
          </p:cNvSpPr>
          <p:nvPr>
            <p:ph type="ftr" sz="quarter" idx="12"/>
          </p:nvPr>
        </p:nvSpPr>
        <p:spPr/>
        <p:txBody>
          <a:bodyPr rtlCol="0"/>
          <a:lstStyle>
            <a:lvl1pPr>
              <a:defRPr>
                <a:latin typeface="Arial" pitchFamily="34" charset="0"/>
                <a:cs typeface="Arial" pitchFamily="34" charset="0"/>
              </a:defRPr>
            </a:lvl1pPr>
          </a:lstStyle>
          <a:p>
            <a:pPr>
              <a:defRPr/>
            </a:pPr>
            <a:r>
              <a:rPr lang="en-US"/>
              <a:t>www.themegallery.com</a:t>
            </a:r>
          </a:p>
        </p:txBody>
      </p:sp>
    </p:spTree>
    <p:extLst>
      <p:ext uri="{BB962C8B-B14F-4D97-AF65-F5344CB8AC3E}">
        <p14:creationId xmlns:p14="http://schemas.microsoft.com/office/powerpoint/2010/main" val="34608183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3" name="Date Placeholder 9">
            <a:extLst>
              <a:ext uri="{FF2B5EF4-FFF2-40B4-BE49-F238E27FC236}">
                <a16:creationId xmlns:a16="http://schemas.microsoft.com/office/drawing/2014/main" id="{65831999-8D04-3246-4976-41E05F8AAF89}"/>
              </a:ext>
            </a:extLst>
          </p:cNvPr>
          <p:cNvSpPr>
            <a:spLocks noGrp="1"/>
          </p:cNvSpPr>
          <p:nvPr>
            <p:ph type="dt" sz="half" idx="10"/>
          </p:nvPr>
        </p:nvSpPr>
        <p:spPr/>
        <p:txBody>
          <a:bodyPr rtlCol="0"/>
          <a:lstStyle>
            <a:lvl1pPr>
              <a:defRPr>
                <a:latin typeface="Arial" pitchFamily="34" charset="0"/>
                <a:cs typeface="Arial" pitchFamily="34" charset="0"/>
              </a:defRPr>
            </a:lvl1pPr>
          </a:lstStyle>
          <a:p>
            <a:pPr>
              <a:defRPr/>
            </a:pPr>
            <a:endParaRPr lang="en-US"/>
          </a:p>
        </p:txBody>
      </p:sp>
      <p:sp>
        <p:nvSpPr>
          <p:cNvPr id="4" name="Slide Number Placeholder 11">
            <a:extLst>
              <a:ext uri="{FF2B5EF4-FFF2-40B4-BE49-F238E27FC236}">
                <a16:creationId xmlns:a16="http://schemas.microsoft.com/office/drawing/2014/main" id="{7355578F-09FB-7CA1-3700-5CD4AB1E60EB}"/>
              </a:ext>
            </a:extLst>
          </p:cNvPr>
          <p:cNvSpPr>
            <a:spLocks noGrp="1"/>
          </p:cNvSpPr>
          <p:nvPr>
            <p:ph type="sldNum" sz="quarter" idx="11"/>
          </p:nvPr>
        </p:nvSpPr>
        <p:spPr/>
        <p:txBody>
          <a:bodyPr/>
          <a:lstStyle>
            <a:lvl1pPr>
              <a:defRPr/>
            </a:lvl1pPr>
          </a:lstStyle>
          <a:p>
            <a:fld id="{7AA1560C-11AF-459E-A2C1-96910DA861D2}" type="slidenum">
              <a:rPr lang="en-US" altLang="en-US"/>
              <a:pPr/>
              <a:t>‹#›</a:t>
            </a:fld>
            <a:endParaRPr lang="en-US" altLang="en-US"/>
          </a:p>
        </p:txBody>
      </p:sp>
      <p:sp>
        <p:nvSpPr>
          <p:cNvPr id="5" name="Footer Placeholder 13">
            <a:extLst>
              <a:ext uri="{FF2B5EF4-FFF2-40B4-BE49-F238E27FC236}">
                <a16:creationId xmlns:a16="http://schemas.microsoft.com/office/drawing/2014/main" id="{6AE9AC4C-C1F3-5114-CE89-A6745B2EA6F4}"/>
              </a:ext>
            </a:extLst>
          </p:cNvPr>
          <p:cNvSpPr>
            <a:spLocks noGrp="1"/>
          </p:cNvSpPr>
          <p:nvPr>
            <p:ph type="ftr" sz="quarter" idx="12"/>
          </p:nvPr>
        </p:nvSpPr>
        <p:spPr/>
        <p:txBody>
          <a:bodyPr rtlCol="0"/>
          <a:lstStyle>
            <a:lvl1pPr>
              <a:defRPr>
                <a:latin typeface="Arial" pitchFamily="34" charset="0"/>
                <a:cs typeface="Arial" pitchFamily="34" charset="0"/>
              </a:defRPr>
            </a:lvl1pPr>
          </a:lstStyle>
          <a:p>
            <a:pPr>
              <a:defRPr/>
            </a:pPr>
            <a:r>
              <a:rPr lang="en-US"/>
              <a:t>www.themegallery.com</a:t>
            </a:r>
          </a:p>
        </p:txBody>
      </p:sp>
    </p:spTree>
    <p:extLst>
      <p:ext uri="{BB962C8B-B14F-4D97-AF65-F5344CB8AC3E}">
        <p14:creationId xmlns:p14="http://schemas.microsoft.com/office/powerpoint/2010/main" val="9918948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28E851-1ABF-7F58-C860-17ED027DF8BA}"/>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86C09458-8F9E-933B-5227-94EB6AC47718}"/>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a:t>www.themegallery.com</a:t>
            </a:r>
          </a:p>
        </p:txBody>
      </p:sp>
      <p:sp>
        <p:nvSpPr>
          <p:cNvPr id="5" name="Slide Number Placeholder 4">
            <a:extLst>
              <a:ext uri="{FF2B5EF4-FFF2-40B4-BE49-F238E27FC236}">
                <a16:creationId xmlns:a16="http://schemas.microsoft.com/office/drawing/2014/main" id="{133720D3-B547-F0A8-0507-CD8543AE0876}"/>
              </a:ext>
            </a:extLst>
          </p:cNvPr>
          <p:cNvSpPr>
            <a:spLocks noGrp="1"/>
          </p:cNvSpPr>
          <p:nvPr>
            <p:ph type="sldNum" sz="quarter" idx="12"/>
          </p:nvPr>
        </p:nvSpPr>
        <p:spPr/>
        <p:txBody>
          <a:bodyPr/>
          <a:lstStyle>
            <a:lvl1pPr>
              <a:defRPr/>
            </a:lvl1pPr>
          </a:lstStyle>
          <a:p>
            <a:fld id="{36F7FF5A-D41D-4627-AD6D-4DD1970B519A}" type="slidenum">
              <a:rPr lang="en-US" altLang="en-US"/>
              <a:pPr/>
              <a:t>‹#›</a:t>
            </a:fld>
            <a:endParaRPr lang="en-US" altLang="en-US"/>
          </a:p>
        </p:txBody>
      </p:sp>
    </p:spTree>
    <p:extLst>
      <p:ext uri="{BB962C8B-B14F-4D97-AF65-F5344CB8AC3E}">
        <p14:creationId xmlns:p14="http://schemas.microsoft.com/office/powerpoint/2010/main" val="31944193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30EB4-391A-C6A0-9041-CEA64F2D3A5E}"/>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8F9196F8-3861-885A-34D9-5AFABCC1FAC8}"/>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a:t>www.themegallery.com</a:t>
            </a:r>
          </a:p>
        </p:txBody>
      </p:sp>
      <p:sp>
        <p:nvSpPr>
          <p:cNvPr id="4" name="Slide Number Placeholder 3">
            <a:extLst>
              <a:ext uri="{FF2B5EF4-FFF2-40B4-BE49-F238E27FC236}">
                <a16:creationId xmlns:a16="http://schemas.microsoft.com/office/drawing/2014/main" id="{F55C8AC6-DB69-5940-88C9-981A32B714E2}"/>
              </a:ext>
            </a:extLst>
          </p:cNvPr>
          <p:cNvSpPr>
            <a:spLocks noGrp="1"/>
          </p:cNvSpPr>
          <p:nvPr>
            <p:ph type="sldNum" sz="quarter" idx="12"/>
          </p:nvPr>
        </p:nvSpPr>
        <p:spPr>
          <a:xfrm>
            <a:off x="0" y="6248400"/>
            <a:ext cx="711200" cy="381000"/>
          </a:xfrm>
        </p:spPr>
        <p:txBody>
          <a:bodyPr/>
          <a:lstStyle>
            <a:lvl1pPr>
              <a:defRPr>
                <a:solidFill>
                  <a:srgbClr val="464646"/>
                </a:solidFill>
              </a:defRPr>
            </a:lvl1pPr>
          </a:lstStyle>
          <a:p>
            <a:fld id="{4052B0CC-8B80-4DFA-A611-7CCFA0D435C0}" type="slidenum">
              <a:rPr lang="en-US" altLang="en-US"/>
              <a:pPr/>
              <a:t>‹#›</a:t>
            </a:fld>
            <a:endParaRPr lang="en-US" altLang="en-US"/>
          </a:p>
        </p:txBody>
      </p:sp>
    </p:spTree>
    <p:extLst>
      <p:ext uri="{BB962C8B-B14F-4D97-AF65-F5344CB8AC3E}">
        <p14:creationId xmlns:p14="http://schemas.microsoft.com/office/powerpoint/2010/main" val="216351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0327907"/>
      </p:ext>
    </p:extLst>
  </p:cSld>
  <p:clrMapOvr>
    <a:masterClrMapping/>
  </p:clrMapOvr>
  <p:hf hdr="0" ftr="0" dt="0"/>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733934B3-7E87-37C8-E943-AE5875F72721}"/>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5">
            <a:extLst>
              <a:ext uri="{FF2B5EF4-FFF2-40B4-BE49-F238E27FC236}">
                <a16:creationId xmlns:a16="http://schemas.microsoft.com/office/drawing/2014/main" id="{9C587A07-848A-746A-9826-65671030CDC8}"/>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a:t>www.themegallery.com</a:t>
            </a:r>
          </a:p>
        </p:txBody>
      </p:sp>
      <p:sp>
        <p:nvSpPr>
          <p:cNvPr id="6" name="Slide Number Placeholder 6">
            <a:extLst>
              <a:ext uri="{FF2B5EF4-FFF2-40B4-BE49-F238E27FC236}">
                <a16:creationId xmlns:a16="http://schemas.microsoft.com/office/drawing/2014/main" id="{1F20D16C-1E9D-04A4-5944-7F3A9BCF4697}"/>
              </a:ext>
            </a:extLst>
          </p:cNvPr>
          <p:cNvSpPr>
            <a:spLocks noGrp="1"/>
          </p:cNvSpPr>
          <p:nvPr>
            <p:ph type="sldNum" sz="quarter" idx="12"/>
          </p:nvPr>
        </p:nvSpPr>
        <p:spPr/>
        <p:txBody>
          <a:bodyPr/>
          <a:lstStyle>
            <a:lvl1pPr>
              <a:defRPr/>
            </a:lvl1pPr>
          </a:lstStyle>
          <a:p>
            <a:fld id="{DCE783CE-BCB4-478E-9DB4-6838BC40C46E}" type="slidenum">
              <a:rPr lang="en-US" altLang="en-US"/>
              <a:pPr/>
              <a:t>‹#›</a:t>
            </a:fld>
            <a:endParaRPr lang="en-US" altLang="en-US"/>
          </a:p>
        </p:txBody>
      </p:sp>
    </p:spTree>
    <p:extLst>
      <p:ext uri="{BB962C8B-B14F-4D97-AF65-F5344CB8AC3E}">
        <p14:creationId xmlns:p14="http://schemas.microsoft.com/office/powerpoint/2010/main" val="36651910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4C52A4-CB17-8FE4-5309-6811D3116E41}"/>
              </a:ext>
            </a:extLst>
          </p:cNvPr>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a:extLst>
              <a:ext uri="{FF2B5EF4-FFF2-40B4-BE49-F238E27FC236}">
                <a16:creationId xmlns:a16="http://schemas.microsoft.com/office/drawing/2014/main" id="{C8FC7285-0165-E474-CC60-8B40C9B7FBA9}"/>
              </a:ext>
            </a:extLst>
          </p:cNvPr>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a:extLst>
              <a:ext uri="{FF2B5EF4-FFF2-40B4-BE49-F238E27FC236}">
                <a16:creationId xmlns:a16="http://schemas.microsoft.com/office/drawing/2014/main" id="{F33F8C8D-DFBE-6893-243B-270136D7B573}"/>
              </a:ext>
            </a:extLst>
          </p:cNvPr>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a:extLst>
              <a:ext uri="{FF2B5EF4-FFF2-40B4-BE49-F238E27FC236}">
                <a16:creationId xmlns:a16="http://schemas.microsoft.com/office/drawing/2014/main" id="{8F6B77B2-D1CF-86D1-7A49-4AA4EAFB2BCB}"/>
              </a:ext>
            </a:extLst>
          </p:cNvPr>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459227AC-6449-CB89-7ECD-F69405ED9678}"/>
              </a:ext>
            </a:extLst>
          </p:cNvPr>
          <p:cNvSpPr>
            <a:spLocks noGrp="1"/>
          </p:cNvSpPr>
          <p:nvPr>
            <p:ph type="dt" sz="half" idx="10"/>
          </p:nvPr>
        </p:nvSpPr>
        <p:spPr>
          <a:xfrm>
            <a:off x="8331200" y="6248401"/>
            <a:ext cx="3556000" cy="365125"/>
          </a:xfrm>
        </p:spPr>
        <p:txBody>
          <a:bodyPr rtlCol="0"/>
          <a:lstStyle>
            <a:lvl1pPr>
              <a:defRPr>
                <a:latin typeface="Arial" pitchFamily="34" charset="0"/>
                <a:cs typeface="Arial" pitchFamily="34" charset="0"/>
              </a:defRPr>
            </a:lvl1pPr>
          </a:lstStyle>
          <a:p>
            <a:pPr>
              <a:defRPr/>
            </a:pPr>
            <a:endParaRPr lang="en-US"/>
          </a:p>
        </p:txBody>
      </p:sp>
      <p:sp>
        <p:nvSpPr>
          <p:cNvPr id="10" name="Slide Number Placeholder 12">
            <a:extLst>
              <a:ext uri="{FF2B5EF4-FFF2-40B4-BE49-F238E27FC236}">
                <a16:creationId xmlns:a16="http://schemas.microsoft.com/office/drawing/2014/main" id="{AD859F43-0649-34ED-BBE6-331FBBC38F8E}"/>
              </a:ext>
            </a:extLst>
          </p:cNvPr>
          <p:cNvSpPr>
            <a:spLocks noGrp="1"/>
          </p:cNvSpPr>
          <p:nvPr>
            <p:ph type="sldNum" sz="quarter" idx="11"/>
          </p:nvPr>
        </p:nvSpPr>
        <p:spPr>
          <a:xfrm>
            <a:off x="0" y="4667251"/>
            <a:ext cx="1930400" cy="663575"/>
          </a:xfrm>
        </p:spPr>
        <p:txBody>
          <a:bodyPr/>
          <a:lstStyle>
            <a:lvl1pPr>
              <a:defRPr sz="2800"/>
            </a:lvl1pPr>
          </a:lstStyle>
          <a:p>
            <a:fld id="{9B046E31-D0AB-4848-B09B-EC80D28A3668}" type="slidenum">
              <a:rPr lang="en-US" altLang="en-US"/>
              <a:pPr/>
              <a:t>‹#›</a:t>
            </a:fld>
            <a:endParaRPr lang="en-US" altLang="en-US"/>
          </a:p>
        </p:txBody>
      </p:sp>
      <p:sp>
        <p:nvSpPr>
          <p:cNvPr id="11" name="Footer Placeholder 13">
            <a:extLst>
              <a:ext uri="{FF2B5EF4-FFF2-40B4-BE49-F238E27FC236}">
                <a16:creationId xmlns:a16="http://schemas.microsoft.com/office/drawing/2014/main" id="{E58013FF-97A1-FD18-8CA2-11D90E032E7C}"/>
              </a:ext>
            </a:extLst>
          </p:cNvPr>
          <p:cNvSpPr>
            <a:spLocks noGrp="1"/>
          </p:cNvSpPr>
          <p:nvPr>
            <p:ph type="ftr" sz="quarter" idx="12"/>
          </p:nvPr>
        </p:nvSpPr>
        <p:spPr>
          <a:xfrm>
            <a:off x="2133600" y="6248401"/>
            <a:ext cx="6096000" cy="365125"/>
          </a:xfrm>
        </p:spPr>
        <p:txBody>
          <a:bodyPr rtlCol="0"/>
          <a:lstStyle>
            <a:lvl1pPr>
              <a:defRPr>
                <a:latin typeface="Arial" pitchFamily="34" charset="0"/>
                <a:cs typeface="Arial" pitchFamily="34" charset="0"/>
              </a:defRPr>
            </a:lvl1pPr>
          </a:lstStyle>
          <a:p>
            <a:pPr>
              <a:defRPr/>
            </a:pPr>
            <a:r>
              <a:rPr lang="en-US"/>
              <a:t>www.themegallery.com</a:t>
            </a:r>
          </a:p>
        </p:txBody>
      </p:sp>
    </p:spTree>
    <p:extLst>
      <p:ext uri="{BB962C8B-B14F-4D97-AF65-F5344CB8AC3E}">
        <p14:creationId xmlns:p14="http://schemas.microsoft.com/office/powerpoint/2010/main" val="3845903838"/>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7D9EE-FC36-360F-8B0D-8AE180B2B009}"/>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AF9CADA7-C2AF-94A8-927E-A25B81F410FB}"/>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a:t>www.themegallery.com</a:t>
            </a:r>
          </a:p>
        </p:txBody>
      </p:sp>
      <p:sp>
        <p:nvSpPr>
          <p:cNvPr id="6" name="Slide Number Placeholder 5">
            <a:extLst>
              <a:ext uri="{FF2B5EF4-FFF2-40B4-BE49-F238E27FC236}">
                <a16:creationId xmlns:a16="http://schemas.microsoft.com/office/drawing/2014/main" id="{ED61A47D-8C66-B757-110A-DA5684626815}"/>
              </a:ext>
            </a:extLst>
          </p:cNvPr>
          <p:cNvSpPr>
            <a:spLocks noGrp="1"/>
          </p:cNvSpPr>
          <p:nvPr>
            <p:ph type="sldNum" sz="quarter" idx="12"/>
          </p:nvPr>
        </p:nvSpPr>
        <p:spPr/>
        <p:txBody>
          <a:bodyPr/>
          <a:lstStyle>
            <a:lvl1pPr>
              <a:defRPr/>
            </a:lvl1pPr>
          </a:lstStyle>
          <a:p>
            <a:fld id="{A7D4FE51-9C15-485D-B9FE-CCE43453F16C}" type="slidenum">
              <a:rPr lang="en-US" altLang="en-US"/>
              <a:pPr/>
              <a:t>‹#›</a:t>
            </a:fld>
            <a:endParaRPr lang="en-US" altLang="en-US"/>
          </a:p>
        </p:txBody>
      </p:sp>
    </p:spTree>
    <p:extLst>
      <p:ext uri="{BB962C8B-B14F-4D97-AF65-F5344CB8AC3E}">
        <p14:creationId xmlns:p14="http://schemas.microsoft.com/office/powerpoint/2010/main" val="35210355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F1C8E-77C2-41F8-6DB8-C88D4C239259}"/>
              </a:ext>
            </a:extLst>
          </p:cNvPr>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a:extLst>
              <a:ext uri="{FF2B5EF4-FFF2-40B4-BE49-F238E27FC236}">
                <a16:creationId xmlns:a16="http://schemas.microsoft.com/office/drawing/2014/main" id="{B39D9A3F-88FF-598F-DAEF-58502F431F20}"/>
              </a:ext>
            </a:extLst>
          </p:cNvPr>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a:extLst>
              <a:ext uri="{FF2B5EF4-FFF2-40B4-BE49-F238E27FC236}">
                <a16:creationId xmlns:a16="http://schemas.microsoft.com/office/drawing/2014/main" id="{3A8880EC-2598-F312-9EBF-73E93C89DA17}"/>
              </a:ext>
            </a:extLst>
          </p:cNvPr>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DDD5220-13A6-179E-85CF-61AD11126310}"/>
              </a:ext>
            </a:extLst>
          </p:cNvPr>
          <p:cNvSpPr>
            <a:spLocks noGrp="1"/>
          </p:cNvSpPr>
          <p:nvPr>
            <p:ph type="dt" sz="half" idx="10"/>
          </p:nvPr>
        </p:nvSpPr>
        <p:spPr>
          <a:xfrm>
            <a:off x="8737600" y="6248401"/>
            <a:ext cx="2946400" cy="365125"/>
          </a:xfrm>
        </p:spPr>
        <p:txBody>
          <a:bodyPr/>
          <a:lstStyle>
            <a:lvl1pPr>
              <a:defRPr>
                <a:latin typeface="Arial" pitchFamily="34" charset="0"/>
                <a:cs typeface="Arial" pitchFamily="34" charset="0"/>
              </a:defRPr>
            </a:lvl1pPr>
          </a:lstStyle>
          <a:p>
            <a:pPr>
              <a:defRPr/>
            </a:pPr>
            <a:endParaRPr lang="en-US"/>
          </a:p>
        </p:txBody>
      </p:sp>
      <p:sp>
        <p:nvSpPr>
          <p:cNvPr id="8" name="Footer Placeholder 4">
            <a:extLst>
              <a:ext uri="{FF2B5EF4-FFF2-40B4-BE49-F238E27FC236}">
                <a16:creationId xmlns:a16="http://schemas.microsoft.com/office/drawing/2014/main" id="{707F6EC5-3BF7-14B3-51CE-7680EA09690A}"/>
              </a:ext>
            </a:extLst>
          </p:cNvPr>
          <p:cNvSpPr>
            <a:spLocks noGrp="1"/>
          </p:cNvSpPr>
          <p:nvPr>
            <p:ph type="ftr" sz="quarter" idx="11"/>
          </p:nvPr>
        </p:nvSpPr>
        <p:spPr>
          <a:xfrm>
            <a:off x="609601" y="6248401"/>
            <a:ext cx="7431617" cy="365125"/>
          </a:xfrm>
        </p:spPr>
        <p:txBody>
          <a:bodyPr/>
          <a:lstStyle>
            <a:lvl1pPr>
              <a:defRPr>
                <a:latin typeface="Arial" pitchFamily="34" charset="0"/>
                <a:cs typeface="Arial" pitchFamily="34" charset="0"/>
              </a:defRPr>
            </a:lvl1pPr>
          </a:lstStyle>
          <a:p>
            <a:pPr>
              <a:defRPr/>
            </a:pPr>
            <a:r>
              <a:rPr lang="en-US"/>
              <a:t>www.themegallery.com</a:t>
            </a:r>
          </a:p>
        </p:txBody>
      </p:sp>
      <p:sp>
        <p:nvSpPr>
          <p:cNvPr id="9" name="Slide Number Placeholder 5">
            <a:extLst>
              <a:ext uri="{FF2B5EF4-FFF2-40B4-BE49-F238E27FC236}">
                <a16:creationId xmlns:a16="http://schemas.microsoft.com/office/drawing/2014/main" id="{C7F61DBB-D23D-D5F4-ED3C-2304488C5BBA}"/>
              </a:ext>
            </a:extLst>
          </p:cNvPr>
          <p:cNvSpPr>
            <a:spLocks noGrp="1"/>
          </p:cNvSpPr>
          <p:nvPr>
            <p:ph type="sldNum" sz="quarter" idx="12"/>
          </p:nvPr>
        </p:nvSpPr>
        <p:spPr>
          <a:xfrm rot="5400000">
            <a:off x="8075084" y="103717"/>
            <a:ext cx="533400" cy="325967"/>
          </a:xfrm>
        </p:spPr>
        <p:txBody>
          <a:bodyPr/>
          <a:lstStyle>
            <a:lvl1pPr>
              <a:defRPr/>
            </a:lvl1pPr>
          </a:lstStyle>
          <a:p>
            <a:fld id="{3912B0F8-0E0D-46FC-974B-7BF8E3EEE768}" type="slidenum">
              <a:rPr lang="en-US" altLang="en-US"/>
              <a:pPr/>
              <a:t>‹#›</a:t>
            </a:fld>
            <a:endParaRPr lang="en-US" altLang="en-US"/>
          </a:p>
        </p:txBody>
      </p:sp>
    </p:spTree>
    <p:extLst>
      <p:ext uri="{BB962C8B-B14F-4D97-AF65-F5344CB8AC3E}">
        <p14:creationId xmlns:p14="http://schemas.microsoft.com/office/powerpoint/2010/main" val="251820413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235738-3E2D-D272-8475-65043F3CFD70}"/>
              </a:ext>
            </a:extLst>
          </p:cNvPr>
          <p:cNvSpPr>
            <a:spLocks noGrp="1"/>
          </p:cNvSpPr>
          <p:nvPr>
            <p:ph type="dt" sz="half" idx="10"/>
          </p:nvPr>
        </p:nvSpPr>
        <p:spPr/>
        <p:txBody>
          <a:bodyPr/>
          <a:lstStyle>
            <a:lvl1pPr>
              <a:defRPr/>
            </a:lvl1pPr>
          </a:lstStyle>
          <a:p>
            <a:pPr>
              <a:defRPr/>
            </a:pPr>
            <a:fld id="{52D539B3-1DD5-4328-A11C-45E0F4F3EFF6}" type="datetimeFigureOut">
              <a:rPr lang="en-GB"/>
              <a:pPr>
                <a:defRPr/>
              </a:pPr>
              <a:t>27/06/2025</a:t>
            </a:fld>
            <a:endParaRPr lang="en-GB"/>
          </a:p>
        </p:txBody>
      </p:sp>
      <p:sp>
        <p:nvSpPr>
          <p:cNvPr id="5" name="Footer Placeholder 4">
            <a:extLst>
              <a:ext uri="{FF2B5EF4-FFF2-40B4-BE49-F238E27FC236}">
                <a16:creationId xmlns:a16="http://schemas.microsoft.com/office/drawing/2014/main" id="{49C04F82-CE0B-C089-4CA0-CA49C363F82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458BE72-D908-8759-DDB3-809CA4E39F96}"/>
              </a:ext>
            </a:extLst>
          </p:cNvPr>
          <p:cNvSpPr>
            <a:spLocks noGrp="1"/>
          </p:cNvSpPr>
          <p:nvPr>
            <p:ph type="sldNum" sz="quarter" idx="12"/>
          </p:nvPr>
        </p:nvSpPr>
        <p:spPr/>
        <p:txBody>
          <a:bodyPr/>
          <a:lstStyle>
            <a:lvl1pPr>
              <a:defRPr/>
            </a:lvl1pPr>
          </a:lstStyle>
          <a:p>
            <a:fld id="{0C00FC48-FE45-437B-9AE2-30EBB9BB84F8}" type="slidenum">
              <a:rPr lang="en-GB" altLang="en-US"/>
              <a:pPr/>
              <a:t>‹#›</a:t>
            </a:fld>
            <a:endParaRPr lang="en-GB" altLang="en-US"/>
          </a:p>
        </p:txBody>
      </p:sp>
    </p:spTree>
    <p:extLst>
      <p:ext uri="{BB962C8B-B14F-4D97-AF65-F5344CB8AC3E}">
        <p14:creationId xmlns:p14="http://schemas.microsoft.com/office/powerpoint/2010/main" val="8707498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569B3-E7E1-18E3-40EA-AE7B8200E291}"/>
              </a:ext>
            </a:extLst>
          </p:cNvPr>
          <p:cNvSpPr>
            <a:spLocks noGrp="1"/>
          </p:cNvSpPr>
          <p:nvPr>
            <p:ph type="dt" sz="half" idx="10"/>
          </p:nvPr>
        </p:nvSpPr>
        <p:spPr/>
        <p:txBody>
          <a:bodyPr/>
          <a:lstStyle>
            <a:lvl1pPr>
              <a:defRPr/>
            </a:lvl1pPr>
          </a:lstStyle>
          <a:p>
            <a:pPr>
              <a:defRPr/>
            </a:pPr>
            <a:fld id="{83C95DD8-E4D0-4877-A6D1-4C820C9B0BA6}" type="datetimeFigureOut">
              <a:rPr lang="en-GB"/>
              <a:pPr>
                <a:defRPr/>
              </a:pPr>
              <a:t>27/06/2025</a:t>
            </a:fld>
            <a:endParaRPr lang="en-GB"/>
          </a:p>
        </p:txBody>
      </p:sp>
      <p:sp>
        <p:nvSpPr>
          <p:cNvPr id="5" name="Footer Placeholder 4">
            <a:extLst>
              <a:ext uri="{FF2B5EF4-FFF2-40B4-BE49-F238E27FC236}">
                <a16:creationId xmlns:a16="http://schemas.microsoft.com/office/drawing/2014/main" id="{7FB4FC4C-58FF-4692-3CB0-C1994D99DBE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CB3772A-BF4E-59AD-3546-512D7EC31C59}"/>
              </a:ext>
            </a:extLst>
          </p:cNvPr>
          <p:cNvSpPr>
            <a:spLocks noGrp="1"/>
          </p:cNvSpPr>
          <p:nvPr>
            <p:ph type="sldNum" sz="quarter" idx="12"/>
          </p:nvPr>
        </p:nvSpPr>
        <p:spPr/>
        <p:txBody>
          <a:bodyPr/>
          <a:lstStyle>
            <a:lvl1pPr>
              <a:defRPr/>
            </a:lvl1pPr>
          </a:lstStyle>
          <a:p>
            <a:fld id="{0456690A-3ED3-454B-B8BE-F99921B41C2F}" type="slidenum">
              <a:rPr lang="en-GB" altLang="en-US"/>
              <a:pPr/>
              <a:t>‹#›</a:t>
            </a:fld>
            <a:endParaRPr lang="en-GB" altLang="en-US"/>
          </a:p>
        </p:txBody>
      </p:sp>
    </p:spTree>
    <p:extLst>
      <p:ext uri="{BB962C8B-B14F-4D97-AF65-F5344CB8AC3E}">
        <p14:creationId xmlns:p14="http://schemas.microsoft.com/office/powerpoint/2010/main" val="22512830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25DFFC-46F3-F881-5F7F-CF4927F39532}"/>
              </a:ext>
            </a:extLst>
          </p:cNvPr>
          <p:cNvSpPr>
            <a:spLocks noGrp="1"/>
          </p:cNvSpPr>
          <p:nvPr>
            <p:ph type="dt" sz="half" idx="10"/>
          </p:nvPr>
        </p:nvSpPr>
        <p:spPr/>
        <p:txBody>
          <a:bodyPr/>
          <a:lstStyle>
            <a:lvl1pPr>
              <a:defRPr/>
            </a:lvl1pPr>
          </a:lstStyle>
          <a:p>
            <a:pPr>
              <a:defRPr/>
            </a:pPr>
            <a:fld id="{EF5B714A-DCA4-4E39-B795-2967AC5EB407}" type="datetimeFigureOut">
              <a:rPr lang="en-GB"/>
              <a:pPr>
                <a:defRPr/>
              </a:pPr>
              <a:t>27/06/2025</a:t>
            </a:fld>
            <a:endParaRPr lang="en-GB"/>
          </a:p>
        </p:txBody>
      </p:sp>
      <p:sp>
        <p:nvSpPr>
          <p:cNvPr id="5" name="Footer Placeholder 4">
            <a:extLst>
              <a:ext uri="{FF2B5EF4-FFF2-40B4-BE49-F238E27FC236}">
                <a16:creationId xmlns:a16="http://schemas.microsoft.com/office/drawing/2014/main" id="{BE0A2764-DFF3-C7CD-531F-41D7824982B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962896-0D62-3B98-AD74-CCFA94944339}"/>
              </a:ext>
            </a:extLst>
          </p:cNvPr>
          <p:cNvSpPr>
            <a:spLocks noGrp="1"/>
          </p:cNvSpPr>
          <p:nvPr>
            <p:ph type="sldNum" sz="quarter" idx="12"/>
          </p:nvPr>
        </p:nvSpPr>
        <p:spPr/>
        <p:txBody>
          <a:bodyPr/>
          <a:lstStyle>
            <a:lvl1pPr>
              <a:defRPr/>
            </a:lvl1pPr>
          </a:lstStyle>
          <a:p>
            <a:fld id="{B39B7CFB-5E7B-4F72-B19C-D87801FFCEE7}" type="slidenum">
              <a:rPr lang="en-GB" altLang="en-US"/>
              <a:pPr/>
              <a:t>‹#›</a:t>
            </a:fld>
            <a:endParaRPr lang="en-GB" altLang="en-US"/>
          </a:p>
        </p:txBody>
      </p:sp>
    </p:spTree>
    <p:extLst>
      <p:ext uri="{BB962C8B-B14F-4D97-AF65-F5344CB8AC3E}">
        <p14:creationId xmlns:p14="http://schemas.microsoft.com/office/powerpoint/2010/main" val="14205182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285A1DF-6CB2-C3B3-8D91-E97DC2CC0151}"/>
              </a:ext>
            </a:extLst>
          </p:cNvPr>
          <p:cNvSpPr>
            <a:spLocks noGrp="1"/>
          </p:cNvSpPr>
          <p:nvPr>
            <p:ph type="dt" sz="half" idx="10"/>
          </p:nvPr>
        </p:nvSpPr>
        <p:spPr/>
        <p:txBody>
          <a:bodyPr/>
          <a:lstStyle>
            <a:lvl1pPr>
              <a:defRPr/>
            </a:lvl1pPr>
          </a:lstStyle>
          <a:p>
            <a:pPr>
              <a:defRPr/>
            </a:pPr>
            <a:fld id="{803DC7FC-C974-4EC7-9575-B7DFA0EB3873}" type="datetimeFigureOut">
              <a:rPr lang="en-GB"/>
              <a:pPr>
                <a:defRPr/>
              </a:pPr>
              <a:t>27/06/2025</a:t>
            </a:fld>
            <a:endParaRPr lang="en-GB"/>
          </a:p>
        </p:txBody>
      </p:sp>
      <p:sp>
        <p:nvSpPr>
          <p:cNvPr id="6" name="Footer Placeholder 4">
            <a:extLst>
              <a:ext uri="{FF2B5EF4-FFF2-40B4-BE49-F238E27FC236}">
                <a16:creationId xmlns:a16="http://schemas.microsoft.com/office/drawing/2014/main" id="{7BAD1111-E8C8-3CFB-8802-601EE0BB5EB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12FD6F3-8C0C-7897-F5BE-72CA1CB92B6F}"/>
              </a:ext>
            </a:extLst>
          </p:cNvPr>
          <p:cNvSpPr>
            <a:spLocks noGrp="1"/>
          </p:cNvSpPr>
          <p:nvPr>
            <p:ph type="sldNum" sz="quarter" idx="12"/>
          </p:nvPr>
        </p:nvSpPr>
        <p:spPr/>
        <p:txBody>
          <a:bodyPr/>
          <a:lstStyle>
            <a:lvl1pPr>
              <a:defRPr/>
            </a:lvl1pPr>
          </a:lstStyle>
          <a:p>
            <a:fld id="{2DE9EDFC-D696-42CE-AED8-7657D238F724}" type="slidenum">
              <a:rPr lang="en-GB" altLang="en-US"/>
              <a:pPr/>
              <a:t>‹#›</a:t>
            </a:fld>
            <a:endParaRPr lang="en-GB" altLang="en-US"/>
          </a:p>
        </p:txBody>
      </p:sp>
    </p:spTree>
    <p:extLst>
      <p:ext uri="{BB962C8B-B14F-4D97-AF65-F5344CB8AC3E}">
        <p14:creationId xmlns:p14="http://schemas.microsoft.com/office/powerpoint/2010/main" val="19949836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72D57EB5-E1DD-1C30-9D8D-7E69E173B6AB}"/>
              </a:ext>
            </a:extLst>
          </p:cNvPr>
          <p:cNvSpPr>
            <a:spLocks noGrp="1"/>
          </p:cNvSpPr>
          <p:nvPr>
            <p:ph type="dt" sz="half" idx="10"/>
          </p:nvPr>
        </p:nvSpPr>
        <p:spPr/>
        <p:txBody>
          <a:bodyPr/>
          <a:lstStyle>
            <a:lvl1pPr>
              <a:defRPr/>
            </a:lvl1pPr>
          </a:lstStyle>
          <a:p>
            <a:pPr>
              <a:defRPr/>
            </a:pPr>
            <a:fld id="{259B4C3F-8C25-4AD7-A475-FD9F27CA9661}" type="datetimeFigureOut">
              <a:rPr lang="en-GB"/>
              <a:pPr>
                <a:defRPr/>
              </a:pPr>
              <a:t>27/06/2025</a:t>
            </a:fld>
            <a:endParaRPr lang="en-GB"/>
          </a:p>
        </p:txBody>
      </p:sp>
      <p:sp>
        <p:nvSpPr>
          <p:cNvPr id="8" name="Footer Placeholder 4">
            <a:extLst>
              <a:ext uri="{FF2B5EF4-FFF2-40B4-BE49-F238E27FC236}">
                <a16:creationId xmlns:a16="http://schemas.microsoft.com/office/drawing/2014/main" id="{A2CACB53-871D-25D1-7CCB-3E737DDC59F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2DA0AF5-96A5-5E71-5A0C-A641D3B77D1F}"/>
              </a:ext>
            </a:extLst>
          </p:cNvPr>
          <p:cNvSpPr>
            <a:spLocks noGrp="1"/>
          </p:cNvSpPr>
          <p:nvPr>
            <p:ph type="sldNum" sz="quarter" idx="12"/>
          </p:nvPr>
        </p:nvSpPr>
        <p:spPr/>
        <p:txBody>
          <a:bodyPr/>
          <a:lstStyle>
            <a:lvl1pPr>
              <a:defRPr/>
            </a:lvl1pPr>
          </a:lstStyle>
          <a:p>
            <a:fld id="{F5FA8801-48E9-4C54-8E4E-74249E709189}" type="slidenum">
              <a:rPr lang="en-GB" altLang="en-US"/>
              <a:pPr/>
              <a:t>‹#›</a:t>
            </a:fld>
            <a:endParaRPr lang="en-GB" altLang="en-US"/>
          </a:p>
        </p:txBody>
      </p:sp>
    </p:spTree>
    <p:extLst>
      <p:ext uri="{BB962C8B-B14F-4D97-AF65-F5344CB8AC3E}">
        <p14:creationId xmlns:p14="http://schemas.microsoft.com/office/powerpoint/2010/main" val="37937609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A383075-6260-4621-BAAB-59D425D300E9}"/>
              </a:ext>
            </a:extLst>
          </p:cNvPr>
          <p:cNvSpPr>
            <a:spLocks noGrp="1"/>
          </p:cNvSpPr>
          <p:nvPr>
            <p:ph type="dt" sz="half" idx="10"/>
          </p:nvPr>
        </p:nvSpPr>
        <p:spPr/>
        <p:txBody>
          <a:bodyPr/>
          <a:lstStyle>
            <a:lvl1pPr>
              <a:defRPr/>
            </a:lvl1pPr>
          </a:lstStyle>
          <a:p>
            <a:pPr>
              <a:defRPr/>
            </a:pPr>
            <a:fld id="{47247C75-9B9D-4223-8C7E-B7D89F77A522}" type="datetimeFigureOut">
              <a:rPr lang="en-GB"/>
              <a:pPr>
                <a:defRPr/>
              </a:pPr>
              <a:t>27/06/2025</a:t>
            </a:fld>
            <a:endParaRPr lang="en-GB"/>
          </a:p>
        </p:txBody>
      </p:sp>
      <p:sp>
        <p:nvSpPr>
          <p:cNvPr id="4" name="Footer Placeholder 4">
            <a:extLst>
              <a:ext uri="{FF2B5EF4-FFF2-40B4-BE49-F238E27FC236}">
                <a16:creationId xmlns:a16="http://schemas.microsoft.com/office/drawing/2014/main" id="{84EF0290-6086-1EDE-3AB0-3F4F857D60B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1EFF532-CD72-EFC6-E947-CBBCC6C54930}"/>
              </a:ext>
            </a:extLst>
          </p:cNvPr>
          <p:cNvSpPr>
            <a:spLocks noGrp="1"/>
          </p:cNvSpPr>
          <p:nvPr>
            <p:ph type="sldNum" sz="quarter" idx="12"/>
          </p:nvPr>
        </p:nvSpPr>
        <p:spPr/>
        <p:txBody>
          <a:bodyPr/>
          <a:lstStyle>
            <a:lvl1pPr>
              <a:defRPr/>
            </a:lvl1pPr>
          </a:lstStyle>
          <a:p>
            <a:fld id="{14E3E90C-4921-4809-BD8C-31DC776E49D9}" type="slidenum">
              <a:rPr lang="en-GB" altLang="en-US"/>
              <a:pPr/>
              <a:t>‹#›</a:t>
            </a:fld>
            <a:endParaRPr lang="en-GB" altLang="en-US"/>
          </a:p>
        </p:txBody>
      </p:sp>
    </p:spTree>
    <p:extLst>
      <p:ext uri="{BB962C8B-B14F-4D97-AF65-F5344CB8AC3E}">
        <p14:creationId xmlns:p14="http://schemas.microsoft.com/office/powerpoint/2010/main" val="244724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AE8321-5884-9E75-1272-926961F3131D}"/>
              </a:ext>
            </a:extLst>
          </p:cNvPr>
          <p:cNvSpPr>
            <a:spLocks noGrp="1"/>
          </p:cNvSpPr>
          <p:nvPr>
            <p:ph type="title" hasCustomPrompt="1"/>
          </p:nvPr>
        </p:nvSpPr>
        <p:spPr>
          <a:xfrm>
            <a:off x="685800" y="908591"/>
            <a:ext cx="4058728" cy="5225507"/>
          </a:xfrm>
        </p:spPr>
        <p:txBody>
          <a:bodyPr anchor="t">
            <a:normAutofit/>
          </a:bodyPr>
          <a:lstStyle>
            <a:lvl1pPr>
              <a:defRPr sz="3200"/>
            </a:lvl1pPr>
          </a:lstStyle>
          <a:p>
            <a:r>
              <a:rPr lang="en-US" dirty="0"/>
              <a:t>Click to add title</a:t>
            </a:r>
          </a:p>
        </p:txBody>
      </p:sp>
      <p:sp>
        <p:nvSpPr>
          <p:cNvPr id="9" name="Picture Placeholder 8">
            <a:extLst>
              <a:ext uri="{FF2B5EF4-FFF2-40B4-BE49-F238E27FC236}">
                <a16:creationId xmlns:a16="http://schemas.microsoft.com/office/drawing/2014/main" id="{B22DF521-FA73-0B43-D1F3-A28543BA84E8}"/>
              </a:ext>
            </a:extLst>
          </p:cNvPr>
          <p:cNvSpPr>
            <a:spLocks noGrp="1"/>
          </p:cNvSpPr>
          <p:nvPr>
            <p:ph type="pic" sz="quarter" idx="10" hasCustomPrompt="1"/>
          </p:nvPr>
        </p:nvSpPr>
        <p:spPr>
          <a:xfrm>
            <a:off x="5699125" y="0"/>
            <a:ext cx="5786438" cy="6134100"/>
          </a:xfrm>
        </p:spPr>
        <p:txBody>
          <a:bodyPr/>
          <a:lstStyle>
            <a:lvl1pPr marL="0" indent="0" algn="ctr">
              <a:buNone/>
              <a:defRPr/>
            </a:lvl1pPr>
          </a:lstStyle>
          <a:p>
            <a:r>
              <a:rPr lang="en-US" dirty="0"/>
              <a:t>Click icon to insert picture</a:t>
            </a:r>
          </a:p>
        </p:txBody>
      </p: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10919012" y="6274074"/>
            <a:ext cx="672354" cy="583926"/>
          </a:xfrm>
          <a:prstGeom prst="rect">
            <a:avLst/>
          </a:prstGeom>
        </p:spPr>
        <p:txBody>
          <a:bodyPr vert="horz" lIns="91440" tIns="45720" rIns="91440" bIns="45720" rtlCol="0" anchor="t"/>
          <a:lstStyle>
            <a:lvl1pPr algn="r">
              <a:defRPr sz="1400">
                <a:solidFill>
                  <a:schemeClr val="tx1"/>
                </a:solidFill>
              </a:defRPr>
            </a:lvl1pPr>
          </a:lstStyle>
          <a:p>
            <a:fld id="{C3DB2ADC-AF19-4574-8C10-79B5B04FCA27}" type="slidenum">
              <a:rPr lang="en-US" smtClean="0"/>
              <a:pPr/>
              <a:t>‹#›</a:t>
            </a:fld>
            <a:endParaRPr lang="en-US" dirty="0"/>
          </a:p>
        </p:txBody>
      </p:sp>
      <p:cxnSp>
        <p:nvCxnSpPr>
          <p:cNvPr id="3" name="Straight Connector 2">
            <a:extLst>
              <a:ext uri="{FF2B5EF4-FFF2-40B4-BE49-F238E27FC236}">
                <a16:creationId xmlns:a16="http://schemas.microsoft.com/office/drawing/2014/main" id="{8B32A424-7EFB-F80C-2BDA-94D103A55F77}"/>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8EFEEF-ABDC-22C9-C5DB-0494BEB8687D}"/>
              </a:ext>
              <a:ext uri="{C183D7F6-B498-43B3-948B-1728B52AA6E4}">
                <adec:decorative xmlns:adec="http://schemas.microsoft.com/office/drawing/2017/decorative" val="1"/>
              </a:ext>
            </a:extLst>
          </p:cNvPr>
          <p:cNvCxnSpPr>
            <a:cxnSpLocks/>
          </p:cNvCxnSpPr>
          <p:nvPr userDrawn="1"/>
        </p:nvCxnSpPr>
        <p:spPr>
          <a:xfrm>
            <a:off x="5699342"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836937"/>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A6D5D0A-5A15-0F34-EB52-A3CD210E69B3}"/>
              </a:ext>
            </a:extLst>
          </p:cNvPr>
          <p:cNvSpPr>
            <a:spLocks noGrp="1"/>
          </p:cNvSpPr>
          <p:nvPr>
            <p:ph type="dt" sz="half" idx="10"/>
          </p:nvPr>
        </p:nvSpPr>
        <p:spPr/>
        <p:txBody>
          <a:bodyPr/>
          <a:lstStyle>
            <a:lvl1pPr>
              <a:defRPr/>
            </a:lvl1pPr>
          </a:lstStyle>
          <a:p>
            <a:pPr>
              <a:defRPr/>
            </a:pPr>
            <a:fld id="{59D9E457-3807-4972-B13F-7B678C3ADCA0}" type="datetimeFigureOut">
              <a:rPr lang="en-GB"/>
              <a:pPr>
                <a:defRPr/>
              </a:pPr>
              <a:t>27/06/2025</a:t>
            </a:fld>
            <a:endParaRPr lang="en-GB"/>
          </a:p>
        </p:txBody>
      </p:sp>
      <p:sp>
        <p:nvSpPr>
          <p:cNvPr id="3" name="Footer Placeholder 4">
            <a:extLst>
              <a:ext uri="{FF2B5EF4-FFF2-40B4-BE49-F238E27FC236}">
                <a16:creationId xmlns:a16="http://schemas.microsoft.com/office/drawing/2014/main" id="{46787A02-2500-5B65-B32B-675EF65F6D0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17A1C5A9-F7A1-81CF-DB66-7001531EAB19}"/>
              </a:ext>
            </a:extLst>
          </p:cNvPr>
          <p:cNvSpPr>
            <a:spLocks noGrp="1"/>
          </p:cNvSpPr>
          <p:nvPr>
            <p:ph type="sldNum" sz="quarter" idx="12"/>
          </p:nvPr>
        </p:nvSpPr>
        <p:spPr/>
        <p:txBody>
          <a:bodyPr/>
          <a:lstStyle>
            <a:lvl1pPr>
              <a:defRPr/>
            </a:lvl1pPr>
          </a:lstStyle>
          <a:p>
            <a:fld id="{1A5DAE54-F78F-4924-B04B-BE8846CB773C}" type="slidenum">
              <a:rPr lang="en-GB" altLang="en-US"/>
              <a:pPr/>
              <a:t>‹#›</a:t>
            </a:fld>
            <a:endParaRPr lang="en-GB" altLang="en-US"/>
          </a:p>
        </p:txBody>
      </p:sp>
    </p:spTree>
    <p:extLst>
      <p:ext uri="{BB962C8B-B14F-4D97-AF65-F5344CB8AC3E}">
        <p14:creationId xmlns:p14="http://schemas.microsoft.com/office/powerpoint/2010/main" val="18722158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0471003-7A6F-0A6E-E2CF-036045664287}"/>
              </a:ext>
            </a:extLst>
          </p:cNvPr>
          <p:cNvSpPr>
            <a:spLocks noGrp="1"/>
          </p:cNvSpPr>
          <p:nvPr>
            <p:ph type="dt" sz="half" idx="10"/>
          </p:nvPr>
        </p:nvSpPr>
        <p:spPr/>
        <p:txBody>
          <a:bodyPr/>
          <a:lstStyle>
            <a:lvl1pPr>
              <a:defRPr/>
            </a:lvl1pPr>
          </a:lstStyle>
          <a:p>
            <a:pPr>
              <a:defRPr/>
            </a:pPr>
            <a:fld id="{81AD797F-3627-44A7-A2D4-11B7E0F61151}" type="datetimeFigureOut">
              <a:rPr lang="en-GB"/>
              <a:pPr>
                <a:defRPr/>
              </a:pPr>
              <a:t>27/06/2025</a:t>
            </a:fld>
            <a:endParaRPr lang="en-GB"/>
          </a:p>
        </p:txBody>
      </p:sp>
      <p:sp>
        <p:nvSpPr>
          <p:cNvPr id="6" name="Footer Placeholder 4">
            <a:extLst>
              <a:ext uri="{FF2B5EF4-FFF2-40B4-BE49-F238E27FC236}">
                <a16:creationId xmlns:a16="http://schemas.microsoft.com/office/drawing/2014/main" id="{711D71F2-D95D-0D20-3CCD-411F9252CC6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3BFD6FB-5244-2140-0420-40AFAB083632}"/>
              </a:ext>
            </a:extLst>
          </p:cNvPr>
          <p:cNvSpPr>
            <a:spLocks noGrp="1"/>
          </p:cNvSpPr>
          <p:nvPr>
            <p:ph type="sldNum" sz="quarter" idx="12"/>
          </p:nvPr>
        </p:nvSpPr>
        <p:spPr/>
        <p:txBody>
          <a:bodyPr/>
          <a:lstStyle>
            <a:lvl1pPr>
              <a:defRPr/>
            </a:lvl1pPr>
          </a:lstStyle>
          <a:p>
            <a:fld id="{51F82E38-6E14-4CAE-8F53-01164B24F4E3}" type="slidenum">
              <a:rPr lang="en-GB" altLang="en-US"/>
              <a:pPr/>
              <a:t>‹#›</a:t>
            </a:fld>
            <a:endParaRPr lang="en-GB" altLang="en-US"/>
          </a:p>
        </p:txBody>
      </p:sp>
    </p:spTree>
    <p:extLst>
      <p:ext uri="{BB962C8B-B14F-4D97-AF65-F5344CB8AC3E}">
        <p14:creationId xmlns:p14="http://schemas.microsoft.com/office/powerpoint/2010/main" val="13452277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8D7AC3B-701C-6138-490F-B9B253412FD9}"/>
              </a:ext>
            </a:extLst>
          </p:cNvPr>
          <p:cNvSpPr>
            <a:spLocks noGrp="1"/>
          </p:cNvSpPr>
          <p:nvPr>
            <p:ph type="dt" sz="half" idx="10"/>
          </p:nvPr>
        </p:nvSpPr>
        <p:spPr/>
        <p:txBody>
          <a:bodyPr/>
          <a:lstStyle>
            <a:lvl1pPr>
              <a:defRPr/>
            </a:lvl1pPr>
          </a:lstStyle>
          <a:p>
            <a:pPr>
              <a:defRPr/>
            </a:pPr>
            <a:fld id="{555AECAE-3334-4B6E-889F-39A75B45A7B6}" type="datetimeFigureOut">
              <a:rPr lang="en-GB"/>
              <a:pPr>
                <a:defRPr/>
              </a:pPr>
              <a:t>27/06/2025</a:t>
            </a:fld>
            <a:endParaRPr lang="en-GB"/>
          </a:p>
        </p:txBody>
      </p:sp>
      <p:sp>
        <p:nvSpPr>
          <p:cNvPr id="6" name="Footer Placeholder 4">
            <a:extLst>
              <a:ext uri="{FF2B5EF4-FFF2-40B4-BE49-F238E27FC236}">
                <a16:creationId xmlns:a16="http://schemas.microsoft.com/office/drawing/2014/main" id="{2FA4E5A1-EC9A-B655-2E63-422F8D4377B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D409C96-13A0-5E41-C85A-DB26448C3687}"/>
              </a:ext>
            </a:extLst>
          </p:cNvPr>
          <p:cNvSpPr>
            <a:spLocks noGrp="1"/>
          </p:cNvSpPr>
          <p:nvPr>
            <p:ph type="sldNum" sz="quarter" idx="12"/>
          </p:nvPr>
        </p:nvSpPr>
        <p:spPr/>
        <p:txBody>
          <a:bodyPr/>
          <a:lstStyle>
            <a:lvl1pPr>
              <a:defRPr/>
            </a:lvl1pPr>
          </a:lstStyle>
          <a:p>
            <a:fld id="{206DE2FC-CF3F-4A34-91B4-9F5844CF6D6A}" type="slidenum">
              <a:rPr lang="en-GB" altLang="en-US"/>
              <a:pPr/>
              <a:t>‹#›</a:t>
            </a:fld>
            <a:endParaRPr lang="en-GB" altLang="en-US"/>
          </a:p>
        </p:txBody>
      </p:sp>
    </p:spTree>
    <p:extLst>
      <p:ext uri="{BB962C8B-B14F-4D97-AF65-F5344CB8AC3E}">
        <p14:creationId xmlns:p14="http://schemas.microsoft.com/office/powerpoint/2010/main" val="16257419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4FD034-C474-066B-9C00-74B42D23D791}"/>
              </a:ext>
            </a:extLst>
          </p:cNvPr>
          <p:cNvSpPr>
            <a:spLocks noGrp="1"/>
          </p:cNvSpPr>
          <p:nvPr>
            <p:ph type="dt" sz="half" idx="10"/>
          </p:nvPr>
        </p:nvSpPr>
        <p:spPr/>
        <p:txBody>
          <a:bodyPr/>
          <a:lstStyle>
            <a:lvl1pPr>
              <a:defRPr/>
            </a:lvl1pPr>
          </a:lstStyle>
          <a:p>
            <a:pPr>
              <a:defRPr/>
            </a:pPr>
            <a:fld id="{90154E62-ABF0-4E5F-A118-6FAC8B4B6797}" type="datetimeFigureOut">
              <a:rPr lang="en-GB"/>
              <a:pPr>
                <a:defRPr/>
              </a:pPr>
              <a:t>27/06/2025</a:t>
            </a:fld>
            <a:endParaRPr lang="en-GB"/>
          </a:p>
        </p:txBody>
      </p:sp>
      <p:sp>
        <p:nvSpPr>
          <p:cNvPr id="5" name="Footer Placeholder 4">
            <a:extLst>
              <a:ext uri="{FF2B5EF4-FFF2-40B4-BE49-F238E27FC236}">
                <a16:creationId xmlns:a16="http://schemas.microsoft.com/office/drawing/2014/main" id="{F580EAF0-40BC-3E1B-3437-3E3FD565CA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73452D8-181F-F2CB-5851-BEF1BB568207}"/>
              </a:ext>
            </a:extLst>
          </p:cNvPr>
          <p:cNvSpPr>
            <a:spLocks noGrp="1"/>
          </p:cNvSpPr>
          <p:nvPr>
            <p:ph type="sldNum" sz="quarter" idx="12"/>
          </p:nvPr>
        </p:nvSpPr>
        <p:spPr/>
        <p:txBody>
          <a:bodyPr/>
          <a:lstStyle>
            <a:lvl1pPr>
              <a:defRPr/>
            </a:lvl1pPr>
          </a:lstStyle>
          <a:p>
            <a:fld id="{FF990BF3-9CCC-4F46-A286-68CD94981FB2}" type="slidenum">
              <a:rPr lang="en-GB" altLang="en-US"/>
              <a:pPr/>
              <a:t>‹#›</a:t>
            </a:fld>
            <a:endParaRPr lang="en-GB" altLang="en-US"/>
          </a:p>
        </p:txBody>
      </p:sp>
    </p:spTree>
    <p:extLst>
      <p:ext uri="{BB962C8B-B14F-4D97-AF65-F5344CB8AC3E}">
        <p14:creationId xmlns:p14="http://schemas.microsoft.com/office/powerpoint/2010/main" val="17550145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BA364F-6F2F-31F1-F492-6D0593CD420F}"/>
              </a:ext>
            </a:extLst>
          </p:cNvPr>
          <p:cNvSpPr>
            <a:spLocks noGrp="1"/>
          </p:cNvSpPr>
          <p:nvPr>
            <p:ph type="dt" sz="half" idx="10"/>
          </p:nvPr>
        </p:nvSpPr>
        <p:spPr/>
        <p:txBody>
          <a:bodyPr/>
          <a:lstStyle>
            <a:lvl1pPr>
              <a:defRPr/>
            </a:lvl1pPr>
          </a:lstStyle>
          <a:p>
            <a:pPr>
              <a:defRPr/>
            </a:pPr>
            <a:fld id="{EB231836-BEDA-4688-A7EA-ECF5BABE8CE4}" type="datetimeFigureOut">
              <a:rPr lang="en-GB"/>
              <a:pPr>
                <a:defRPr/>
              </a:pPr>
              <a:t>27/06/2025</a:t>
            </a:fld>
            <a:endParaRPr lang="en-GB"/>
          </a:p>
        </p:txBody>
      </p:sp>
      <p:sp>
        <p:nvSpPr>
          <p:cNvPr id="5" name="Footer Placeholder 4">
            <a:extLst>
              <a:ext uri="{FF2B5EF4-FFF2-40B4-BE49-F238E27FC236}">
                <a16:creationId xmlns:a16="http://schemas.microsoft.com/office/drawing/2014/main" id="{073D5A56-189F-17D4-BAF2-86440F43D3D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2D8A35B-9BBA-918C-CC99-5C2CF38456EB}"/>
              </a:ext>
            </a:extLst>
          </p:cNvPr>
          <p:cNvSpPr>
            <a:spLocks noGrp="1"/>
          </p:cNvSpPr>
          <p:nvPr>
            <p:ph type="sldNum" sz="quarter" idx="12"/>
          </p:nvPr>
        </p:nvSpPr>
        <p:spPr/>
        <p:txBody>
          <a:bodyPr/>
          <a:lstStyle>
            <a:lvl1pPr>
              <a:defRPr/>
            </a:lvl1pPr>
          </a:lstStyle>
          <a:p>
            <a:fld id="{74D00878-C4D4-4365-BF4D-B2C07115086D}" type="slidenum">
              <a:rPr lang="en-GB" altLang="en-US"/>
              <a:pPr/>
              <a:t>‹#›</a:t>
            </a:fld>
            <a:endParaRPr lang="en-GB" altLang="en-US"/>
          </a:p>
        </p:txBody>
      </p:sp>
    </p:spTree>
    <p:extLst>
      <p:ext uri="{BB962C8B-B14F-4D97-AF65-F5344CB8AC3E}">
        <p14:creationId xmlns:p14="http://schemas.microsoft.com/office/powerpoint/2010/main" val="31199098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557728-7040-CE68-072D-8420284DCA96}"/>
              </a:ext>
            </a:extLst>
          </p:cNvPr>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4" name="Straight Connector 3">
            <a:extLst>
              <a:ext uri="{FF2B5EF4-FFF2-40B4-BE49-F238E27FC236}">
                <a16:creationId xmlns:a16="http://schemas.microsoft.com/office/drawing/2014/main" id="{6D4CEABC-1D1D-E494-B25A-8365367F2185}"/>
              </a:ext>
            </a:extLst>
          </p:cNvPr>
          <p:cNvCxnSpPr/>
          <p:nvPr/>
        </p:nvCxnSpPr>
        <p:spPr>
          <a:xfrm>
            <a:off x="0" y="2925764"/>
            <a:ext cx="12192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0ED56E1-77AB-E327-980D-D8858E2A656A}"/>
              </a:ext>
            </a:extLst>
          </p:cNvPr>
          <p:cNvSpPr/>
          <p:nvPr/>
        </p:nvSpPr>
        <p:spPr>
          <a:xfrm>
            <a:off x="3352800" y="2362201"/>
            <a:ext cx="5486400" cy="1127125"/>
          </a:xfrm>
          <a:prstGeom prst="rect">
            <a:avLst/>
          </a:prstGeom>
          <a:solidFill>
            <a:schemeClr val="tx1"/>
          </a:solidFill>
          <a:ln w="76200" cmpd="thinThick">
            <a:solidFill>
              <a:schemeClr val="tx1"/>
            </a:solidFill>
            <a:miter lim="800000"/>
          </a:ln>
        </p:spPr>
        <p:txBody>
          <a:bodyPr anchor="ctr">
            <a:normAutofit/>
          </a:bodyPr>
          <a:lstStyle/>
          <a:p>
            <a:pPr algn="ctr">
              <a:spcBef>
                <a:spcPts val="400"/>
              </a:spcBef>
              <a:defRPr/>
            </a:pPr>
            <a:endParaRPr lang="en-US" sz="1800" b="1" cap="all">
              <a:solidFill>
                <a:schemeClr val="bg1"/>
              </a:solidFill>
              <a:latin typeface="+mj-lt"/>
              <a:ea typeface="+mj-ea"/>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6" name="Date Placeholder 10">
            <a:extLst>
              <a:ext uri="{FF2B5EF4-FFF2-40B4-BE49-F238E27FC236}">
                <a16:creationId xmlns:a16="http://schemas.microsoft.com/office/drawing/2014/main" id="{0A1DD2EC-047F-CA9A-BFA3-CF171855ACAA}"/>
              </a:ext>
            </a:extLst>
          </p:cNvPr>
          <p:cNvSpPr>
            <a:spLocks noGrp="1"/>
          </p:cNvSpPr>
          <p:nvPr>
            <p:ph type="dt" sz="half" idx="10"/>
          </p:nvPr>
        </p:nvSpPr>
        <p:spPr bwMode="black"/>
        <p:txBody>
          <a:bodyPr/>
          <a:lstStyle>
            <a:lvl1pPr>
              <a:defRPr/>
            </a:lvl1pPr>
          </a:lstStyle>
          <a:p>
            <a:pPr>
              <a:defRPr/>
            </a:pPr>
            <a:endParaRPr lang="en-US" altLang="en-US"/>
          </a:p>
        </p:txBody>
      </p:sp>
      <p:sp>
        <p:nvSpPr>
          <p:cNvPr id="7" name="Slide Number Placeholder 16">
            <a:extLst>
              <a:ext uri="{FF2B5EF4-FFF2-40B4-BE49-F238E27FC236}">
                <a16:creationId xmlns:a16="http://schemas.microsoft.com/office/drawing/2014/main" id="{4B76E144-5773-ED2A-B1EB-5DF927F1B1E4}"/>
              </a:ext>
            </a:extLst>
          </p:cNvPr>
          <p:cNvSpPr>
            <a:spLocks noGrp="1"/>
          </p:cNvSpPr>
          <p:nvPr>
            <p:ph type="sldNum" sz="quarter" idx="11"/>
          </p:nvPr>
        </p:nvSpPr>
        <p:spPr/>
        <p:txBody>
          <a:bodyPr/>
          <a:lstStyle>
            <a:lvl1pPr>
              <a:defRPr/>
            </a:lvl1pPr>
          </a:lstStyle>
          <a:p>
            <a:fld id="{E2C32C94-7AEE-4A35-94E5-2B550BF52F85}" type="slidenum">
              <a:rPr lang="en-US" altLang="en-US"/>
              <a:pPr/>
              <a:t>‹#›</a:t>
            </a:fld>
            <a:endParaRPr lang="en-US" altLang="en-US"/>
          </a:p>
        </p:txBody>
      </p:sp>
      <p:sp>
        <p:nvSpPr>
          <p:cNvPr id="8" name="Footer Placeholder 18">
            <a:extLst>
              <a:ext uri="{FF2B5EF4-FFF2-40B4-BE49-F238E27FC236}">
                <a16:creationId xmlns:a16="http://schemas.microsoft.com/office/drawing/2014/main" id="{C67C8419-A902-6E4F-7DEB-C547A0C0FBF1}"/>
              </a:ext>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688209961"/>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BDB4BE49-B140-6FC7-43B8-E401C16AC98F}"/>
              </a:ext>
            </a:extLst>
          </p:cNvPr>
          <p:cNvSpPr>
            <a:spLocks noGrp="1"/>
          </p:cNvSpPr>
          <p:nvPr>
            <p:ph type="dt" sz="half" idx="14"/>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48AADCAB-47BF-A5DE-8945-9F194CA45412}"/>
              </a:ext>
            </a:extLst>
          </p:cNvPr>
          <p:cNvSpPr>
            <a:spLocks noGrp="1"/>
          </p:cNvSpPr>
          <p:nvPr>
            <p:ph type="ftr" sz="quarter" idx="15"/>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D8E4431A-A20B-87A0-B066-77AA6BD19E5B}"/>
              </a:ext>
            </a:extLst>
          </p:cNvPr>
          <p:cNvSpPr>
            <a:spLocks noGrp="1"/>
          </p:cNvSpPr>
          <p:nvPr>
            <p:ph type="sldNum" sz="quarter" idx="16"/>
          </p:nvPr>
        </p:nvSpPr>
        <p:spPr>
          <a:ln/>
        </p:spPr>
        <p:txBody>
          <a:bodyPr/>
          <a:lstStyle>
            <a:lvl1pPr>
              <a:defRPr/>
            </a:lvl1pPr>
          </a:lstStyle>
          <a:p>
            <a:fld id="{B0391207-1929-466E-9A88-71966759AC63}" type="slidenum">
              <a:rPr lang="en-US" altLang="en-US"/>
              <a:pPr/>
              <a:t>‹#›</a:t>
            </a:fld>
            <a:endParaRPr lang="en-US" altLang="en-US"/>
          </a:p>
        </p:txBody>
      </p:sp>
    </p:spTree>
    <p:extLst>
      <p:ext uri="{BB962C8B-B14F-4D97-AF65-F5344CB8AC3E}">
        <p14:creationId xmlns:p14="http://schemas.microsoft.com/office/powerpoint/2010/main" val="3043786317"/>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B2EACA-EF03-5CA2-3355-776E5F209267}"/>
              </a:ext>
            </a:extLst>
          </p:cNvPr>
          <p:cNvSpPr/>
          <p:nvPr/>
        </p:nvSpPr>
        <p:spPr>
          <a:xfrm>
            <a:off x="0" y="3922714"/>
            <a:ext cx="12192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3" name="Straight Connector 2">
            <a:extLst>
              <a:ext uri="{FF2B5EF4-FFF2-40B4-BE49-F238E27FC236}">
                <a16:creationId xmlns:a16="http://schemas.microsoft.com/office/drawing/2014/main" id="{8F0432A1-F4CD-2E1C-40F5-0B0BEE7EC273}"/>
              </a:ext>
            </a:extLst>
          </p:cNvPr>
          <p:cNvCxnSpPr/>
          <p:nvPr/>
        </p:nvCxnSpPr>
        <p:spPr>
          <a:xfrm>
            <a:off x="0" y="3921125"/>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64A405C-8AFF-74EE-8979-53BAE68776D2}"/>
              </a:ext>
            </a:extLst>
          </p:cNvPr>
          <p:cNvSpPr/>
          <p:nvPr/>
        </p:nvSpPr>
        <p:spPr>
          <a:xfrm>
            <a:off x="3352800" y="3368676"/>
            <a:ext cx="5486400" cy="1127125"/>
          </a:xfrm>
          <a:prstGeom prst="rect">
            <a:avLst/>
          </a:prstGeom>
          <a:solidFill>
            <a:schemeClr val="tx1"/>
          </a:solidFill>
          <a:ln w="76200" cmpd="thinThick">
            <a:solidFill>
              <a:schemeClr val="tx1"/>
            </a:solidFill>
            <a:miter lim="800000"/>
          </a:ln>
        </p:spPr>
        <p:txBody>
          <a:bodyPr anchor="ctr">
            <a:normAutofit/>
          </a:bodyPr>
          <a:lstStyle/>
          <a:p>
            <a:pPr algn="ctr">
              <a:spcBef>
                <a:spcPts val="400"/>
              </a:spcBef>
              <a:defRPr/>
            </a:pPr>
            <a:endParaRPr lang="en-US" sz="1800" b="1"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12">
            <a:extLst>
              <a:ext uri="{FF2B5EF4-FFF2-40B4-BE49-F238E27FC236}">
                <a16:creationId xmlns:a16="http://schemas.microsoft.com/office/drawing/2014/main" id="{F2F7BAD7-C828-2E5D-B37B-B201E9FE908C}"/>
              </a:ext>
            </a:extLst>
          </p:cNvPr>
          <p:cNvSpPr>
            <a:spLocks noGrp="1"/>
          </p:cNvSpPr>
          <p:nvPr>
            <p:ph type="dt" sz="half" idx="10"/>
          </p:nvPr>
        </p:nvSpPr>
        <p:spPr/>
        <p:txBody>
          <a:bodyPr/>
          <a:lstStyle>
            <a:lvl1pPr>
              <a:defRPr/>
            </a:lvl1pPr>
          </a:lstStyle>
          <a:p>
            <a:pPr>
              <a:defRPr/>
            </a:pPr>
            <a:endParaRPr lang="en-US" altLang="en-US"/>
          </a:p>
        </p:txBody>
      </p:sp>
      <p:sp>
        <p:nvSpPr>
          <p:cNvPr id="6" name="Slide Number Placeholder 13">
            <a:extLst>
              <a:ext uri="{FF2B5EF4-FFF2-40B4-BE49-F238E27FC236}">
                <a16:creationId xmlns:a16="http://schemas.microsoft.com/office/drawing/2014/main" id="{9002A48E-0B86-309C-C8C0-CBF88A6E70A7}"/>
              </a:ext>
            </a:extLst>
          </p:cNvPr>
          <p:cNvSpPr>
            <a:spLocks noGrp="1"/>
          </p:cNvSpPr>
          <p:nvPr>
            <p:ph type="sldNum" sz="quarter" idx="11"/>
          </p:nvPr>
        </p:nvSpPr>
        <p:spPr/>
        <p:txBody>
          <a:bodyPr/>
          <a:lstStyle>
            <a:lvl1pPr>
              <a:defRPr/>
            </a:lvl1pPr>
          </a:lstStyle>
          <a:p>
            <a:fld id="{5D7AD925-EFDB-4A89-92EC-95FDAC74994E}" type="slidenum">
              <a:rPr lang="en-US" altLang="en-US"/>
              <a:pPr/>
              <a:t>‹#›</a:t>
            </a:fld>
            <a:endParaRPr lang="en-US" altLang="en-US"/>
          </a:p>
        </p:txBody>
      </p:sp>
      <p:sp>
        <p:nvSpPr>
          <p:cNvPr id="7" name="Footer Placeholder 14">
            <a:extLst>
              <a:ext uri="{FF2B5EF4-FFF2-40B4-BE49-F238E27FC236}">
                <a16:creationId xmlns:a16="http://schemas.microsoft.com/office/drawing/2014/main" id="{8A6C915B-6D0D-7991-9A35-E5066460A3A7}"/>
              </a:ext>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817621617"/>
      </p:ext>
    </p:extLst>
  </p:cSld>
  <p:clrMapOvr>
    <a:overrideClrMapping bg1="lt1" tx1="dk1" bg2="lt2" tx2="dk2" accent1="accent1" accent2="accent2" accent3="accent3" accent4="accent4" accent5="accent5" accent6="accent6" hlink="hlink" folHlink="folHlink"/>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EA413652-5818-4DE8-8B32-21EE0D3C5D8C}"/>
              </a:ext>
            </a:extLst>
          </p:cNvPr>
          <p:cNvSpPr>
            <a:spLocks noGrp="1"/>
          </p:cNvSpPr>
          <p:nvPr>
            <p:ph type="dt" sz="half" idx="15"/>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89DC9AE9-65B7-0C3E-8220-19C51C0FDC80}"/>
              </a:ext>
            </a:extLst>
          </p:cNvPr>
          <p:cNvSpPr>
            <a:spLocks noGrp="1"/>
          </p:cNvSpPr>
          <p:nvPr>
            <p:ph type="ftr" sz="quarter" idx="16"/>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22774919-B163-10D0-F752-372F6AACA7D2}"/>
              </a:ext>
            </a:extLst>
          </p:cNvPr>
          <p:cNvSpPr>
            <a:spLocks noGrp="1"/>
          </p:cNvSpPr>
          <p:nvPr>
            <p:ph type="sldNum" sz="quarter" idx="17"/>
          </p:nvPr>
        </p:nvSpPr>
        <p:spPr>
          <a:ln/>
        </p:spPr>
        <p:txBody>
          <a:bodyPr/>
          <a:lstStyle>
            <a:lvl1pPr>
              <a:defRPr/>
            </a:lvl1pPr>
          </a:lstStyle>
          <a:p>
            <a:fld id="{24D8F01F-1AD5-4516-9A84-9C5CCAB25AE3}" type="slidenum">
              <a:rPr lang="en-US" altLang="en-US"/>
              <a:pPr/>
              <a:t>‹#›</a:t>
            </a:fld>
            <a:endParaRPr lang="en-US" altLang="en-US"/>
          </a:p>
        </p:txBody>
      </p:sp>
    </p:spTree>
    <p:extLst>
      <p:ext uri="{BB962C8B-B14F-4D97-AF65-F5344CB8AC3E}">
        <p14:creationId xmlns:p14="http://schemas.microsoft.com/office/powerpoint/2010/main" val="808733949"/>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AF7FB870-87CB-0459-AACC-C07A7432CA05}"/>
              </a:ext>
            </a:extLst>
          </p:cNvPr>
          <p:cNvSpPr>
            <a:spLocks noGrp="1"/>
          </p:cNvSpPr>
          <p:nvPr>
            <p:ph type="dt" sz="half" idx="16"/>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F530902E-EC6B-BE00-5A1C-1265FDC7F808}"/>
              </a:ext>
            </a:extLst>
          </p:cNvPr>
          <p:cNvSpPr>
            <a:spLocks noGrp="1"/>
          </p:cNvSpPr>
          <p:nvPr>
            <p:ph type="ftr" sz="quarter" idx="17"/>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0736683C-93B6-B16D-223D-42A63460DE23}"/>
              </a:ext>
            </a:extLst>
          </p:cNvPr>
          <p:cNvSpPr>
            <a:spLocks noGrp="1"/>
          </p:cNvSpPr>
          <p:nvPr>
            <p:ph type="sldNum" sz="quarter" idx="18"/>
          </p:nvPr>
        </p:nvSpPr>
        <p:spPr>
          <a:ln/>
        </p:spPr>
        <p:txBody>
          <a:bodyPr/>
          <a:lstStyle>
            <a:lvl1pPr>
              <a:defRPr/>
            </a:lvl1pPr>
          </a:lstStyle>
          <a:p>
            <a:fld id="{7CBF7B4A-585E-44F5-86B2-3386F67E15E4}" type="slidenum">
              <a:rPr lang="en-US" altLang="en-US"/>
              <a:pPr/>
              <a:t>‹#›</a:t>
            </a:fld>
            <a:endParaRPr lang="en-US" altLang="en-US"/>
          </a:p>
        </p:txBody>
      </p:sp>
    </p:spTree>
    <p:extLst>
      <p:ext uri="{BB962C8B-B14F-4D97-AF65-F5344CB8AC3E}">
        <p14:creationId xmlns:p14="http://schemas.microsoft.com/office/powerpoint/2010/main" val="25420341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2D6AD5-5357-463C-B785-6A488FFC8D76}"/>
              </a:ext>
            </a:extLst>
          </p:cNvPr>
          <p:cNvSpPr>
            <a:spLocks noGrp="1"/>
          </p:cNvSpPr>
          <p:nvPr>
            <p:ph type="title" hasCustomPrompt="1"/>
          </p:nvPr>
        </p:nvSpPr>
        <p:spPr>
          <a:xfrm>
            <a:off x="5637007" y="817581"/>
            <a:ext cx="5935869" cy="5238159"/>
          </a:xfrm>
        </p:spPr>
        <p:txBody>
          <a:bodyPr anchor="ctr" anchorCtr="0">
            <a:noAutofit/>
          </a:bodyPr>
          <a:lstStyle>
            <a:lvl1pPr>
              <a:defRPr sz="3200"/>
            </a:lvl1pPr>
          </a:lstStyle>
          <a:p>
            <a:r>
              <a:rPr lang="en-US" dirty="0"/>
              <a:t>Click to add title</a:t>
            </a:r>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p:nvPr>
        </p:nvSpPr>
        <p:spPr>
          <a:xfrm>
            <a:off x="-1" y="1"/>
            <a:ext cx="4876799" cy="6858000"/>
          </a:xfrm>
          <a:prstGeom prst="rect">
            <a:avLst/>
          </a:prstGeom>
        </p:spPr>
        <p:txBody>
          <a:bodyPr>
            <a:normAutofit/>
          </a:bodyPr>
          <a:lstStyle>
            <a:lvl1pPr marL="0" indent="0" algn="ctr">
              <a:buNone/>
              <a:defRPr sz="1800"/>
            </a:lvl1pPr>
          </a:lstStyle>
          <a:p>
            <a:r>
              <a:rPr lang="en-US" dirty="0"/>
              <a:t>Click icon to add picture</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308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965410C8-1D5B-9182-EC5E-BF474E1608AA}"/>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F205F74-6318-FEEF-D803-3280C5BC2B0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6A871DA1-4CE0-A674-ACE5-EDDFA4D0CB9A}"/>
              </a:ext>
            </a:extLst>
          </p:cNvPr>
          <p:cNvSpPr>
            <a:spLocks noGrp="1"/>
          </p:cNvSpPr>
          <p:nvPr>
            <p:ph type="sldNum" sz="quarter" idx="12"/>
          </p:nvPr>
        </p:nvSpPr>
        <p:spPr>
          <a:ln/>
        </p:spPr>
        <p:txBody>
          <a:bodyPr/>
          <a:lstStyle>
            <a:lvl1pPr>
              <a:defRPr/>
            </a:lvl1pPr>
          </a:lstStyle>
          <a:p>
            <a:fld id="{47C6D4D0-83A8-42E4-A6AA-607775AAB891}" type="slidenum">
              <a:rPr lang="en-US" altLang="en-US"/>
              <a:pPr/>
              <a:t>‹#›</a:t>
            </a:fld>
            <a:endParaRPr lang="en-US" altLang="en-US"/>
          </a:p>
        </p:txBody>
      </p:sp>
    </p:spTree>
    <p:extLst>
      <p:ext uri="{BB962C8B-B14F-4D97-AF65-F5344CB8AC3E}">
        <p14:creationId xmlns:p14="http://schemas.microsoft.com/office/powerpoint/2010/main" val="4069091220"/>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AC80F-1A9E-BF88-E156-7177B621E4BA}"/>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D0B021B9-5ACC-1C54-9E68-A6FC1AF18C99}"/>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B9F8AFD9-F2F6-B675-214F-EFA98DC5606F}"/>
              </a:ext>
            </a:extLst>
          </p:cNvPr>
          <p:cNvSpPr>
            <a:spLocks noGrp="1"/>
          </p:cNvSpPr>
          <p:nvPr>
            <p:ph type="sldNum" sz="quarter" idx="12"/>
          </p:nvPr>
        </p:nvSpPr>
        <p:spPr>
          <a:ln/>
        </p:spPr>
        <p:txBody>
          <a:bodyPr/>
          <a:lstStyle>
            <a:lvl1pPr>
              <a:defRPr/>
            </a:lvl1pPr>
          </a:lstStyle>
          <a:p>
            <a:fld id="{D9B3EE0F-2222-48E6-B1BD-0627C78A7538}" type="slidenum">
              <a:rPr lang="en-US" altLang="en-US"/>
              <a:pPr/>
              <a:t>‹#›</a:t>
            </a:fld>
            <a:endParaRPr lang="en-US" altLang="en-US"/>
          </a:p>
        </p:txBody>
      </p:sp>
    </p:spTree>
    <p:extLst>
      <p:ext uri="{BB962C8B-B14F-4D97-AF65-F5344CB8AC3E}">
        <p14:creationId xmlns:p14="http://schemas.microsoft.com/office/powerpoint/2010/main" val="2507785419"/>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316480" y="5513832"/>
            <a:ext cx="755904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8C66467D-6021-2816-3093-D9A4332CDE42}"/>
              </a:ext>
            </a:extLst>
          </p:cNvPr>
          <p:cNvSpPr>
            <a:spLocks noGrp="1"/>
          </p:cNvSpPr>
          <p:nvPr>
            <p:ph type="dt" sz="half" idx="15"/>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79E3A384-0247-3283-0AD9-C38241CEB4AC}"/>
              </a:ext>
            </a:extLst>
          </p:cNvPr>
          <p:cNvSpPr>
            <a:spLocks noGrp="1"/>
          </p:cNvSpPr>
          <p:nvPr>
            <p:ph type="ftr" sz="quarter" idx="16"/>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D9DC1C12-8E30-025C-6A78-A189402DDEC0}"/>
              </a:ext>
            </a:extLst>
          </p:cNvPr>
          <p:cNvSpPr>
            <a:spLocks noGrp="1"/>
          </p:cNvSpPr>
          <p:nvPr>
            <p:ph type="sldNum" sz="quarter" idx="17"/>
          </p:nvPr>
        </p:nvSpPr>
        <p:spPr>
          <a:ln/>
        </p:spPr>
        <p:txBody>
          <a:bodyPr/>
          <a:lstStyle>
            <a:lvl1pPr>
              <a:defRPr/>
            </a:lvl1pPr>
          </a:lstStyle>
          <a:p>
            <a:fld id="{31526DA9-85BF-4CE7-A000-9B02E998D072}" type="slidenum">
              <a:rPr lang="en-US" altLang="en-US"/>
              <a:pPr/>
              <a:t>‹#›</a:t>
            </a:fld>
            <a:endParaRPr lang="en-US" altLang="en-US"/>
          </a:p>
        </p:txBody>
      </p:sp>
    </p:spTree>
    <p:extLst>
      <p:ext uri="{BB962C8B-B14F-4D97-AF65-F5344CB8AC3E}">
        <p14:creationId xmlns:p14="http://schemas.microsoft.com/office/powerpoint/2010/main" val="210207860"/>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2316480" y="5516880"/>
            <a:ext cx="755904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2" name="Title 11"/>
          <p:cNvSpPr>
            <a:spLocks noGrp="1"/>
          </p:cNvSpPr>
          <p:nvPr>
            <p:ph type="title"/>
          </p:nvPr>
        </p:nvSpPr>
        <p:spPr>
          <a:xfrm>
            <a:off x="3352800" y="975360"/>
            <a:ext cx="5486400" cy="701040"/>
          </a:xfrm>
        </p:spPr>
        <p:txBody>
          <a:bodyPr/>
          <a:lstStyle/>
          <a:p>
            <a:r>
              <a:rPr lang="en-US"/>
              <a:t>Click to edit Master title style</a:t>
            </a:r>
          </a:p>
        </p:txBody>
      </p:sp>
      <p:sp>
        <p:nvSpPr>
          <p:cNvPr id="2" name="Date Placeholder 3">
            <a:extLst>
              <a:ext uri="{FF2B5EF4-FFF2-40B4-BE49-F238E27FC236}">
                <a16:creationId xmlns:a16="http://schemas.microsoft.com/office/drawing/2014/main" id="{6119191C-8566-3699-575A-4F5430424457}"/>
              </a:ext>
            </a:extLst>
          </p:cNvPr>
          <p:cNvSpPr>
            <a:spLocks noGrp="1"/>
          </p:cNvSpPr>
          <p:nvPr>
            <p:ph type="dt" sz="half" idx="14"/>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36AE9B6A-422A-3926-608F-4EBB364FD131}"/>
              </a:ext>
            </a:extLst>
          </p:cNvPr>
          <p:cNvSpPr>
            <a:spLocks noGrp="1"/>
          </p:cNvSpPr>
          <p:nvPr>
            <p:ph type="ftr" sz="quarter" idx="15"/>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B86CD6B3-1DF5-5F08-60F2-3C3A1FC7DF6D}"/>
              </a:ext>
            </a:extLst>
          </p:cNvPr>
          <p:cNvSpPr>
            <a:spLocks noGrp="1"/>
          </p:cNvSpPr>
          <p:nvPr>
            <p:ph type="sldNum" sz="quarter" idx="16"/>
          </p:nvPr>
        </p:nvSpPr>
        <p:spPr>
          <a:ln/>
        </p:spPr>
        <p:txBody>
          <a:bodyPr/>
          <a:lstStyle>
            <a:lvl1pPr>
              <a:defRPr/>
            </a:lvl1pPr>
          </a:lstStyle>
          <a:p>
            <a:fld id="{36E7CC1C-25D1-45DD-92B0-5DE630D561E0}" type="slidenum">
              <a:rPr lang="en-US" altLang="en-US"/>
              <a:pPr/>
              <a:t>‹#›</a:t>
            </a:fld>
            <a:endParaRPr lang="en-US" altLang="en-US"/>
          </a:p>
        </p:txBody>
      </p:sp>
    </p:spTree>
    <p:extLst>
      <p:ext uri="{BB962C8B-B14F-4D97-AF65-F5344CB8AC3E}">
        <p14:creationId xmlns:p14="http://schemas.microsoft.com/office/powerpoint/2010/main" val="288332626"/>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495FB-A131-F8EF-F772-AF256085F7D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EC80158-52B0-0492-FBF0-4A6D37DB9BA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0F42F15-88BD-70CA-5471-432B4A85EC36}"/>
              </a:ext>
            </a:extLst>
          </p:cNvPr>
          <p:cNvSpPr>
            <a:spLocks noGrp="1"/>
          </p:cNvSpPr>
          <p:nvPr>
            <p:ph type="sldNum" sz="quarter" idx="12"/>
          </p:nvPr>
        </p:nvSpPr>
        <p:spPr>
          <a:ln/>
        </p:spPr>
        <p:txBody>
          <a:bodyPr/>
          <a:lstStyle>
            <a:lvl1pPr>
              <a:defRPr/>
            </a:lvl1pPr>
          </a:lstStyle>
          <a:p>
            <a:fld id="{941FDF01-B8E4-4D19-9090-7A3E9E064933}" type="slidenum">
              <a:rPr lang="en-US" altLang="en-US"/>
              <a:pPr/>
              <a:t>‹#›</a:t>
            </a:fld>
            <a:endParaRPr lang="en-US" altLang="en-US"/>
          </a:p>
        </p:txBody>
      </p:sp>
    </p:spTree>
    <p:extLst>
      <p:ext uri="{BB962C8B-B14F-4D97-AF65-F5344CB8AC3E}">
        <p14:creationId xmlns:p14="http://schemas.microsoft.com/office/powerpoint/2010/main" val="1631515064"/>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5DE45A1-90EC-A129-3E88-1CFD164A2F52}"/>
              </a:ext>
            </a:extLst>
          </p:cNvPr>
          <p:cNvCxnSpPr/>
          <p:nvPr/>
        </p:nvCxnSpPr>
        <p:spPr>
          <a:xfrm rot="5400000">
            <a:off x="6832601" y="3428471"/>
            <a:ext cx="6858000" cy="4233"/>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D9F08D1-B362-F2F2-204E-A0B196B17F17}"/>
              </a:ext>
            </a:extLst>
          </p:cNvPr>
          <p:cNvSpPr/>
          <p:nvPr/>
        </p:nvSpPr>
        <p:spPr bwMode="hidden">
          <a:xfrm>
            <a:off x="0" y="0"/>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9652000" y="914401"/>
            <a:ext cx="1235973" cy="5029200"/>
          </a:xfrm>
        </p:spPr>
        <p:txBody>
          <a:bodyPr vert="eaVert"/>
          <a:lstStyle/>
          <a:p>
            <a:r>
              <a:rPr lang="en-US"/>
              <a:t>Click to edit Master title style</a:t>
            </a:r>
          </a:p>
        </p:txBody>
      </p:sp>
      <p:sp>
        <p:nvSpPr>
          <p:cNvPr id="6" name="Date Placeholder 3">
            <a:extLst>
              <a:ext uri="{FF2B5EF4-FFF2-40B4-BE49-F238E27FC236}">
                <a16:creationId xmlns:a16="http://schemas.microsoft.com/office/drawing/2014/main" id="{4A2D4645-85FC-6FB8-7827-D593F4705628}"/>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DFDD9BC5-28B4-9877-BC17-245FAA3EB3BB}"/>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A71A2D4A-AD82-FACF-6A67-A8ADC9CCEC01}"/>
              </a:ext>
            </a:extLst>
          </p:cNvPr>
          <p:cNvSpPr>
            <a:spLocks noGrp="1"/>
          </p:cNvSpPr>
          <p:nvPr>
            <p:ph type="sldNum" sz="quarter" idx="12"/>
          </p:nvPr>
        </p:nvSpPr>
        <p:spPr/>
        <p:txBody>
          <a:bodyPr/>
          <a:lstStyle>
            <a:lvl1pPr>
              <a:defRPr/>
            </a:lvl1pPr>
          </a:lstStyle>
          <a:p>
            <a:fld id="{5B831B9B-6EF5-4AD0-B203-2F9C1F628080}" type="slidenum">
              <a:rPr lang="en-US" altLang="en-US"/>
              <a:pPr/>
              <a:t>‹#›</a:t>
            </a:fld>
            <a:endParaRPr lang="en-US" altLang="en-US"/>
          </a:p>
        </p:txBody>
      </p:sp>
    </p:spTree>
    <p:extLst>
      <p:ext uri="{BB962C8B-B14F-4D97-AF65-F5344CB8AC3E}">
        <p14:creationId xmlns:p14="http://schemas.microsoft.com/office/powerpoint/2010/main" val="763409889"/>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F242264-BF08-8B1C-E114-5F81AE35F250}"/>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46DEEA5-0648-58E6-7580-9348C4A662A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39F47C83-F458-DFDB-5FA8-8E4A6209BC6B}"/>
              </a:ext>
            </a:extLst>
          </p:cNvPr>
          <p:cNvSpPr>
            <a:spLocks noGrp="1" noChangeArrowheads="1"/>
          </p:cNvSpPr>
          <p:nvPr>
            <p:ph type="sldNum" sz="quarter" idx="12"/>
          </p:nvPr>
        </p:nvSpPr>
        <p:spPr>
          <a:ln/>
        </p:spPr>
        <p:txBody>
          <a:bodyPr/>
          <a:lstStyle>
            <a:lvl1pPr>
              <a:defRPr/>
            </a:lvl1pPr>
          </a:lstStyle>
          <a:p>
            <a:fld id="{E34C2B38-77C5-4B0C-8036-A079AB600719}" type="slidenum">
              <a:rPr lang="es-ES" altLang="en-US"/>
              <a:pPr/>
              <a:t>‹#›</a:t>
            </a:fld>
            <a:endParaRPr lang="es-ES" altLang="en-US"/>
          </a:p>
        </p:txBody>
      </p:sp>
    </p:spTree>
    <p:extLst>
      <p:ext uri="{BB962C8B-B14F-4D97-AF65-F5344CB8AC3E}">
        <p14:creationId xmlns:p14="http://schemas.microsoft.com/office/powerpoint/2010/main" val="25103080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2204EE-6519-56C0-01B9-556CABC9388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29DB547-4FB3-070C-9FE0-92FF80014A4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A46F648D-EEE4-60F1-1F12-84EB2BB317D7}"/>
              </a:ext>
            </a:extLst>
          </p:cNvPr>
          <p:cNvSpPr>
            <a:spLocks noGrp="1" noChangeArrowheads="1"/>
          </p:cNvSpPr>
          <p:nvPr>
            <p:ph type="sldNum" sz="quarter" idx="12"/>
          </p:nvPr>
        </p:nvSpPr>
        <p:spPr>
          <a:ln/>
        </p:spPr>
        <p:txBody>
          <a:bodyPr/>
          <a:lstStyle>
            <a:lvl1pPr>
              <a:defRPr/>
            </a:lvl1pPr>
          </a:lstStyle>
          <a:p>
            <a:fld id="{AF29F85D-563D-46A6-89D8-67991092A757}" type="slidenum">
              <a:rPr lang="es-ES" altLang="en-US"/>
              <a:pPr/>
              <a:t>‹#›</a:t>
            </a:fld>
            <a:endParaRPr lang="es-ES" altLang="en-US"/>
          </a:p>
        </p:txBody>
      </p:sp>
    </p:spTree>
    <p:extLst>
      <p:ext uri="{BB962C8B-B14F-4D97-AF65-F5344CB8AC3E}">
        <p14:creationId xmlns:p14="http://schemas.microsoft.com/office/powerpoint/2010/main" val="14109595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1AE045B-6682-A2FB-4247-D287447F4FA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1D5F57E-F43A-1101-A952-3FCF4E5453D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CF1A500D-D13C-F30D-370B-39C7AF2007A4}"/>
              </a:ext>
            </a:extLst>
          </p:cNvPr>
          <p:cNvSpPr>
            <a:spLocks noGrp="1" noChangeArrowheads="1"/>
          </p:cNvSpPr>
          <p:nvPr>
            <p:ph type="sldNum" sz="quarter" idx="12"/>
          </p:nvPr>
        </p:nvSpPr>
        <p:spPr>
          <a:ln/>
        </p:spPr>
        <p:txBody>
          <a:bodyPr/>
          <a:lstStyle>
            <a:lvl1pPr>
              <a:defRPr/>
            </a:lvl1pPr>
          </a:lstStyle>
          <a:p>
            <a:fld id="{75C8ADA8-11FE-4DA7-A652-AB5A57F680CC}" type="slidenum">
              <a:rPr lang="es-ES" altLang="en-US"/>
              <a:pPr/>
              <a:t>‹#›</a:t>
            </a:fld>
            <a:endParaRPr lang="es-ES" altLang="en-US"/>
          </a:p>
        </p:txBody>
      </p:sp>
    </p:spTree>
    <p:extLst>
      <p:ext uri="{BB962C8B-B14F-4D97-AF65-F5344CB8AC3E}">
        <p14:creationId xmlns:p14="http://schemas.microsoft.com/office/powerpoint/2010/main" val="29034961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2373FAC-832F-2C4B-E075-B3FBB5E351C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1CB8606C-30C8-5B9E-C78B-C4607016F05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BB3C3E9F-4BAA-753B-6D54-B68D3CBC79E5}"/>
              </a:ext>
            </a:extLst>
          </p:cNvPr>
          <p:cNvSpPr>
            <a:spLocks noGrp="1" noChangeArrowheads="1"/>
          </p:cNvSpPr>
          <p:nvPr>
            <p:ph type="sldNum" sz="quarter" idx="12"/>
          </p:nvPr>
        </p:nvSpPr>
        <p:spPr>
          <a:ln/>
        </p:spPr>
        <p:txBody>
          <a:bodyPr/>
          <a:lstStyle>
            <a:lvl1pPr>
              <a:defRPr/>
            </a:lvl1pPr>
          </a:lstStyle>
          <a:p>
            <a:fld id="{7BFE0CC1-3291-45BE-BAC3-393589777CA9}" type="slidenum">
              <a:rPr lang="es-ES" altLang="en-US"/>
              <a:pPr/>
              <a:t>‹#›</a:t>
            </a:fld>
            <a:endParaRPr lang="es-ES" altLang="en-US"/>
          </a:p>
        </p:txBody>
      </p:sp>
    </p:spTree>
    <p:extLst>
      <p:ext uri="{BB962C8B-B14F-4D97-AF65-F5344CB8AC3E}">
        <p14:creationId xmlns:p14="http://schemas.microsoft.com/office/powerpoint/2010/main" val="3284363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710520" y="776873"/>
            <a:ext cx="5854182" cy="3070508"/>
          </a:xfrm>
          <a:prstGeom prst="rect">
            <a:avLst/>
          </a:prstGeom>
        </p:spPr>
        <p:txBody>
          <a:bodyPr anchor="b">
            <a:normAutofit/>
          </a:bodyPr>
          <a:lstStyle>
            <a:lvl1pPr>
              <a:defRPr sz="3200"/>
            </a:lvl1pPr>
          </a:lstStyle>
          <a:p>
            <a:r>
              <a:rPr lang="en-US" dirty="0"/>
              <a:t>Click to add title</a:t>
            </a:r>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hasCustomPrompt="1"/>
          </p:nvPr>
        </p:nvSpPr>
        <p:spPr>
          <a:xfrm>
            <a:off x="721202" y="4088927"/>
            <a:ext cx="5842218" cy="1880552"/>
          </a:xfrm>
          <a:prstGeom prst="rect">
            <a:avLst/>
          </a:prstGeom>
        </p:spPr>
        <p:txBody>
          <a:bodyPr>
            <a:normAutofit/>
          </a:bodyPr>
          <a:lstStyle>
            <a:lvl1pPr marL="0" indent="0">
              <a:buNone/>
              <a:defRPr sz="2000"/>
            </a:lvl1pPr>
          </a:lstStyle>
          <a:p>
            <a:r>
              <a:rPr lang="en-US" dirty="0"/>
              <a:t>Click to add subtitle</a:t>
            </a:r>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p:nvPr>
        </p:nvSpPr>
        <p:spPr>
          <a:xfrm>
            <a:off x="7315200" y="0"/>
            <a:ext cx="4876800" cy="6858000"/>
          </a:xfrm>
          <a:prstGeom prst="rect">
            <a:avLst/>
          </a:prstGeom>
        </p:spPr>
        <p:txBody>
          <a:bodyPr>
            <a:normAutofit/>
          </a:bodyPr>
          <a:lstStyle>
            <a:lvl1pPr marL="0" indent="0" algn="ctr">
              <a:buNone/>
              <a:defRPr sz="1800"/>
            </a:lvl1pPr>
          </a:lstStyle>
          <a:p>
            <a:r>
              <a:rPr lang="en-US" dirty="0"/>
              <a:t>Click icon to add picture</a:t>
            </a:r>
          </a:p>
        </p:txBody>
      </p:sp>
      <p:cxnSp>
        <p:nvCxnSpPr>
          <p:cNvPr id="3" name="Straight Connector 2">
            <a:extLst>
              <a:ext uri="{FF2B5EF4-FFF2-40B4-BE49-F238E27FC236}">
                <a16:creationId xmlns:a16="http://schemas.microsoft.com/office/drawing/2014/main" id="{A541CC69-A0B0-C1BE-2165-D8AD1B7D2DDA}"/>
              </a:ext>
              <a:ext uri="{C183D7F6-B498-43B3-948B-1728B52AA6E4}">
                <adec:decorative xmlns:adec="http://schemas.microsoft.com/office/drawing/2017/decorative" val="1"/>
              </a:ext>
            </a:extLst>
          </p:cNvPr>
          <p:cNvCxnSpPr>
            <a:cxnSpLocks/>
          </p:cNvCxnSpPr>
          <p:nvPr userDrawn="1"/>
        </p:nvCxnSpPr>
        <p:spPr>
          <a:xfrm>
            <a:off x="724574" y="723899"/>
            <a:ext cx="57867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D54A957-6A3F-2C34-A453-905FBAE77CCD}"/>
              </a:ext>
              <a:ext uri="{C183D7F6-B498-43B3-948B-1728B52AA6E4}">
                <adec:decorative xmlns:adec="http://schemas.microsoft.com/office/drawing/2017/decorative" val="1"/>
              </a:ext>
            </a:extLst>
          </p:cNvPr>
          <p:cNvCxnSpPr>
            <a:cxnSpLocks/>
          </p:cNvCxnSpPr>
          <p:nvPr userDrawn="1"/>
        </p:nvCxnSpPr>
        <p:spPr>
          <a:xfrm>
            <a:off x="724574"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720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83AF23F-7E53-430F-6629-E151C0B5338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FE02CBE6-BAF1-1B3C-06EB-0A57584FDEB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1563DB54-FB05-AD3F-BB87-0C49627963BB}"/>
              </a:ext>
            </a:extLst>
          </p:cNvPr>
          <p:cNvSpPr>
            <a:spLocks noGrp="1" noChangeArrowheads="1"/>
          </p:cNvSpPr>
          <p:nvPr>
            <p:ph type="sldNum" sz="quarter" idx="12"/>
          </p:nvPr>
        </p:nvSpPr>
        <p:spPr>
          <a:ln/>
        </p:spPr>
        <p:txBody>
          <a:bodyPr/>
          <a:lstStyle>
            <a:lvl1pPr>
              <a:defRPr/>
            </a:lvl1pPr>
          </a:lstStyle>
          <a:p>
            <a:fld id="{AD619521-3973-4ED7-8825-9288CB819C12}" type="slidenum">
              <a:rPr lang="es-ES" altLang="en-US"/>
              <a:pPr/>
              <a:t>‹#›</a:t>
            </a:fld>
            <a:endParaRPr lang="es-ES" altLang="en-US"/>
          </a:p>
        </p:txBody>
      </p:sp>
    </p:spTree>
    <p:extLst>
      <p:ext uri="{BB962C8B-B14F-4D97-AF65-F5344CB8AC3E}">
        <p14:creationId xmlns:p14="http://schemas.microsoft.com/office/powerpoint/2010/main" val="12502894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A335B15-3D29-76FB-6A57-07FA914D3E5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198A1DBE-B06A-2C36-D33F-05639C27C76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451CE747-39DC-C1C0-3F8C-165663C1EF0D}"/>
              </a:ext>
            </a:extLst>
          </p:cNvPr>
          <p:cNvSpPr>
            <a:spLocks noGrp="1" noChangeArrowheads="1"/>
          </p:cNvSpPr>
          <p:nvPr>
            <p:ph type="sldNum" sz="quarter" idx="12"/>
          </p:nvPr>
        </p:nvSpPr>
        <p:spPr>
          <a:ln/>
        </p:spPr>
        <p:txBody>
          <a:bodyPr/>
          <a:lstStyle>
            <a:lvl1pPr>
              <a:defRPr/>
            </a:lvl1pPr>
          </a:lstStyle>
          <a:p>
            <a:fld id="{40471B06-CCE8-43D2-AD75-D3F151A65074}" type="slidenum">
              <a:rPr lang="es-ES" altLang="en-US"/>
              <a:pPr/>
              <a:t>‹#›</a:t>
            </a:fld>
            <a:endParaRPr lang="es-ES" altLang="en-US"/>
          </a:p>
        </p:txBody>
      </p:sp>
    </p:spTree>
    <p:extLst>
      <p:ext uri="{BB962C8B-B14F-4D97-AF65-F5344CB8AC3E}">
        <p14:creationId xmlns:p14="http://schemas.microsoft.com/office/powerpoint/2010/main" val="609800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5E0E221-1D28-233D-57A0-ED92C7BC7B6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63414CE9-3F27-F147-FCD2-13596C9EC02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F8EF45FB-79DA-71BD-C0E5-A8F011C63EAC}"/>
              </a:ext>
            </a:extLst>
          </p:cNvPr>
          <p:cNvSpPr>
            <a:spLocks noGrp="1" noChangeArrowheads="1"/>
          </p:cNvSpPr>
          <p:nvPr>
            <p:ph type="sldNum" sz="quarter" idx="12"/>
          </p:nvPr>
        </p:nvSpPr>
        <p:spPr>
          <a:ln/>
        </p:spPr>
        <p:txBody>
          <a:bodyPr/>
          <a:lstStyle>
            <a:lvl1pPr>
              <a:defRPr/>
            </a:lvl1pPr>
          </a:lstStyle>
          <a:p>
            <a:fld id="{224BC1C1-B290-4623-8BD1-B1B3933A6352}" type="slidenum">
              <a:rPr lang="es-ES" altLang="en-US"/>
              <a:pPr/>
              <a:t>‹#›</a:t>
            </a:fld>
            <a:endParaRPr lang="es-ES" altLang="en-US"/>
          </a:p>
        </p:txBody>
      </p:sp>
    </p:spTree>
    <p:extLst>
      <p:ext uri="{BB962C8B-B14F-4D97-AF65-F5344CB8AC3E}">
        <p14:creationId xmlns:p14="http://schemas.microsoft.com/office/powerpoint/2010/main" val="14127592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13FA9A-5B09-1EE7-5E43-6F9441131A5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D9CD1036-5565-3405-F918-9F7E4AC8E44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443DCAAF-1807-F6A6-9391-84BF20E5FF98}"/>
              </a:ext>
            </a:extLst>
          </p:cNvPr>
          <p:cNvSpPr>
            <a:spLocks noGrp="1" noChangeArrowheads="1"/>
          </p:cNvSpPr>
          <p:nvPr>
            <p:ph type="sldNum" sz="quarter" idx="12"/>
          </p:nvPr>
        </p:nvSpPr>
        <p:spPr>
          <a:ln/>
        </p:spPr>
        <p:txBody>
          <a:bodyPr/>
          <a:lstStyle>
            <a:lvl1pPr>
              <a:defRPr/>
            </a:lvl1pPr>
          </a:lstStyle>
          <a:p>
            <a:fld id="{C8B16C72-B4E2-4CEF-85F4-07AD26CDC5A6}" type="slidenum">
              <a:rPr lang="es-ES" altLang="en-US"/>
              <a:pPr/>
              <a:t>‹#›</a:t>
            </a:fld>
            <a:endParaRPr lang="es-ES" altLang="en-US"/>
          </a:p>
        </p:txBody>
      </p:sp>
    </p:spTree>
    <p:extLst>
      <p:ext uri="{BB962C8B-B14F-4D97-AF65-F5344CB8AC3E}">
        <p14:creationId xmlns:p14="http://schemas.microsoft.com/office/powerpoint/2010/main" val="12852917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F081BA-02E1-9F83-3955-9A0D4430FE9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0C60063B-0EDB-A5AA-6A03-51CA4DF641F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9072C32A-A78B-A91D-83A9-12C616B31580}"/>
              </a:ext>
            </a:extLst>
          </p:cNvPr>
          <p:cNvSpPr>
            <a:spLocks noGrp="1" noChangeArrowheads="1"/>
          </p:cNvSpPr>
          <p:nvPr>
            <p:ph type="sldNum" sz="quarter" idx="12"/>
          </p:nvPr>
        </p:nvSpPr>
        <p:spPr>
          <a:ln/>
        </p:spPr>
        <p:txBody>
          <a:bodyPr/>
          <a:lstStyle>
            <a:lvl1pPr>
              <a:defRPr/>
            </a:lvl1pPr>
          </a:lstStyle>
          <a:p>
            <a:fld id="{14A17B1C-6A76-45CA-8D25-1ED3A6F72A3A}" type="slidenum">
              <a:rPr lang="es-ES" altLang="en-US"/>
              <a:pPr/>
              <a:t>‹#›</a:t>
            </a:fld>
            <a:endParaRPr lang="es-ES" altLang="en-US"/>
          </a:p>
        </p:txBody>
      </p:sp>
    </p:spTree>
    <p:extLst>
      <p:ext uri="{BB962C8B-B14F-4D97-AF65-F5344CB8AC3E}">
        <p14:creationId xmlns:p14="http://schemas.microsoft.com/office/powerpoint/2010/main" val="28070911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B62968-B665-47ED-2D21-FCC5C04E491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E8423A76-6E8E-B1C2-ED8C-160DF667729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D2D8A2DA-90E3-D1EE-9310-BFBCE87EB959}"/>
              </a:ext>
            </a:extLst>
          </p:cNvPr>
          <p:cNvSpPr>
            <a:spLocks noGrp="1" noChangeArrowheads="1"/>
          </p:cNvSpPr>
          <p:nvPr>
            <p:ph type="sldNum" sz="quarter" idx="12"/>
          </p:nvPr>
        </p:nvSpPr>
        <p:spPr>
          <a:ln/>
        </p:spPr>
        <p:txBody>
          <a:bodyPr/>
          <a:lstStyle>
            <a:lvl1pPr>
              <a:defRPr/>
            </a:lvl1pPr>
          </a:lstStyle>
          <a:p>
            <a:fld id="{6A2E6902-5645-4952-B9B7-48DC68F6CC84}" type="slidenum">
              <a:rPr lang="es-ES" altLang="en-US"/>
              <a:pPr/>
              <a:t>‹#›</a:t>
            </a:fld>
            <a:endParaRPr lang="es-ES" altLang="en-US"/>
          </a:p>
        </p:txBody>
      </p:sp>
    </p:spTree>
    <p:extLst>
      <p:ext uri="{BB962C8B-B14F-4D97-AF65-F5344CB8AC3E}">
        <p14:creationId xmlns:p14="http://schemas.microsoft.com/office/powerpoint/2010/main" val="29788434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65499F-82B6-3CF0-8457-157FD002B1B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C578A4F-B199-6991-3990-EA58159F9FE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9DE248CF-3460-FD79-7EFE-50FEE5BD7065}"/>
              </a:ext>
            </a:extLst>
          </p:cNvPr>
          <p:cNvSpPr>
            <a:spLocks noGrp="1" noChangeArrowheads="1"/>
          </p:cNvSpPr>
          <p:nvPr>
            <p:ph type="sldNum" sz="quarter" idx="12"/>
          </p:nvPr>
        </p:nvSpPr>
        <p:spPr>
          <a:ln/>
        </p:spPr>
        <p:txBody>
          <a:bodyPr/>
          <a:lstStyle>
            <a:lvl1pPr>
              <a:defRPr/>
            </a:lvl1pPr>
          </a:lstStyle>
          <a:p>
            <a:fld id="{F140CDEE-1046-4DE5-9843-D051801F6DCB}" type="slidenum">
              <a:rPr lang="es-ES" altLang="en-US"/>
              <a:pPr/>
              <a:t>‹#›</a:t>
            </a:fld>
            <a:endParaRPr lang="es-ES" altLang="en-US"/>
          </a:p>
        </p:txBody>
      </p:sp>
    </p:spTree>
    <p:extLst>
      <p:ext uri="{BB962C8B-B14F-4D97-AF65-F5344CB8AC3E}">
        <p14:creationId xmlns:p14="http://schemas.microsoft.com/office/powerpoint/2010/main" val="39456650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ADDDCD8-D344-5042-96DF-60D5AA3F5C87}"/>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C0E0F4BD-689B-05C0-7CD1-C8A303449B28}"/>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9620EAF2-1464-4637-C8B8-1D8F35EAA1BA}"/>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B734B303-2BB0-4CD4-9715-3754EDB9E125}" type="slidenum">
              <a:rPr lang="en-US" altLang="en-US"/>
              <a:pPr>
                <a:defRPr/>
              </a:pPr>
              <a:t>‹#›</a:t>
            </a:fld>
            <a:endParaRPr lang="en-US" altLang="en-US"/>
          </a:p>
        </p:txBody>
      </p:sp>
    </p:spTree>
    <p:extLst>
      <p:ext uri="{BB962C8B-B14F-4D97-AF65-F5344CB8AC3E}">
        <p14:creationId xmlns:p14="http://schemas.microsoft.com/office/powerpoint/2010/main" val="1317196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DB803-8D24-A3D9-D1C9-4933978EDDE9}"/>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647C985F-B0A1-FEE9-AA6F-5791710B9B1C}"/>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8F5255AF-90CB-A0DF-8CAF-56941F01CE1F}"/>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01DFFC01-7F42-4E05-8EA9-6050834AFA7A}" type="slidenum">
              <a:rPr lang="en-US" altLang="en-US"/>
              <a:pPr>
                <a:defRPr/>
              </a:pPr>
              <a:t>‹#›</a:t>
            </a:fld>
            <a:endParaRPr lang="en-US" altLang="en-US"/>
          </a:p>
        </p:txBody>
      </p:sp>
    </p:spTree>
    <p:extLst>
      <p:ext uri="{BB962C8B-B14F-4D97-AF65-F5344CB8AC3E}">
        <p14:creationId xmlns:p14="http://schemas.microsoft.com/office/powerpoint/2010/main" val="3961511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9DDEE8-692B-23C3-4A9E-6AE12A12FAB7}"/>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A25EFFA4-9759-2A7C-BE48-72CA1116A20A}"/>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32BC381A-7062-6843-4A0E-3EBF5A17656E}"/>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461E0F26-9D83-498A-A4F2-E7B560515B09}" type="slidenum">
              <a:rPr lang="en-US" altLang="en-US"/>
              <a:pPr>
                <a:defRPr/>
              </a:pPr>
              <a:t>‹#›</a:t>
            </a:fld>
            <a:endParaRPr lang="en-US" altLang="en-US"/>
          </a:p>
        </p:txBody>
      </p:sp>
    </p:spTree>
    <p:extLst>
      <p:ext uri="{BB962C8B-B14F-4D97-AF65-F5344CB8AC3E}">
        <p14:creationId xmlns:p14="http://schemas.microsoft.com/office/powerpoint/2010/main" val="83595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734592" y="976997"/>
            <a:ext cx="11000208" cy="1239985"/>
          </a:xfrm>
          <a:prstGeom prst="rect">
            <a:avLst/>
          </a:prstGeom>
        </p:spPr>
        <p:txBody>
          <a:bodyPr anchor="t">
            <a:normAutofit/>
          </a:bodyPr>
          <a:lstStyle>
            <a:lvl1pPr>
              <a:defRPr sz="3200"/>
            </a:lvl1pPr>
          </a:lstStyle>
          <a:p>
            <a:r>
              <a:rPr lang="en-US" dirty="0"/>
              <a:t>Click to add title</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734592" y="2244725"/>
            <a:ext cx="7814185" cy="4233713"/>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cxnSp>
        <p:nvCxnSpPr>
          <p:cNvPr id="6" name="Straight Connector 5">
            <a:extLst>
              <a:ext uri="{FF2B5EF4-FFF2-40B4-BE49-F238E27FC236}">
                <a16:creationId xmlns:a16="http://schemas.microsoft.com/office/drawing/2014/main" id="{93AC3921-F10C-2A33-F8DF-3B42EE1E382E}"/>
              </a:ext>
              <a:ext uri="{C183D7F6-B498-43B3-948B-1728B52AA6E4}">
                <adec:decorative xmlns:adec="http://schemas.microsoft.com/office/drawing/2017/decorative" val="1"/>
              </a:ext>
            </a:extLst>
          </p:cNvPr>
          <p:cNvCxnSpPr>
            <a:cxnSpLocks/>
          </p:cNvCxnSpPr>
          <p:nvPr userDrawn="1"/>
        </p:nvCxnSpPr>
        <p:spPr>
          <a:xfrm>
            <a:off x="724574" y="723899"/>
            <a:ext cx="1101022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2760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C7874BB-65B3-CE51-5378-5DA6CDF099B1}"/>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6" name="Footer Placeholder 4">
            <a:extLst>
              <a:ext uri="{FF2B5EF4-FFF2-40B4-BE49-F238E27FC236}">
                <a16:creationId xmlns:a16="http://schemas.microsoft.com/office/drawing/2014/main" id="{819D70A6-5177-6046-72FF-FB427EB0F431}"/>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B9109682-7D76-38AA-2DE9-020207F9E79A}"/>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76780B02-DF8D-45A1-92BA-1CA61FB6271D}" type="slidenum">
              <a:rPr lang="en-US" altLang="en-US"/>
              <a:pPr>
                <a:defRPr/>
              </a:pPr>
              <a:t>‹#›</a:t>
            </a:fld>
            <a:endParaRPr lang="en-US" altLang="en-US"/>
          </a:p>
        </p:txBody>
      </p:sp>
    </p:spTree>
    <p:extLst>
      <p:ext uri="{BB962C8B-B14F-4D97-AF65-F5344CB8AC3E}">
        <p14:creationId xmlns:p14="http://schemas.microsoft.com/office/powerpoint/2010/main" val="41023934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9331609-D3E1-5D7E-4E44-4AFFCAF78C9E}"/>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8" name="Footer Placeholder 4">
            <a:extLst>
              <a:ext uri="{FF2B5EF4-FFF2-40B4-BE49-F238E27FC236}">
                <a16:creationId xmlns:a16="http://schemas.microsoft.com/office/drawing/2014/main" id="{DC99539F-913D-BC74-140E-B3EBC6DEB24B}"/>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9" name="Slide Number Placeholder 5">
            <a:extLst>
              <a:ext uri="{FF2B5EF4-FFF2-40B4-BE49-F238E27FC236}">
                <a16:creationId xmlns:a16="http://schemas.microsoft.com/office/drawing/2014/main" id="{298D9C0C-9105-BB32-38C6-5391ED744DD5}"/>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0E6DE0CA-21CD-499C-8464-9BC5F6CA9F0C}" type="slidenum">
              <a:rPr lang="en-US" altLang="en-US"/>
              <a:pPr>
                <a:defRPr/>
              </a:pPr>
              <a:t>‹#›</a:t>
            </a:fld>
            <a:endParaRPr lang="en-US" altLang="en-US"/>
          </a:p>
        </p:txBody>
      </p:sp>
    </p:spTree>
    <p:extLst>
      <p:ext uri="{BB962C8B-B14F-4D97-AF65-F5344CB8AC3E}">
        <p14:creationId xmlns:p14="http://schemas.microsoft.com/office/powerpoint/2010/main" val="33471622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A0DA1B-52EB-6C4E-D9E8-E22F6731A8EF}"/>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4" name="Footer Placeholder 4">
            <a:extLst>
              <a:ext uri="{FF2B5EF4-FFF2-40B4-BE49-F238E27FC236}">
                <a16:creationId xmlns:a16="http://schemas.microsoft.com/office/drawing/2014/main" id="{4848C138-770E-FA34-935A-9D20973A3688}"/>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5" name="Slide Number Placeholder 5">
            <a:extLst>
              <a:ext uri="{FF2B5EF4-FFF2-40B4-BE49-F238E27FC236}">
                <a16:creationId xmlns:a16="http://schemas.microsoft.com/office/drawing/2014/main" id="{84BAE89F-7469-28F7-AA2E-F13010736D6F}"/>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D6E16D12-BBB1-4552-8422-7FB4A8E91D0C}" type="slidenum">
              <a:rPr lang="en-US" altLang="en-US"/>
              <a:pPr>
                <a:defRPr/>
              </a:pPr>
              <a:t>‹#›</a:t>
            </a:fld>
            <a:endParaRPr lang="en-US" altLang="en-US"/>
          </a:p>
        </p:txBody>
      </p:sp>
    </p:spTree>
    <p:extLst>
      <p:ext uri="{BB962C8B-B14F-4D97-AF65-F5344CB8AC3E}">
        <p14:creationId xmlns:p14="http://schemas.microsoft.com/office/powerpoint/2010/main" val="31764654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E43504D-1E4C-553C-91FE-0DC3907956C6}"/>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3" name="Footer Placeholder 4">
            <a:extLst>
              <a:ext uri="{FF2B5EF4-FFF2-40B4-BE49-F238E27FC236}">
                <a16:creationId xmlns:a16="http://schemas.microsoft.com/office/drawing/2014/main" id="{66271B9F-C6B9-4C7E-D76B-C8AEF038AAAE}"/>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4" name="Slide Number Placeholder 5">
            <a:extLst>
              <a:ext uri="{FF2B5EF4-FFF2-40B4-BE49-F238E27FC236}">
                <a16:creationId xmlns:a16="http://schemas.microsoft.com/office/drawing/2014/main" id="{91C40498-85FD-AD5B-3AD7-97CE9D5E7DE2}"/>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45B7AFAF-5980-4A28-9FC8-D50F62632A0F}" type="slidenum">
              <a:rPr lang="en-US" altLang="en-US"/>
              <a:pPr>
                <a:defRPr/>
              </a:pPr>
              <a:t>‹#›</a:t>
            </a:fld>
            <a:endParaRPr lang="en-US" altLang="en-US"/>
          </a:p>
        </p:txBody>
      </p:sp>
    </p:spTree>
    <p:extLst>
      <p:ext uri="{BB962C8B-B14F-4D97-AF65-F5344CB8AC3E}">
        <p14:creationId xmlns:p14="http://schemas.microsoft.com/office/powerpoint/2010/main" val="41150081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C5DC02A-D067-404C-1DE0-FB07DCB2160F}"/>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6" name="Footer Placeholder 4">
            <a:extLst>
              <a:ext uri="{FF2B5EF4-FFF2-40B4-BE49-F238E27FC236}">
                <a16:creationId xmlns:a16="http://schemas.microsoft.com/office/drawing/2014/main" id="{4D3C3205-E7D2-7D54-9B21-3F6C528AB66F}"/>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14AE0EDF-7460-29AD-6FAE-0263E077738B}"/>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EC321367-B762-4571-8272-771B5DD21610}" type="slidenum">
              <a:rPr lang="en-US" altLang="en-US"/>
              <a:pPr>
                <a:defRPr/>
              </a:pPr>
              <a:t>‹#›</a:t>
            </a:fld>
            <a:endParaRPr lang="en-US" altLang="en-US"/>
          </a:p>
        </p:txBody>
      </p:sp>
    </p:spTree>
    <p:extLst>
      <p:ext uri="{BB962C8B-B14F-4D97-AF65-F5344CB8AC3E}">
        <p14:creationId xmlns:p14="http://schemas.microsoft.com/office/powerpoint/2010/main" val="40657931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EA11BE4-9C48-BFDC-EAF4-0A3D11E608A2}"/>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6" name="Footer Placeholder 4">
            <a:extLst>
              <a:ext uri="{FF2B5EF4-FFF2-40B4-BE49-F238E27FC236}">
                <a16:creationId xmlns:a16="http://schemas.microsoft.com/office/drawing/2014/main" id="{A786B12D-11F9-60F0-1064-0A0E52D1B878}"/>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72E2AF0F-517C-45BF-E813-D4C4DDF1232F}"/>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37F74074-3461-4B62-BFC8-505D4E93FD1A}" type="slidenum">
              <a:rPr lang="en-US" altLang="en-US"/>
              <a:pPr>
                <a:defRPr/>
              </a:pPr>
              <a:t>‹#›</a:t>
            </a:fld>
            <a:endParaRPr lang="en-US" altLang="en-US"/>
          </a:p>
        </p:txBody>
      </p:sp>
    </p:spTree>
    <p:extLst>
      <p:ext uri="{BB962C8B-B14F-4D97-AF65-F5344CB8AC3E}">
        <p14:creationId xmlns:p14="http://schemas.microsoft.com/office/powerpoint/2010/main" val="31895163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BD119-7B56-0EC2-1652-8BAB6322972A}"/>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23CD5DDD-8CB9-88CE-CD33-B8DA711F9A88}"/>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1D597ABA-C8AB-5418-B713-32AA04DC354A}"/>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9AC7BDF0-8C88-4C66-9E7A-4A0527ECF7DE}" type="slidenum">
              <a:rPr lang="en-US" altLang="en-US"/>
              <a:pPr>
                <a:defRPr/>
              </a:pPr>
              <a:t>‹#›</a:t>
            </a:fld>
            <a:endParaRPr lang="en-US" altLang="en-US"/>
          </a:p>
        </p:txBody>
      </p:sp>
    </p:spTree>
    <p:extLst>
      <p:ext uri="{BB962C8B-B14F-4D97-AF65-F5344CB8AC3E}">
        <p14:creationId xmlns:p14="http://schemas.microsoft.com/office/powerpoint/2010/main" val="23574572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C38A0-B63A-3CF6-854C-02183E28E63B}"/>
              </a:ext>
            </a:extLst>
          </p:cNvPr>
          <p:cNvSpPr>
            <a:spLocks noGrp="1"/>
          </p:cNvSpPr>
          <p:nvPr>
            <p:ph type="dt" sz="half" idx="10"/>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2B8BDB40-0D46-8E2F-162A-8612A813F1EA}"/>
              </a:ext>
            </a:extLst>
          </p:cNvPr>
          <p:cNvSpPr>
            <a:spLocks noGrp="1"/>
          </p:cNvSpPr>
          <p:nvPr>
            <p:ph type="ftr" sz="quarter" idx="11"/>
          </p:nvPr>
        </p:nvSpPr>
        <p:spPr/>
        <p:txBody>
          <a:bodyPr/>
          <a:lstStyle>
            <a:lvl1pPr>
              <a:spcBef>
                <a:spcPct val="20000"/>
              </a:spcBef>
              <a:buClr>
                <a:schemeClr val="tx2"/>
              </a:buClr>
              <a:buSzPct val="90000"/>
              <a:buFont typeface="Wingdings" pitchFamily="2" charset="2"/>
              <a:buNone/>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D75DB35E-95EC-1D45-0424-746989DE9A79}"/>
              </a:ext>
            </a:extLst>
          </p:cNvPr>
          <p:cNvSpPr>
            <a:spLocks noGrp="1"/>
          </p:cNvSpPr>
          <p:nvPr>
            <p:ph type="sldNum" sz="quarter" idx="12"/>
          </p:nvPr>
        </p:nvSpPr>
        <p:spPr/>
        <p:txBody>
          <a:bodyPr/>
          <a:lstStyle>
            <a:lvl1pPr>
              <a:spcBef>
                <a:spcPct val="20000"/>
              </a:spcBef>
              <a:buClr>
                <a:schemeClr val="tx2"/>
              </a:buClr>
              <a:buSzPct val="90000"/>
              <a:buFont typeface="Wingdings" panose="05000000000000000000" pitchFamily="2" charset="2"/>
              <a:buNone/>
              <a:defRPr smtClean="0">
                <a:latin typeface="Times New Roman" panose="02020603050405020304" pitchFamily="18" charset="0"/>
              </a:defRPr>
            </a:lvl1pPr>
          </a:lstStyle>
          <a:p>
            <a:pPr>
              <a:defRPr/>
            </a:pPr>
            <a:fld id="{5BCEE1B1-9BA1-4D72-9226-86676EF6D88D}" type="slidenum">
              <a:rPr lang="en-US" altLang="en-US"/>
              <a:pPr>
                <a:defRPr/>
              </a:pPr>
              <a:t>‹#›</a:t>
            </a:fld>
            <a:endParaRPr lang="en-US" altLang="en-US"/>
          </a:p>
        </p:txBody>
      </p:sp>
    </p:spTree>
    <p:extLst>
      <p:ext uri="{BB962C8B-B14F-4D97-AF65-F5344CB8AC3E}">
        <p14:creationId xmlns:p14="http://schemas.microsoft.com/office/powerpoint/2010/main" val="9035800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933851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679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Title 2">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AE8321-5884-9E75-1272-926961F3131D}"/>
              </a:ext>
            </a:extLst>
          </p:cNvPr>
          <p:cNvSpPr>
            <a:spLocks noGrp="1"/>
          </p:cNvSpPr>
          <p:nvPr>
            <p:ph type="title" hasCustomPrompt="1"/>
          </p:nvPr>
        </p:nvSpPr>
        <p:spPr>
          <a:xfrm>
            <a:off x="763439" y="684311"/>
            <a:ext cx="4058728" cy="2749009"/>
          </a:xfrm>
        </p:spPr>
        <p:txBody>
          <a:bodyPr anchor="b">
            <a:normAutofit/>
          </a:bodyPr>
          <a:lstStyle>
            <a:lvl1pPr algn="l">
              <a:defRPr sz="3200"/>
            </a:lvl1pPr>
          </a:lstStyle>
          <a:p>
            <a:r>
              <a:rPr lang="en-US" dirty="0"/>
              <a:t>Click to add title</a:t>
            </a:r>
          </a:p>
        </p:txBody>
      </p:sp>
      <p:sp>
        <p:nvSpPr>
          <p:cNvPr id="13" name="Content Placeholder 12">
            <a:extLst>
              <a:ext uri="{FF2B5EF4-FFF2-40B4-BE49-F238E27FC236}">
                <a16:creationId xmlns:a16="http://schemas.microsoft.com/office/drawing/2014/main" id="{5EB8AC8C-DEDA-D180-1CD8-B67B47276E34}"/>
              </a:ext>
            </a:extLst>
          </p:cNvPr>
          <p:cNvSpPr>
            <a:spLocks noGrp="1"/>
          </p:cNvSpPr>
          <p:nvPr>
            <p:ph sz="quarter" idx="11" hasCustomPrompt="1"/>
          </p:nvPr>
        </p:nvSpPr>
        <p:spPr>
          <a:xfrm>
            <a:off x="757600" y="3662835"/>
            <a:ext cx="4064567" cy="246839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B22DF521-FA73-0B43-D1F3-A28543BA84E8}"/>
              </a:ext>
            </a:extLst>
          </p:cNvPr>
          <p:cNvSpPr>
            <a:spLocks noGrp="1"/>
          </p:cNvSpPr>
          <p:nvPr>
            <p:ph type="pic" sz="quarter" idx="10" hasCustomPrompt="1"/>
          </p:nvPr>
        </p:nvSpPr>
        <p:spPr>
          <a:xfrm>
            <a:off x="5707756" y="4"/>
            <a:ext cx="5786438" cy="6134100"/>
          </a:xfrm>
        </p:spPr>
        <p:txBody>
          <a:bodyPr/>
          <a:lstStyle>
            <a:lvl1pPr marL="0" indent="0" algn="ctr">
              <a:buNone/>
              <a:defRPr/>
            </a:lvl1pPr>
          </a:lstStyle>
          <a:p>
            <a:r>
              <a:rPr lang="en-US" dirty="0"/>
              <a:t>Click icon to insert picture</a:t>
            </a:r>
          </a:p>
        </p:txBody>
      </p:sp>
      <p:cxnSp>
        <p:nvCxnSpPr>
          <p:cNvPr id="5" name="Straight Connector 4">
            <a:extLst>
              <a:ext uri="{FF2B5EF4-FFF2-40B4-BE49-F238E27FC236}">
                <a16:creationId xmlns:a16="http://schemas.microsoft.com/office/drawing/2014/main" id="{9D527B4D-405A-DCD2-6970-1162843E00DD}"/>
              </a:ext>
              <a:ext uri="{C183D7F6-B498-43B3-948B-1728B52AA6E4}">
                <adec:decorative xmlns:adec="http://schemas.microsoft.com/office/drawing/2017/decorative" val="1"/>
              </a:ext>
            </a:extLst>
          </p:cNvPr>
          <p:cNvCxnSpPr>
            <a:cxnSpLocks/>
          </p:cNvCxnSpPr>
          <p:nvPr userDrawn="1"/>
        </p:nvCxnSpPr>
        <p:spPr>
          <a:xfrm>
            <a:off x="814484" y="721031"/>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10919012" y="6274074"/>
            <a:ext cx="672354" cy="583926"/>
          </a:xfrm>
          <a:prstGeom prst="rect">
            <a:avLst/>
          </a:prstGeom>
        </p:spPr>
        <p:txBody>
          <a:bodyPr vert="horz" lIns="91440" tIns="45720" rIns="91440" bIns="45720" rtlCol="0" anchor="t"/>
          <a:lstStyle>
            <a:lvl1pPr algn="r">
              <a:defRPr sz="1400">
                <a:solidFill>
                  <a:schemeClr val="tx1"/>
                </a:solidFill>
              </a:defRPr>
            </a:lvl1pPr>
          </a:lstStyle>
          <a:p>
            <a:fld id="{C3DB2ADC-AF19-4574-8C10-79B5B04FCA27}" type="slidenum">
              <a:rPr lang="en-US" smtClean="0"/>
              <a:pPr/>
              <a:t>‹#›</a:t>
            </a:fld>
            <a:endParaRPr lang="en-US" dirty="0"/>
          </a:p>
        </p:txBody>
      </p:sp>
      <p:cxnSp>
        <p:nvCxnSpPr>
          <p:cNvPr id="2" name="Straight Connector 1">
            <a:extLst>
              <a:ext uri="{FF2B5EF4-FFF2-40B4-BE49-F238E27FC236}">
                <a16:creationId xmlns:a16="http://schemas.microsoft.com/office/drawing/2014/main" id="{B3B79298-0F84-5214-4916-E9C0B4B46AB4}"/>
              </a:ext>
              <a:ext uri="{C183D7F6-B498-43B3-948B-1728B52AA6E4}">
                <adec:decorative xmlns:adec="http://schemas.microsoft.com/office/drawing/2017/decorative" val="1"/>
              </a:ext>
            </a:extLst>
          </p:cNvPr>
          <p:cNvCxnSpPr>
            <a:cxnSpLocks/>
          </p:cNvCxnSpPr>
          <p:nvPr userDrawn="1"/>
        </p:nvCxnSpPr>
        <p:spPr>
          <a:xfrm>
            <a:off x="5699342"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423600"/>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827715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4910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24740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1322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1491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78781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86148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6204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22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734591" y="976997"/>
            <a:ext cx="11000209" cy="1188227"/>
          </a:xfrm>
          <a:prstGeom prst="rect">
            <a:avLst/>
          </a:prstGeom>
        </p:spPr>
        <p:txBody>
          <a:bodyPr anchor="t">
            <a:normAutofit/>
          </a:bodyPr>
          <a:lstStyle>
            <a:lvl1pPr>
              <a:defRPr sz="3200"/>
            </a:lvl1pPr>
          </a:lstStyle>
          <a:p>
            <a:r>
              <a:rPr lang="en-US" dirty="0"/>
              <a:t>Click to add title</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734593" y="2244725"/>
            <a:ext cx="5045105" cy="4233713"/>
          </a:xfrm>
        </p:spPr>
        <p:txBody>
          <a:bodyPr>
            <a:normAutofit/>
          </a:bodyPr>
          <a:lstStyle>
            <a:lvl1pPr>
              <a:spcBef>
                <a:spcPts val="0"/>
              </a:spcBef>
              <a:spcAft>
                <a:spcPts val="1200"/>
              </a:spcAft>
              <a:defRPr sz="1800"/>
            </a:lvl1pPr>
            <a:lvl2pPr>
              <a:spcBef>
                <a:spcPts val="0"/>
              </a:spcBef>
              <a:spcAft>
                <a:spcPts val="1200"/>
              </a:spcAft>
              <a:defRPr sz="1600"/>
            </a:lvl2pPr>
            <a:lvl3pPr>
              <a:spcBef>
                <a:spcPts val="0"/>
              </a:spcBef>
              <a:spcAft>
                <a:spcPts val="1200"/>
              </a:spcAft>
              <a:defRPr sz="1400"/>
            </a:lvl3pPr>
            <a:lvl4pPr>
              <a:spcBef>
                <a:spcPts val="0"/>
              </a:spcBef>
              <a:spcAft>
                <a:spcPts val="1200"/>
              </a:spcAft>
              <a:defRPr sz="1200"/>
            </a:lvl4pPr>
            <a:lvl5pPr>
              <a:spcBef>
                <a:spcPts val="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3AC3921-F10C-2A33-F8DF-3B42EE1E382E}"/>
              </a:ext>
              <a:ext uri="{C183D7F6-B498-43B3-948B-1728B52AA6E4}">
                <adec:decorative xmlns:adec="http://schemas.microsoft.com/office/drawing/2017/decorative" val="1"/>
              </a:ext>
            </a:extLst>
          </p:cNvPr>
          <p:cNvCxnSpPr>
            <a:cxnSpLocks/>
          </p:cNvCxnSpPr>
          <p:nvPr userDrawn="1"/>
        </p:nvCxnSpPr>
        <p:spPr>
          <a:xfrm>
            <a:off x="724574" y="723899"/>
            <a:ext cx="1101022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A4F2998B-5567-1A45-7720-4998CC19EF0D}"/>
              </a:ext>
            </a:extLst>
          </p:cNvPr>
          <p:cNvSpPr>
            <a:spLocks noGrp="1"/>
          </p:cNvSpPr>
          <p:nvPr>
            <p:ph sz="quarter" idx="11" hasCustomPrompt="1"/>
          </p:nvPr>
        </p:nvSpPr>
        <p:spPr>
          <a:xfrm>
            <a:off x="6412304" y="2244724"/>
            <a:ext cx="5322496" cy="4233713"/>
          </a:xfrm>
        </p:spPr>
        <p:txBody>
          <a:bodyPr>
            <a:normAutofit/>
          </a:bodyPr>
          <a:lstStyle>
            <a:lvl1pPr>
              <a:spcBef>
                <a:spcPts val="0"/>
              </a:spcBef>
              <a:spcAft>
                <a:spcPts val="1200"/>
              </a:spcAft>
              <a:defRPr sz="1800"/>
            </a:lvl1pPr>
            <a:lvl2pPr>
              <a:spcBef>
                <a:spcPts val="0"/>
              </a:spcBef>
              <a:spcAft>
                <a:spcPts val="1200"/>
              </a:spcAft>
              <a:defRPr sz="1600"/>
            </a:lvl2pPr>
            <a:lvl3pPr>
              <a:spcBef>
                <a:spcPts val="0"/>
              </a:spcBef>
              <a:spcAft>
                <a:spcPts val="1200"/>
              </a:spcAft>
              <a:defRPr sz="1400"/>
            </a:lvl3pPr>
            <a:lvl4pPr>
              <a:spcBef>
                <a:spcPts val="0"/>
              </a:spcBef>
              <a:spcAft>
                <a:spcPts val="1200"/>
              </a:spcAft>
              <a:defRPr sz="1200"/>
            </a:lvl4pPr>
            <a:lvl5pPr>
              <a:spcBef>
                <a:spcPts val="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587411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719146" y="983901"/>
            <a:ext cx="5724786" cy="1198580"/>
          </a:xfrm>
          <a:prstGeom prst="rect">
            <a:avLst/>
          </a:prstGeom>
        </p:spPr>
        <p:txBody>
          <a:bodyPr anchor="t">
            <a:normAutofit/>
          </a:bodyPr>
          <a:lstStyle>
            <a:lvl1pPr>
              <a:defRPr sz="3200"/>
            </a:lvl1pPr>
          </a:lstStyle>
          <a:p>
            <a:r>
              <a:rPr lang="en-US" dirty="0"/>
              <a:t>Click to add title</a:t>
            </a:r>
          </a:p>
        </p:txBody>
      </p:sp>
      <p:sp>
        <p:nvSpPr>
          <p:cNvPr id="7" name="Content Placeholder 6">
            <a:extLst>
              <a:ext uri="{FF2B5EF4-FFF2-40B4-BE49-F238E27FC236}">
                <a16:creationId xmlns:a16="http://schemas.microsoft.com/office/drawing/2014/main" id="{63C6D5E5-DE84-EC37-75DB-50DB75B5CD48}"/>
              </a:ext>
            </a:extLst>
          </p:cNvPr>
          <p:cNvSpPr>
            <a:spLocks noGrp="1"/>
          </p:cNvSpPr>
          <p:nvPr>
            <p:ph sz="quarter" idx="14" hasCustomPrompt="1"/>
          </p:nvPr>
        </p:nvSpPr>
        <p:spPr>
          <a:xfrm>
            <a:off x="710520" y="2244725"/>
            <a:ext cx="5724786" cy="3795683"/>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p:nvPr>
        </p:nvSpPr>
        <p:spPr>
          <a:xfrm>
            <a:off x="7315200" y="723899"/>
            <a:ext cx="4876800" cy="5316510"/>
          </a:xfrm>
          <a:prstGeom prst="rect">
            <a:avLst/>
          </a:prstGeom>
        </p:spPr>
        <p:txBody>
          <a:bodyPr>
            <a:normAutofit/>
          </a:bodyPr>
          <a:lstStyle>
            <a:lvl1pPr marL="0" indent="0" algn="ctr">
              <a:buNone/>
              <a:defRPr sz="1800"/>
            </a:lvl1pPr>
          </a:lstStyle>
          <a:p>
            <a:r>
              <a:rPr lang="en-US" dirty="0"/>
              <a:t>Click icon to add picture</a:t>
            </a:r>
          </a:p>
        </p:txBody>
      </p:sp>
      <p:cxnSp>
        <p:nvCxnSpPr>
          <p:cNvPr id="3" name="Straight Connector 2">
            <a:extLst>
              <a:ext uri="{FF2B5EF4-FFF2-40B4-BE49-F238E27FC236}">
                <a16:creationId xmlns:a16="http://schemas.microsoft.com/office/drawing/2014/main" id="{A541CC69-A0B0-C1BE-2165-D8AD1B7D2DDA}"/>
              </a:ext>
              <a:ext uri="{C183D7F6-B498-43B3-948B-1728B52AA6E4}">
                <adec:decorative xmlns:adec="http://schemas.microsoft.com/office/drawing/2017/decorative" val="1"/>
              </a:ext>
            </a:extLst>
          </p:cNvPr>
          <p:cNvCxnSpPr>
            <a:cxnSpLocks/>
          </p:cNvCxnSpPr>
          <p:nvPr userDrawn="1"/>
        </p:nvCxnSpPr>
        <p:spPr>
          <a:xfrm>
            <a:off x="724574" y="723899"/>
            <a:ext cx="57867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147C2FA-8BD9-36BF-787A-3B3C4847BF5F}"/>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46066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685800"/>
            <a:ext cx="11582400" cy="3200400"/>
          </a:xfrm>
          <a:effectLst>
            <a:outerShdw dist="28398" dir="6993903" algn="ctr" rotWithShape="0">
              <a:schemeClr val="bg2"/>
            </a:outerShdw>
          </a:effectLst>
        </p:spPr>
        <p:txBody>
          <a:bodyPr/>
          <a:lstStyle>
            <a:lvl1pPr>
              <a:defRPr sz="7200">
                <a:solidFill>
                  <a:schemeClr val="bg1"/>
                </a:solidFill>
                <a:latin typeface="Gill Sans MT" pitchFamily="34" charset="0"/>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422400" y="5029200"/>
            <a:ext cx="8636000" cy="685800"/>
          </a:xfrm>
          <a:extLst>
            <a:ext uri="{AF507438-7753-43E0-B8FC-AC1667EBCBE1}">
              <a14:hiddenEffects xmlns:a14="http://schemas.microsoft.com/office/drawing/2010/main">
                <a:effectLst>
                  <a:outerShdw dist="28398" dir="6993903" algn="ctr" rotWithShape="0">
                    <a:schemeClr val="bg2"/>
                  </a:outerShdw>
                </a:effectLst>
              </a14:hiddenEffects>
            </a:ext>
          </a:extLst>
        </p:spPr>
        <p:txBody>
          <a:bodyPr/>
          <a:lstStyle>
            <a:lvl1pPr marL="0" indent="0" algn="ctr">
              <a:buFontTx/>
              <a:buNone/>
              <a:defRPr sz="3600">
                <a:solidFill>
                  <a:schemeClr val="bg1"/>
                </a:solidFill>
                <a:effectLst>
                  <a:outerShdw blurRad="38100" dist="38100" dir="2700000" algn="tl">
                    <a:srgbClr val="808080"/>
                  </a:outerShdw>
                </a:effectLst>
                <a:latin typeface="Gill Sans MT" pitchFamily="34" charset="0"/>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a:extLst>
            <a:ext uri="{AF507438-7753-43E0-B8FC-AC1667EBCBE1}">
              <a14:hiddenEffects xmlns:a14="http://schemas.microsoft.com/office/drawing/2010/main">
                <a:effectLst>
                  <a:outerShdw dist="28398" dir="6993903" algn="ctr" rotWithShape="0">
                    <a:schemeClr val="bg2"/>
                  </a:outerShdw>
                </a:effectLst>
              </a14:hiddenEffects>
            </a:ext>
          </a:extLst>
        </p:spPr>
        <p:txBody>
          <a:bodyPr/>
          <a:lstStyle>
            <a:lvl1pPr>
              <a:defRPr/>
            </a:lvl1pPr>
          </a:lstStyle>
          <a:p>
            <a:endParaRPr lang="en-US" altLang="en-US"/>
          </a:p>
        </p:txBody>
      </p:sp>
      <p:sp>
        <p:nvSpPr>
          <p:cNvPr id="3077" name="Rectangle 5"/>
          <p:cNvSpPr>
            <a:spLocks noGrp="1" noChangeArrowheads="1"/>
          </p:cNvSpPr>
          <p:nvPr>
            <p:ph type="ftr" sz="quarter" idx="3"/>
          </p:nvPr>
        </p:nvSpPr>
        <p:spPr>
          <a:extLst>
            <a:ext uri="{AF507438-7753-43E0-B8FC-AC1667EBCBE1}">
              <a14:hiddenEffects xmlns:a14="http://schemas.microsoft.com/office/drawing/2010/main">
                <a:effectLst>
                  <a:outerShdw dist="28398" dir="6993903" algn="ctr" rotWithShape="0">
                    <a:schemeClr val="bg2"/>
                  </a:outerShdw>
                </a:effectLst>
              </a14:hiddenEffects>
            </a:ext>
          </a:extLst>
        </p:spPr>
        <p:txBody>
          <a:bodyPr/>
          <a:lstStyle>
            <a:lvl1pPr>
              <a:defRPr/>
            </a:lvl1pPr>
          </a:lstStyle>
          <a:p>
            <a:endParaRPr lang="en-US" altLang="en-US"/>
          </a:p>
        </p:txBody>
      </p:sp>
      <p:sp>
        <p:nvSpPr>
          <p:cNvPr id="3078" name="Rectangle 6"/>
          <p:cNvSpPr>
            <a:spLocks noGrp="1" noChangeArrowheads="1"/>
          </p:cNvSpPr>
          <p:nvPr>
            <p:ph type="sldNum" sz="quarter" idx="4"/>
          </p:nvPr>
        </p:nvSpPr>
        <p:spPr>
          <a:extLst>
            <a:ext uri="{AF507438-7753-43E0-B8FC-AC1667EBCBE1}">
              <a14:hiddenEffects xmlns:a14="http://schemas.microsoft.com/office/drawing/2010/main">
                <a:effectLst>
                  <a:outerShdw dist="28398" dir="6993903" algn="ctr" rotWithShape="0">
                    <a:schemeClr val="bg2"/>
                  </a:outerShdw>
                </a:effectLst>
              </a14:hiddenEffects>
            </a:ext>
          </a:extLst>
        </p:spPr>
        <p:txBody>
          <a:bodyPr/>
          <a:lstStyle>
            <a:lvl1pPr>
              <a:defRPr/>
            </a:lvl1pPr>
          </a:lstStyle>
          <a:p>
            <a:fld id="{D74B9D97-1238-4CD3-B075-08DDB92CEDA6}" type="slidenum">
              <a:rPr lang="en-US" altLang="en-US"/>
              <a:pPr/>
              <a:t>‹#›</a:t>
            </a:fld>
            <a:endParaRPr lang="en-US" altLang="en-US"/>
          </a:p>
        </p:txBody>
      </p:sp>
      <p:pic>
        <p:nvPicPr>
          <p:cNvPr id="3098" name="Picture 26"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3"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7"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584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72801" y="1"/>
            <a:ext cx="929217"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262784" y="1"/>
            <a:ext cx="929216" cy="239713"/>
          </a:xfrm>
          <a:prstGeom prst="rect">
            <a:avLst/>
          </a:prstGeom>
          <a:noFill/>
          <a:extLst>
            <a:ext uri="{909E8E84-426E-40DD-AFC4-6F175D3DCCD1}">
              <a14:hiddenFill xmlns:a14="http://schemas.microsoft.com/office/drawing/2010/main">
                <a:solidFill>
                  <a:srgbClr val="FFFFFF"/>
                </a:solidFill>
              </a14:hiddenFill>
            </a:ext>
          </a:extLst>
        </p:spPr>
      </p:pic>
      <p:pic>
        <p:nvPicPr>
          <p:cNvPr id="3113" name="Picture 41"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15" name="Picture 43"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17" name="Picture 45"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19" name="Picture 47"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8"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21" name="Picture 49"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22" name="Picture 50"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23" name="Picture 51"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24" name="Picture 52"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584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25" name="Picture 53"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72801" y="6618288"/>
            <a:ext cx="929217" cy="239712"/>
          </a:xfrm>
          <a:prstGeom prst="rect">
            <a:avLst/>
          </a:prstGeom>
          <a:noFill/>
          <a:extLst>
            <a:ext uri="{909E8E84-426E-40DD-AFC4-6F175D3DCCD1}">
              <a14:hiddenFill xmlns:a14="http://schemas.microsoft.com/office/drawing/2010/main">
                <a:solidFill>
                  <a:srgbClr val="FFFFFF"/>
                </a:solidFill>
              </a14:hiddenFill>
            </a:ext>
          </a:extLst>
        </p:spPr>
      </p:pic>
      <p:pic>
        <p:nvPicPr>
          <p:cNvPr id="3126" name="Picture 54" descr="C:\My Documents\My Pictures\Animations\All Animations\3_13_2001\stars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262784" y="6618288"/>
            <a:ext cx="929216" cy="23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66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676001722"/>
      </p:ext>
    </p:extLst>
  </p:cSld>
  <p:clrMapOvr>
    <a:masterClrMapping/>
  </p:clrMapOvr>
  <p:hf hdr="0" ft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3EC1A3F-61B9-476D-A760-A83E9FB1933E}" type="slidenum">
              <a:rPr lang="en-US" altLang="en-US"/>
              <a:pPr/>
              <a:t>‹#›</a:t>
            </a:fld>
            <a:endParaRPr lang="en-US" altLang="en-US"/>
          </a:p>
        </p:txBody>
      </p:sp>
    </p:spTree>
    <p:extLst>
      <p:ext uri="{BB962C8B-B14F-4D97-AF65-F5344CB8AC3E}">
        <p14:creationId xmlns:p14="http://schemas.microsoft.com/office/powerpoint/2010/main" val="807690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351747-8DFB-4E57-9AE2-80280D1C5A31}" type="slidenum">
              <a:rPr lang="en-US" altLang="en-US"/>
              <a:pPr/>
              <a:t>‹#›</a:t>
            </a:fld>
            <a:endParaRPr lang="en-US" altLang="en-US"/>
          </a:p>
        </p:txBody>
      </p:sp>
    </p:spTree>
    <p:extLst>
      <p:ext uri="{BB962C8B-B14F-4D97-AF65-F5344CB8AC3E}">
        <p14:creationId xmlns:p14="http://schemas.microsoft.com/office/powerpoint/2010/main" val="2781353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1044B90-BE89-4806-8D7D-6F9FDA9A5F11}" type="slidenum">
              <a:rPr lang="en-US" altLang="en-US"/>
              <a:pPr/>
              <a:t>‹#›</a:t>
            </a:fld>
            <a:endParaRPr lang="en-US" altLang="en-US"/>
          </a:p>
        </p:txBody>
      </p:sp>
    </p:spTree>
    <p:extLst>
      <p:ext uri="{BB962C8B-B14F-4D97-AF65-F5344CB8AC3E}">
        <p14:creationId xmlns:p14="http://schemas.microsoft.com/office/powerpoint/2010/main" val="244199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FEFB288-1FA0-4875-A8A5-77F206ECEBE5}" type="slidenum">
              <a:rPr lang="en-US" altLang="en-US"/>
              <a:pPr/>
              <a:t>‹#›</a:t>
            </a:fld>
            <a:endParaRPr lang="en-US" altLang="en-US"/>
          </a:p>
        </p:txBody>
      </p:sp>
    </p:spTree>
    <p:extLst>
      <p:ext uri="{BB962C8B-B14F-4D97-AF65-F5344CB8AC3E}">
        <p14:creationId xmlns:p14="http://schemas.microsoft.com/office/powerpoint/2010/main" val="2311972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E8EBA75-C8E4-4900-8AD9-D091457BC52F}" type="slidenum">
              <a:rPr lang="en-US" altLang="en-US"/>
              <a:pPr/>
              <a:t>‹#›</a:t>
            </a:fld>
            <a:endParaRPr lang="en-US" altLang="en-US"/>
          </a:p>
        </p:txBody>
      </p:sp>
    </p:spTree>
    <p:extLst>
      <p:ext uri="{BB962C8B-B14F-4D97-AF65-F5344CB8AC3E}">
        <p14:creationId xmlns:p14="http://schemas.microsoft.com/office/powerpoint/2010/main" val="4189314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B365ED8-D3CF-4E5F-8595-B1D9A4CCE5CE}" type="slidenum">
              <a:rPr lang="en-US" altLang="en-US"/>
              <a:pPr/>
              <a:t>‹#›</a:t>
            </a:fld>
            <a:endParaRPr lang="en-US" altLang="en-US"/>
          </a:p>
        </p:txBody>
      </p:sp>
    </p:spTree>
    <p:extLst>
      <p:ext uri="{BB962C8B-B14F-4D97-AF65-F5344CB8AC3E}">
        <p14:creationId xmlns:p14="http://schemas.microsoft.com/office/powerpoint/2010/main" val="3915234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4C62B5-3A57-43FA-9591-04FE44CDD17C}" type="slidenum">
              <a:rPr lang="en-US" altLang="en-US"/>
              <a:pPr/>
              <a:t>‹#›</a:t>
            </a:fld>
            <a:endParaRPr lang="en-US" altLang="en-US"/>
          </a:p>
        </p:txBody>
      </p:sp>
    </p:spTree>
    <p:extLst>
      <p:ext uri="{BB962C8B-B14F-4D97-AF65-F5344CB8AC3E}">
        <p14:creationId xmlns:p14="http://schemas.microsoft.com/office/powerpoint/2010/main" val="3323343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2CB839-7C36-4DCF-B319-70D5D01BC9D3}" type="slidenum">
              <a:rPr lang="en-US" altLang="en-US"/>
              <a:pPr/>
              <a:t>‹#›</a:t>
            </a:fld>
            <a:endParaRPr lang="en-US" altLang="en-US"/>
          </a:p>
        </p:txBody>
      </p:sp>
    </p:spTree>
    <p:extLst>
      <p:ext uri="{BB962C8B-B14F-4D97-AF65-F5344CB8AC3E}">
        <p14:creationId xmlns:p14="http://schemas.microsoft.com/office/powerpoint/2010/main" val="216427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AF3D979-2071-4E83-BDD9-03B5DE168B72}" type="slidenum">
              <a:rPr lang="en-US" altLang="en-US"/>
              <a:pPr/>
              <a:t>‹#›</a:t>
            </a:fld>
            <a:endParaRPr lang="en-US" altLang="en-US"/>
          </a:p>
        </p:txBody>
      </p:sp>
    </p:spTree>
    <p:extLst>
      <p:ext uri="{BB962C8B-B14F-4D97-AF65-F5344CB8AC3E}">
        <p14:creationId xmlns:p14="http://schemas.microsoft.com/office/powerpoint/2010/main" val="668983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2A720B-C2D2-49BA-8E33-4FCED21BE159}" type="slidenum">
              <a:rPr lang="en-US" altLang="en-US"/>
              <a:pPr/>
              <a:t>‹#›</a:t>
            </a:fld>
            <a:endParaRPr lang="en-US" altLang="en-US"/>
          </a:p>
        </p:txBody>
      </p:sp>
    </p:spTree>
    <p:extLst>
      <p:ext uri="{BB962C8B-B14F-4D97-AF65-F5344CB8AC3E}">
        <p14:creationId xmlns:p14="http://schemas.microsoft.com/office/powerpoint/2010/main" val="135656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248991466"/>
      </p:ext>
    </p:extLst>
  </p:cSld>
  <p:clrMapOvr>
    <a:masterClrMapping/>
  </p:clrMapOvr>
  <p:hf hdr="0" ft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8029-33F3-9414-AD10-00871D91AA5D}"/>
              </a:ext>
            </a:extLst>
          </p:cNvPr>
          <p:cNvSpPr>
            <a:spLocks noGrp="1"/>
          </p:cNvSpPr>
          <p:nvPr>
            <p:ph type="ctrTitle"/>
          </p:nvPr>
        </p:nvSpPr>
        <p:spPr>
          <a:xfrm>
            <a:off x="2267712" y="1408176"/>
            <a:ext cx="6400800" cy="2387600"/>
          </a:xfrm>
        </p:spPr>
        <p:txBody>
          <a:bodyPr anchor="t">
            <a:normAutofit/>
          </a:bodyPr>
          <a:lstStyle>
            <a:lvl1pPr algn="l">
              <a:lnSpc>
                <a:spcPct val="80000"/>
              </a:lnSpc>
              <a:defRPr sz="7200" cap="all" baseline="0">
                <a:solidFill>
                  <a:schemeClr val="bg1"/>
                </a:solidFill>
              </a:defRPr>
            </a:lvl1pPr>
          </a:lstStyle>
          <a:p>
            <a:r>
              <a:rPr lang="en-US" dirty="0"/>
              <a:t>Click to edit Master title style</a:t>
            </a:r>
            <a:endParaRPr lang="en-PK" dirty="0"/>
          </a:p>
        </p:txBody>
      </p:sp>
      <p:sp>
        <p:nvSpPr>
          <p:cNvPr id="3" name="Subtitle 2">
            <a:extLst>
              <a:ext uri="{FF2B5EF4-FFF2-40B4-BE49-F238E27FC236}">
                <a16:creationId xmlns:a16="http://schemas.microsoft.com/office/drawing/2014/main" id="{4F32B008-64B6-378D-9C5D-DCC8DFEBC69E}"/>
              </a:ext>
            </a:extLst>
          </p:cNvPr>
          <p:cNvSpPr>
            <a:spLocks noGrp="1"/>
          </p:cNvSpPr>
          <p:nvPr>
            <p:ph type="subTitle" idx="1"/>
          </p:nvPr>
        </p:nvSpPr>
        <p:spPr>
          <a:xfrm>
            <a:off x="3867912" y="5047488"/>
            <a:ext cx="5486400" cy="384048"/>
          </a:xfrm>
        </p:spPr>
        <p:txBody>
          <a:bodyPr/>
          <a:lstStyle>
            <a:lvl1pPr marL="0" indent="0" algn="l">
              <a:lnSpc>
                <a:spcPct val="80000"/>
              </a:lnSpc>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grpSp>
        <p:nvGrpSpPr>
          <p:cNvPr id="7" name="Group 6">
            <a:extLst>
              <a:ext uri="{FF2B5EF4-FFF2-40B4-BE49-F238E27FC236}">
                <a16:creationId xmlns:a16="http://schemas.microsoft.com/office/drawing/2014/main" id="{15444BA9-47A2-8EBA-F11F-AF833CBC1FB6}"/>
              </a:ext>
            </a:extLst>
          </p:cNvPr>
          <p:cNvGrpSpPr/>
          <p:nvPr userDrawn="1"/>
        </p:nvGrpSpPr>
        <p:grpSpPr>
          <a:xfrm>
            <a:off x="3979533" y="5801746"/>
            <a:ext cx="8221703" cy="0"/>
            <a:chOff x="3733800" y="5539861"/>
            <a:chExt cx="8221703" cy="0"/>
          </a:xfrm>
        </p:grpSpPr>
        <p:cxnSp>
          <p:nvCxnSpPr>
            <p:cNvPr id="8" name="Straight Connector 7">
              <a:extLst>
                <a:ext uri="{FF2B5EF4-FFF2-40B4-BE49-F238E27FC236}">
                  <a16:creationId xmlns:a16="http://schemas.microsoft.com/office/drawing/2014/main" id="{F7C7E957-5A54-C6BB-DBCA-B0A579E99122}"/>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75792F5-3B57-83E5-2E85-1B67A64BF570}"/>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5287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3BBE-23DC-E951-32B6-0E91B8089184}"/>
              </a:ext>
            </a:extLst>
          </p:cNvPr>
          <p:cNvSpPr>
            <a:spLocks noGrp="1"/>
          </p:cNvSpPr>
          <p:nvPr>
            <p:ph type="title"/>
          </p:nvPr>
        </p:nvSpPr>
        <p:spPr>
          <a:xfrm>
            <a:off x="2295144" y="1463040"/>
            <a:ext cx="7498080" cy="704088"/>
          </a:xfrm>
        </p:spPr>
        <p:txBody>
          <a:bodyPr/>
          <a:lstStyle>
            <a:lvl1pPr>
              <a:defRPr sz="5000"/>
            </a:lvl1pPr>
          </a:lstStyle>
          <a:p>
            <a:r>
              <a:rPr lang="en-US" dirty="0"/>
              <a:t>Click to edit Master title style</a:t>
            </a:r>
            <a:endParaRPr lang="en-PK" dirty="0"/>
          </a:p>
        </p:txBody>
      </p:sp>
      <p:sp>
        <p:nvSpPr>
          <p:cNvPr id="3" name="Content Placeholder 2">
            <a:extLst>
              <a:ext uri="{FF2B5EF4-FFF2-40B4-BE49-F238E27FC236}">
                <a16:creationId xmlns:a16="http://schemas.microsoft.com/office/drawing/2014/main" id="{4110836A-7452-872A-28D0-081C1338DC63}"/>
              </a:ext>
            </a:extLst>
          </p:cNvPr>
          <p:cNvSpPr>
            <a:spLocks noGrp="1"/>
          </p:cNvSpPr>
          <p:nvPr>
            <p:ph idx="1"/>
          </p:nvPr>
        </p:nvSpPr>
        <p:spPr>
          <a:xfrm>
            <a:off x="2322576" y="2953512"/>
            <a:ext cx="7470648" cy="3296563"/>
          </a:xfrm>
        </p:spPr>
        <p:txBody>
          <a:bodyPr/>
          <a:lstStyle>
            <a:lvl1pPr marL="0" indent="0">
              <a:lnSpc>
                <a:spcPct val="100000"/>
              </a:lnSpc>
              <a:spcBef>
                <a:spcPts val="0"/>
              </a:spcBef>
              <a:spcAft>
                <a:spcPts val="1500"/>
              </a:spcAft>
              <a:buNone/>
              <a:defRPr sz="2200" b="1"/>
            </a:lvl1pPr>
            <a:lvl2pPr marL="0" indent="0">
              <a:lnSpc>
                <a:spcPct val="100000"/>
              </a:lnSpc>
              <a:spcBef>
                <a:spcPts val="0"/>
              </a:spcBef>
              <a:buNone/>
              <a:defRPr sz="1600" i="1"/>
            </a:lvl2pPr>
          </a:lstStyle>
          <a:p>
            <a:pPr lvl="0"/>
            <a:r>
              <a:rPr lang="en-US" dirty="0"/>
              <a:t>Click to edit Master text styles</a:t>
            </a:r>
          </a:p>
          <a:p>
            <a:pPr lvl="1"/>
            <a:r>
              <a:rPr lang="en-US" dirty="0"/>
              <a:t>Second level</a:t>
            </a:r>
          </a:p>
          <a:p>
            <a:pPr lvl="2"/>
            <a:endParaRPr lang="en-PK" dirty="0"/>
          </a:p>
        </p:txBody>
      </p:sp>
      <p:sp>
        <p:nvSpPr>
          <p:cNvPr id="5" name="Footer Placeholder 4">
            <a:extLst>
              <a:ext uri="{FF2B5EF4-FFF2-40B4-BE49-F238E27FC236}">
                <a16:creationId xmlns:a16="http://schemas.microsoft.com/office/drawing/2014/main" id="{35E39F35-2573-69E0-B17D-B4B0F85CE77B}"/>
              </a:ext>
            </a:extLst>
          </p:cNvPr>
          <p:cNvSpPr>
            <a:spLocks noGrp="1"/>
          </p:cNvSpPr>
          <p:nvPr>
            <p:ph type="ftr" sz="quarter" idx="11"/>
          </p:nvPr>
        </p:nvSpPr>
        <p:spPr/>
        <p:txBody>
          <a:bodyPr/>
          <a:lstStyle/>
          <a:p>
            <a:r>
              <a:rPr lang="en-US" dirty="0"/>
              <a:t>Presentation title</a:t>
            </a:r>
            <a:endParaRPr lang="en-PK"/>
          </a:p>
        </p:txBody>
      </p:sp>
      <p:sp>
        <p:nvSpPr>
          <p:cNvPr id="6" name="Slide Number Placeholder 5">
            <a:extLst>
              <a:ext uri="{FF2B5EF4-FFF2-40B4-BE49-F238E27FC236}">
                <a16:creationId xmlns:a16="http://schemas.microsoft.com/office/drawing/2014/main" id="{35B5CE41-241D-72CD-1C8F-006A477B530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grpSp>
        <p:nvGrpSpPr>
          <p:cNvPr id="7" name="Group 6">
            <a:extLst>
              <a:ext uri="{FF2B5EF4-FFF2-40B4-BE49-F238E27FC236}">
                <a16:creationId xmlns:a16="http://schemas.microsoft.com/office/drawing/2014/main" id="{52789DD7-8E5F-BCF6-7A1E-0AC33BD880AC}"/>
              </a:ext>
            </a:extLst>
          </p:cNvPr>
          <p:cNvGrpSpPr/>
          <p:nvPr userDrawn="1"/>
        </p:nvGrpSpPr>
        <p:grpSpPr>
          <a:xfrm>
            <a:off x="2400300" y="2535841"/>
            <a:ext cx="9801127" cy="821"/>
            <a:chOff x="2286319" y="5546299"/>
            <a:chExt cx="9801127" cy="903"/>
          </a:xfrm>
        </p:grpSpPr>
        <p:cxnSp>
          <p:nvCxnSpPr>
            <p:cNvPr id="8" name="Straight Connector 7">
              <a:extLst>
                <a:ext uri="{FF2B5EF4-FFF2-40B4-BE49-F238E27FC236}">
                  <a16:creationId xmlns:a16="http://schemas.microsoft.com/office/drawing/2014/main" id="{D610F86C-F479-AC03-216E-DD60112AC854}"/>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02E8F6-3623-48C2-4F02-9472E2977FB8}"/>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8940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9D39-DAD0-D550-D3C7-42F702A78C3A}"/>
              </a:ext>
            </a:extLst>
          </p:cNvPr>
          <p:cNvSpPr>
            <a:spLocks noGrp="1"/>
          </p:cNvSpPr>
          <p:nvPr>
            <p:ph type="title"/>
          </p:nvPr>
        </p:nvSpPr>
        <p:spPr>
          <a:xfrm>
            <a:off x="4056992" y="1709738"/>
            <a:ext cx="7290458" cy="2852737"/>
          </a:xfrm>
        </p:spPr>
        <p:txBody>
          <a:bodyPr anchor="b"/>
          <a:lstStyle>
            <a:lvl1pPr>
              <a:defRPr sz="6000">
                <a:solidFill>
                  <a:schemeClr val="bg1"/>
                </a:solidFill>
              </a:defRPr>
            </a:lvl1pPr>
          </a:lstStyle>
          <a:p>
            <a:r>
              <a:rPr lang="en-US" dirty="0"/>
              <a:t>Click to edit Master title style</a:t>
            </a:r>
            <a:endParaRPr lang="en-PK" dirty="0"/>
          </a:p>
        </p:txBody>
      </p:sp>
      <p:sp>
        <p:nvSpPr>
          <p:cNvPr id="3" name="Text Placeholder 2">
            <a:extLst>
              <a:ext uri="{FF2B5EF4-FFF2-40B4-BE49-F238E27FC236}">
                <a16:creationId xmlns:a16="http://schemas.microsoft.com/office/drawing/2014/main" id="{8E054DFA-4C17-2AA0-0E19-8D452B73AA20}"/>
              </a:ext>
            </a:extLst>
          </p:cNvPr>
          <p:cNvSpPr>
            <a:spLocks noGrp="1"/>
          </p:cNvSpPr>
          <p:nvPr>
            <p:ph type="body" idx="1"/>
          </p:nvPr>
        </p:nvSpPr>
        <p:spPr>
          <a:xfrm>
            <a:off x="4056992" y="4589463"/>
            <a:ext cx="729045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oup 6">
            <a:extLst>
              <a:ext uri="{FF2B5EF4-FFF2-40B4-BE49-F238E27FC236}">
                <a16:creationId xmlns:a16="http://schemas.microsoft.com/office/drawing/2014/main" id="{AF8D5DED-A875-4BFE-015E-C29679EC468C}"/>
              </a:ext>
            </a:extLst>
          </p:cNvPr>
          <p:cNvGrpSpPr/>
          <p:nvPr userDrawn="1"/>
        </p:nvGrpSpPr>
        <p:grpSpPr>
          <a:xfrm>
            <a:off x="3979533" y="5801746"/>
            <a:ext cx="8221703" cy="0"/>
            <a:chOff x="3733800" y="5539861"/>
            <a:chExt cx="8221703" cy="0"/>
          </a:xfrm>
        </p:grpSpPr>
        <p:cxnSp>
          <p:nvCxnSpPr>
            <p:cNvPr id="8" name="Straight Connector 7">
              <a:extLst>
                <a:ext uri="{FF2B5EF4-FFF2-40B4-BE49-F238E27FC236}">
                  <a16:creationId xmlns:a16="http://schemas.microsoft.com/office/drawing/2014/main" id="{4ED54A14-B37E-AA5D-2F7D-4530DEF3C347}"/>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611F7DB-0F8D-8E5A-0137-AD5E5B20C351}"/>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4388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wo column dark">
    <p:bg>
      <p:bgPr>
        <a:solidFill>
          <a:schemeClr val="accent5"/>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6" name="Rectangle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7" name="Straight Connector 6">
            <a:extLst>
              <a:ext uri="{FF2B5EF4-FFF2-40B4-BE49-F238E27FC236}">
                <a16:creationId xmlns:a16="http://schemas.microsoft.com/office/drawing/2014/main" id="{01882412-D2D4-9CF0-CD39-2EAE79B8A310}"/>
              </a:ext>
            </a:extLst>
          </p:cNvPr>
          <p:cNvCxnSpPr>
            <a:cxnSpLocks/>
          </p:cNvCxnSpPr>
          <p:nvPr userDrawn="1"/>
        </p:nvCxnSpPr>
        <p:spPr>
          <a:xfrm>
            <a:off x="4267200" y="2523744"/>
            <a:ext cx="7924800" cy="88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29B6F2-011B-853F-5BA1-FA1722B6E1C8}"/>
              </a:ext>
            </a:extLst>
          </p:cNvPr>
          <p:cNvCxnSpPr>
            <a:cxnSpLocks/>
          </p:cNvCxnSpPr>
          <p:nvPr userDrawn="1"/>
        </p:nvCxnSpPr>
        <p:spPr>
          <a:xfrm>
            <a:off x="723384" y="2523744"/>
            <a:ext cx="3543816"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bg1"/>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a:lstStyle>
            <a:lvl1pPr marL="0" indent="0">
              <a:lnSpc>
                <a:spcPct val="100000"/>
              </a:lnSpc>
              <a:spcBef>
                <a:spcPts val="0"/>
              </a:spcBef>
              <a:buNone/>
              <a:defRPr sz="2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a:lstStyle>
            <a:lvl1pPr marL="0" indent="0">
              <a:lnSpc>
                <a:spcPct val="100000"/>
              </a:lnSpc>
              <a:spcBef>
                <a:spcPts val="0"/>
              </a:spcBef>
              <a:buNone/>
              <a:defRPr sz="2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5111496" cy="1682750"/>
          </a:xfrm>
        </p:spPr>
        <p:txBody>
          <a:bodyPr/>
          <a:lstStyle>
            <a:lvl1pPr marL="283464" indent="-283464">
              <a:lnSpc>
                <a:spcPct val="150000"/>
              </a:lnSpc>
              <a:spcBef>
                <a:spcPts val="0"/>
              </a:spcBef>
              <a:defRPr sz="1600">
                <a:solidFill>
                  <a:schemeClr val="bg1"/>
                </a:solidFill>
              </a:defRPr>
            </a:lvl1pPr>
            <a:lvl2pPr indent="-283464">
              <a:lnSpc>
                <a:spcPct val="150000"/>
              </a:lnSpc>
              <a:spcBef>
                <a:spcPts val="0"/>
              </a:spcBef>
              <a:defRPr sz="1600">
                <a:solidFill>
                  <a:schemeClr val="bg1"/>
                </a:solidFill>
              </a:defRPr>
            </a:lvl2pPr>
            <a:lvl3pPr indent="-283464">
              <a:lnSpc>
                <a:spcPct val="150000"/>
              </a:lnSpc>
              <a:spcBef>
                <a:spcPts val="0"/>
              </a:spcBef>
              <a:defRPr sz="1600">
                <a:solidFill>
                  <a:schemeClr val="bg1"/>
                </a:solidFill>
              </a:defRPr>
            </a:lvl3pPr>
            <a:lvl4pPr indent="-283464">
              <a:lnSpc>
                <a:spcPct val="150000"/>
              </a:lnSpc>
              <a:spcBef>
                <a:spcPts val="0"/>
              </a:spcBef>
              <a:defRPr sz="1600">
                <a:solidFill>
                  <a:schemeClr val="bg1"/>
                </a:solidFill>
              </a:defRPr>
            </a:lvl4pPr>
            <a:lvl5pPr indent="-283464">
              <a:lnSpc>
                <a:spcPct val="150000"/>
              </a:lnSpc>
              <a:spcBef>
                <a:spcPts val="0"/>
              </a:spcBef>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5111496" cy="1682750"/>
          </a:xfrm>
        </p:spPr>
        <p:txBody>
          <a:bodyPr/>
          <a:lstStyle>
            <a:lvl1pPr marL="283464" indent="-283464">
              <a:lnSpc>
                <a:spcPct val="150000"/>
              </a:lnSpc>
              <a:spcBef>
                <a:spcPts val="0"/>
              </a:spcBef>
              <a:defRPr sz="1600">
                <a:solidFill>
                  <a:schemeClr val="bg1"/>
                </a:solidFill>
              </a:defRPr>
            </a:lvl1pPr>
            <a:lvl2pPr indent="-283464">
              <a:lnSpc>
                <a:spcPct val="150000"/>
              </a:lnSpc>
              <a:spcBef>
                <a:spcPts val="0"/>
              </a:spcBef>
              <a:defRPr sz="1600">
                <a:solidFill>
                  <a:schemeClr val="bg1"/>
                </a:solidFill>
              </a:defRPr>
            </a:lvl2pPr>
            <a:lvl3pPr indent="-283464">
              <a:lnSpc>
                <a:spcPct val="150000"/>
              </a:lnSpc>
              <a:spcBef>
                <a:spcPts val="0"/>
              </a:spcBef>
              <a:defRPr sz="1600">
                <a:solidFill>
                  <a:schemeClr val="bg1"/>
                </a:solidFill>
              </a:defRPr>
            </a:lvl3pPr>
            <a:lvl4pPr indent="-283464">
              <a:lnSpc>
                <a:spcPct val="150000"/>
              </a:lnSpc>
              <a:spcBef>
                <a:spcPts val="0"/>
              </a:spcBef>
              <a:defRPr sz="1600">
                <a:solidFill>
                  <a:schemeClr val="bg1"/>
                </a:solidFill>
              </a:defRPr>
            </a:lvl4pPr>
            <a:lvl5pPr indent="-283464">
              <a:lnSpc>
                <a:spcPct val="150000"/>
              </a:lnSpc>
              <a:spcBef>
                <a:spcPts val="0"/>
              </a:spcBef>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46151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wo column light">
    <p:bg>
      <p:bgPr>
        <a:solidFill>
          <a:schemeClr val="accent6"/>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6" name="Rectangle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3" name="Group 12">
            <a:extLst>
              <a:ext uri="{FF2B5EF4-FFF2-40B4-BE49-F238E27FC236}">
                <a16:creationId xmlns:a16="http://schemas.microsoft.com/office/drawing/2014/main" id="{4ED40495-D9DB-AA87-4474-68DA5D8CA88C}"/>
              </a:ext>
            </a:extLst>
          </p:cNvPr>
          <p:cNvGrpSpPr/>
          <p:nvPr userDrawn="1"/>
        </p:nvGrpSpPr>
        <p:grpSpPr>
          <a:xfrm rot="10800000">
            <a:off x="726958" y="2521655"/>
            <a:ext cx="11480808" cy="1"/>
            <a:chOff x="2077471" y="5539116"/>
            <a:chExt cx="11480808" cy="1"/>
          </a:xfrm>
        </p:grpSpPr>
        <p:cxnSp>
          <p:nvCxnSpPr>
            <p:cNvPr id="16" name="Straight Connector 15">
              <a:extLst>
                <a:ext uri="{FF2B5EF4-FFF2-40B4-BE49-F238E27FC236}">
                  <a16:creationId xmlns:a16="http://schemas.microsoft.com/office/drawing/2014/main" id="{A15A6649-BE77-6F3F-DF74-0045E0AC6025}"/>
                </a:ext>
              </a:extLst>
            </p:cNvPr>
            <p:cNvCxnSpPr>
              <a:cxnSpLocks/>
            </p:cNvCxnSpPr>
            <p:nvPr/>
          </p:nvCxnSpPr>
          <p:spPr>
            <a:xfrm>
              <a:off x="2077471" y="5539116"/>
              <a:ext cx="475539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F33DD1-C51F-9BE1-2F97-D4025B3E653D}"/>
                </a:ext>
              </a:extLst>
            </p:cNvPr>
            <p:cNvCxnSpPr>
              <a:cxnSpLocks/>
            </p:cNvCxnSpPr>
            <p:nvPr/>
          </p:nvCxnSpPr>
          <p:spPr>
            <a:xfrm>
              <a:off x="6816103" y="5539117"/>
              <a:ext cx="674217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333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dark band">
    <p:bg>
      <p:bgPr>
        <a:solidFill>
          <a:schemeClr val="accent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66E69F-7113-AC99-F7E1-A44B7D64DEF3}"/>
              </a:ext>
            </a:extLst>
          </p:cNvPr>
          <p:cNvSpPr/>
          <p:nvPr userDrawn="1"/>
        </p:nvSpPr>
        <p:spPr>
          <a:xfrm>
            <a:off x="0" y="0"/>
            <a:ext cx="12192000" cy="30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P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lvl1pPr>
              <a:defRPr>
                <a:solidFill>
                  <a:schemeClr val="accent5"/>
                </a:solidFill>
              </a:defRPr>
            </a:lvl1p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lvl1pPr>
              <a:defRPr>
                <a:solidFill>
                  <a:schemeClr val="accent5"/>
                </a:solidFill>
              </a:defRPr>
            </a:lvl1p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accent5"/>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3483864"/>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931920"/>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931920"/>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9" name="Group 18">
            <a:extLst>
              <a:ext uri="{FF2B5EF4-FFF2-40B4-BE49-F238E27FC236}">
                <a16:creationId xmlns:a16="http://schemas.microsoft.com/office/drawing/2014/main" id="{FF8CCEDA-D691-A48A-BAAF-D004EBE38E55}"/>
              </a:ext>
            </a:extLst>
          </p:cNvPr>
          <p:cNvGrpSpPr/>
          <p:nvPr userDrawn="1"/>
        </p:nvGrpSpPr>
        <p:grpSpPr>
          <a:xfrm rot="16200000" flipV="1">
            <a:off x="8764091" y="3943349"/>
            <a:ext cx="5829301" cy="0"/>
            <a:chOff x="2287349" y="55407920"/>
            <a:chExt cx="11160369" cy="0"/>
          </a:xfrm>
        </p:grpSpPr>
        <p:cxnSp>
          <p:nvCxnSpPr>
            <p:cNvPr id="20" name="Straight Connector 19">
              <a:extLst>
                <a:ext uri="{FF2B5EF4-FFF2-40B4-BE49-F238E27FC236}">
                  <a16:creationId xmlns:a16="http://schemas.microsoft.com/office/drawing/2014/main" id="{5605A0EB-A31A-D2D4-5671-D1F763493E1F}"/>
                </a:ext>
              </a:extLst>
            </p:cNvPr>
            <p:cNvCxnSpPr>
              <a:cxnSpLocks/>
            </p:cNvCxnSpPr>
            <p:nvPr/>
          </p:nvCxnSpPr>
          <p:spPr>
            <a:xfrm rot="16200000">
              <a:off x="5934529" y="51760740"/>
              <a:ext cx="0" cy="729436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EFE03D-E00E-B4FD-6765-44E55D5FA212}"/>
                </a:ext>
              </a:extLst>
            </p:cNvPr>
            <p:cNvCxnSpPr>
              <a:cxnSpLocks/>
            </p:cNvCxnSpPr>
            <p:nvPr/>
          </p:nvCxnSpPr>
          <p:spPr>
            <a:xfrm rot="16200000">
              <a:off x="11514714" y="53474916"/>
              <a:ext cx="0" cy="3866008"/>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4055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on the left">
    <p:bg>
      <p:bgPr>
        <a:solidFill>
          <a:schemeClr val="accent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A1967-7F8F-319E-2E67-BD9E4F074B05}"/>
              </a:ext>
            </a:extLst>
          </p:cNvPr>
          <p:cNvSpPr/>
          <p:nvPr userDrawn="1"/>
        </p:nvSpPr>
        <p:spPr>
          <a:xfrm>
            <a:off x="8115301" y="0"/>
            <a:ext cx="40766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P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solidFill>
                <a:schemeClr val="bg2"/>
              </a:solidFill>
            </a:endParaRPr>
          </a:p>
        </p:txBody>
      </p:sp>
      <p:grpSp>
        <p:nvGrpSpPr>
          <p:cNvPr id="19" name="Group 18">
            <a:extLst>
              <a:ext uri="{FF2B5EF4-FFF2-40B4-BE49-F238E27FC236}">
                <a16:creationId xmlns:a16="http://schemas.microsoft.com/office/drawing/2014/main" id="{52425424-7549-BE00-EA05-384DBD00F3B2}"/>
              </a:ext>
            </a:extLst>
          </p:cNvPr>
          <p:cNvGrpSpPr/>
          <p:nvPr userDrawn="1"/>
        </p:nvGrpSpPr>
        <p:grpSpPr>
          <a:xfrm>
            <a:off x="6317679" y="4564864"/>
            <a:ext cx="5858373" cy="385"/>
            <a:chOff x="5440605" y="5540787"/>
            <a:chExt cx="5858373" cy="385"/>
          </a:xfrm>
        </p:grpSpPr>
        <p:cxnSp>
          <p:nvCxnSpPr>
            <p:cNvPr id="20" name="Straight Connector 19">
              <a:extLst>
                <a:ext uri="{FF2B5EF4-FFF2-40B4-BE49-F238E27FC236}">
                  <a16:creationId xmlns:a16="http://schemas.microsoft.com/office/drawing/2014/main" id="{4D88329B-DC1A-F93F-7A3A-84FDE2989BB6}"/>
                </a:ext>
              </a:extLst>
            </p:cNvPr>
            <p:cNvCxnSpPr>
              <a:cxnSpLocks/>
            </p:cNvCxnSpPr>
            <p:nvPr/>
          </p:nvCxnSpPr>
          <p:spPr>
            <a:xfrm>
              <a:off x="5440605" y="5541172"/>
              <a:ext cx="179762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690B71-E252-7020-6DC7-F643767B2B78}"/>
                </a:ext>
              </a:extLst>
            </p:cNvPr>
            <p:cNvCxnSpPr>
              <a:cxnSpLocks/>
            </p:cNvCxnSpPr>
            <p:nvPr/>
          </p:nvCxnSpPr>
          <p:spPr>
            <a:xfrm>
              <a:off x="7237724" y="5540787"/>
              <a:ext cx="406125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217920" y="2514600"/>
            <a:ext cx="4846320" cy="1682749"/>
          </a:xfrm>
        </p:spPr>
        <p:txBody>
          <a:bodyPr/>
          <a:lstStyle>
            <a:lvl1pPr>
              <a:lnSpc>
                <a:spcPct val="100000"/>
              </a:lnSpc>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30936" y="125272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30936" y="358444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179222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365760" y="4123944"/>
            <a:ext cx="4754880" cy="941831"/>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
        <p:nvSpPr>
          <p:cNvPr id="22" name="Text Placeholder 10">
            <a:extLst>
              <a:ext uri="{FF2B5EF4-FFF2-40B4-BE49-F238E27FC236}">
                <a16:creationId xmlns:a16="http://schemas.microsoft.com/office/drawing/2014/main" id="{93287C28-1CA8-AEA5-1E16-BC0B1E99CD24}"/>
              </a:ext>
            </a:extLst>
          </p:cNvPr>
          <p:cNvSpPr>
            <a:spLocks noGrp="1"/>
          </p:cNvSpPr>
          <p:nvPr>
            <p:ph type="body" sz="quarter" idx="17"/>
          </p:nvPr>
        </p:nvSpPr>
        <p:spPr>
          <a:xfrm>
            <a:off x="630936" y="5065776"/>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3" name="Text Placeholder 13">
            <a:extLst>
              <a:ext uri="{FF2B5EF4-FFF2-40B4-BE49-F238E27FC236}">
                <a16:creationId xmlns:a16="http://schemas.microsoft.com/office/drawing/2014/main" id="{19920C32-5167-72B1-7B9E-709723F907CE}"/>
              </a:ext>
            </a:extLst>
          </p:cNvPr>
          <p:cNvSpPr>
            <a:spLocks noGrp="1"/>
          </p:cNvSpPr>
          <p:nvPr>
            <p:ph type="body" sz="quarter" idx="18"/>
          </p:nvPr>
        </p:nvSpPr>
        <p:spPr>
          <a:xfrm>
            <a:off x="365760" y="5605272"/>
            <a:ext cx="4754880" cy="1143254"/>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128805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on the right">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F7D9D8-A960-E038-84D2-764C7A50F698}"/>
              </a:ext>
            </a:extLst>
          </p:cNvPr>
          <p:cNvSpPr/>
          <p:nvPr userDrawn="1"/>
        </p:nvSpPr>
        <p:spPr>
          <a:xfrm>
            <a:off x="-12700" y="858"/>
            <a:ext cx="3060700" cy="68571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a:lstStyle>
            <a:lvl1pPr>
              <a:lnSpc>
                <a:spcPct val="80000"/>
              </a:lnSpc>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25272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5989320" y="179222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89320" y="394106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grpSp>
        <p:nvGrpSpPr>
          <p:cNvPr id="17" name="Group 16">
            <a:extLst>
              <a:ext uri="{FF2B5EF4-FFF2-40B4-BE49-F238E27FC236}">
                <a16:creationId xmlns:a16="http://schemas.microsoft.com/office/drawing/2014/main" id="{40DF3371-342F-C17D-5A7F-EF76E89A55C5}"/>
              </a:ext>
            </a:extLst>
          </p:cNvPr>
          <p:cNvGrpSpPr/>
          <p:nvPr userDrawn="1"/>
        </p:nvGrpSpPr>
        <p:grpSpPr>
          <a:xfrm>
            <a:off x="-11882" y="3045007"/>
            <a:ext cx="4279082" cy="364"/>
            <a:chOff x="5475479" y="5537794"/>
            <a:chExt cx="4279082" cy="364"/>
          </a:xfrm>
        </p:grpSpPr>
        <p:cxnSp>
          <p:nvCxnSpPr>
            <p:cNvPr id="24" name="Straight Connector 23">
              <a:extLst>
                <a:ext uri="{FF2B5EF4-FFF2-40B4-BE49-F238E27FC236}">
                  <a16:creationId xmlns:a16="http://schemas.microsoft.com/office/drawing/2014/main" id="{84369914-5489-3EA1-5419-F83F6C7A150D}"/>
                </a:ext>
              </a:extLst>
            </p:cNvPr>
            <p:cNvCxnSpPr>
              <a:cxnSpLocks/>
            </p:cNvCxnSpPr>
            <p:nvPr/>
          </p:nvCxnSpPr>
          <p:spPr>
            <a:xfrm>
              <a:off x="5475479" y="5537976"/>
              <a:ext cx="30607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DE23CC-0B75-F3A6-1882-265BF90D4AA1}"/>
                </a:ext>
              </a:extLst>
            </p:cNvPr>
            <p:cNvCxnSpPr>
              <a:cxnSpLocks/>
            </p:cNvCxnSpPr>
            <p:nvPr/>
          </p:nvCxnSpPr>
          <p:spPr>
            <a:xfrm flipV="1">
              <a:off x="8537690" y="5537794"/>
              <a:ext cx="1216871" cy="36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8025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on the right dark">
    <p:bg>
      <p:bgPr>
        <a:solidFill>
          <a:schemeClr val="accent5"/>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49AEB6-4539-A203-D085-8EBE329C08E0}"/>
              </a:ext>
            </a:extLst>
          </p:cNvPr>
          <p:cNvSpPr/>
          <p:nvPr userDrawn="1"/>
        </p:nvSpPr>
        <p:spPr>
          <a:xfrm>
            <a:off x="3962399" y="858"/>
            <a:ext cx="8271641" cy="68571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2"/>
              </a:solidFill>
            </a:endParaRPr>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lvl1pPr>
              <a:defRPr>
                <a:solidFill>
                  <a:schemeClr val="bg1"/>
                </a:solidFill>
              </a:defRPr>
            </a:lvl1p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a:lstStyle>
            <a:lvl1pPr>
              <a:lnSpc>
                <a:spcPct val="80000"/>
              </a:lnSpc>
              <a:defRPr sz="5000">
                <a:solidFill>
                  <a:schemeClr val="accent4"/>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353312"/>
            <a:ext cx="4828032" cy="490538"/>
          </a:xfrm>
        </p:spPr>
        <p:txBody>
          <a:bodyPr/>
          <a:lstStyle>
            <a:lvl1pPr marL="0" indent="0">
              <a:lnSpc>
                <a:spcPct val="100000"/>
              </a:lnSpc>
              <a:spcBef>
                <a:spcPts val="0"/>
              </a:spcBef>
              <a:buNone/>
              <a:defRPr sz="2200" b="1">
                <a:solidFill>
                  <a:schemeClr val="accent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a:lstStyle>
            <a:lvl1pPr marL="0" indent="0">
              <a:lnSpc>
                <a:spcPct val="100000"/>
              </a:lnSpc>
              <a:spcBef>
                <a:spcPts val="0"/>
              </a:spcBef>
              <a:buNone/>
              <a:defRPr sz="2200" b="1">
                <a:solidFill>
                  <a:schemeClr val="accent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5971032" y="1792224"/>
            <a:ext cx="4754880" cy="1682750"/>
          </a:xfrm>
        </p:spPr>
        <p:txBody>
          <a:bodyPr/>
          <a:lstStyle>
            <a:lvl1pPr marL="283464" indent="-283464">
              <a:lnSpc>
                <a:spcPct val="150000"/>
              </a:lnSpc>
              <a:spcBef>
                <a:spcPts val="0"/>
              </a:spcBef>
              <a:defRPr sz="1600">
                <a:solidFill>
                  <a:schemeClr val="accent5"/>
                </a:solidFill>
              </a:defRPr>
            </a:lvl1pPr>
            <a:lvl2pPr indent="-283464">
              <a:lnSpc>
                <a:spcPct val="150000"/>
              </a:lnSpc>
              <a:spcBef>
                <a:spcPts val="0"/>
              </a:spcBef>
              <a:defRPr sz="1600">
                <a:solidFill>
                  <a:schemeClr val="accent5"/>
                </a:solidFill>
              </a:defRPr>
            </a:lvl2pPr>
            <a:lvl3pPr indent="-283464">
              <a:lnSpc>
                <a:spcPct val="150000"/>
              </a:lnSpc>
              <a:spcBef>
                <a:spcPts val="0"/>
              </a:spcBef>
              <a:defRPr sz="1600">
                <a:solidFill>
                  <a:schemeClr val="accent5"/>
                </a:solidFill>
              </a:defRPr>
            </a:lvl3pPr>
            <a:lvl4pPr indent="-283464">
              <a:lnSpc>
                <a:spcPct val="150000"/>
              </a:lnSpc>
              <a:spcBef>
                <a:spcPts val="0"/>
              </a:spcBef>
              <a:defRPr sz="1600">
                <a:solidFill>
                  <a:schemeClr val="accent5"/>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71032" y="3941064"/>
            <a:ext cx="4754880" cy="1682750"/>
          </a:xfrm>
        </p:spPr>
        <p:txBody>
          <a:bodyPr/>
          <a:lstStyle>
            <a:lvl1pPr marL="283464" indent="-283464">
              <a:lnSpc>
                <a:spcPct val="150000"/>
              </a:lnSpc>
              <a:spcBef>
                <a:spcPts val="0"/>
              </a:spcBef>
              <a:defRPr sz="1600">
                <a:solidFill>
                  <a:schemeClr val="accent5"/>
                </a:solidFill>
              </a:defRPr>
            </a:lvl1pPr>
            <a:lvl2pPr indent="-283464">
              <a:lnSpc>
                <a:spcPct val="150000"/>
              </a:lnSpc>
              <a:spcBef>
                <a:spcPts val="0"/>
              </a:spcBef>
              <a:defRPr sz="1600">
                <a:solidFill>
                  <a:schemeClr val="accent5"/>
                </a:solidFill>
              </a:defRPr>
            </a:lvl2pPr>
            <a:lvl3pPr indent="-283464">
              <a:lnSpc>
                <a:spcPct val="150000"/>
              </a:lnSpc>
              <a:spcBef>
                <a:spcPts val="0"/>
              </a:spcBef>
              <a:defRPr sz="1600">
                <a:solidFill>
                  <a:schemeClr val="accent5"/>
                </a:solidFill>
              </a:defRPr>
            </a:lvl3pPr>
            <a:lvl4pPr indent="-283464">
              <a:lnSpc>
                <a:spcPct val="150000"/>
              </a:lnSpc>
              <a:spcBef>
                <a:spcPts val="0"/>
              </a:spcBef>
              <a:defRPr sz="1600">
                <a:solidFill>
                  <a:schemeClr val="accent5"/>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grpSp>
        <p:nvGrpSpPr>
          <p:cNvPr id="17" name="Group 16">
            <a:extLst>
              <a:ext uri="{FF2B5EF4-FFF2-40B4-BE49-F238E27FC236}">
                <a16:creationId xmlns:a16="http://schemas.microsoft.com/office/drawing/2014/main" id="{0D78A0CF-0A37-4436-67C4-B32FD7703E96}"/>
              </a:ext>
            </a:extLst>
          </p:cNvPr>
          <p:cNvGrpSpPr/>
          <p:nvPr userDrawn="1"/>
        </p:nvGrpSpPr>
        <p:grpSpPr>
          <a:xfrm>
            <a:off x="-28308" y="2514621"/>
            <a:ext cx="5666632" cy="0"/>
            <a:chOff x="5464255" y="5541151"/>
            <a:chExt cx="5666632" cy="0"/>
          </a:xfrm>
        </p:grpSpPr>
        <p:cxnSp>
          <p:nvCxnSpPr>
            <p:cNvPr id="24" name="Straight Connector 23">
              <a:extLst>
                <a:ext uri="{FF2B5EF4-FFF2-40B4-BE49-F238E27FC236}">
                  <a16:creationId xmlns:a16="http://schemas.microsoft.com/office/drawing/2014/main" id="{8FC6D8A4-CA31-16C2-95B7-B98F65F29A69}"/>
                </a:ext>
              </a:extLst>
            </p:cNvPr>
            <p:cNvCxnSpPr>
              <a:cxnSpLocks/>
            </p:cNvCxnSpPr>
            <p:nvPr/>
          </p:nvCxnSpPr>
          <p:spPr>
            <a:xfrm>
              <a:off x="5464255" y="5541151"/>
              <a:ext cx="399153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097A8D-64FC-CDBD-4497-5E32BC6AF9C2}"/>
                </a:ext>
              </a:extLst>
            </p:cNvPr>
            <p:cNvCxnSpPr>
              <a:cxnSpLocks/>
            </p:cNvCxnSpPr>
            <p:nvPr/>
          </p:nvCxnSpPr>
          <p:spPr>
            <a:xfrm>
              <a:off x="9454487" y="5541151"/>
              <a:ext cx="16764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5315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ACF6E0F-D722-BAD9-C6AD-9A11DAE47EC0}"/>
              </a:ext>
            </a:extLst>
          </p:cNvPr>
          <p:cNvSpPr>
            <a:spLocks noGrp="1"/>
          </p:cNvSpPr>
          <p:nvPr>
            <p:ph type="ftr" sz="quarter" idx="11"/>
          </p:nvPr>
        </p:nvSpPr>
        <p:spPr/>
        <p:txBody>
          <a:bodyPr/>
          <a:lstStyle/>
          <a:p>
            <a:r>
              <a:rPr lang="en-US" noProof="0"/>
              <a:t>Presentation title</a:t>
            </a:r>
          </a:p>
        </p:txBody>
      </p:sp>
      <p:sp>
        <p:nvSpPr>
          <p:cNvPr id="7" name="Slide Number Placeholder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8" name="Title 1">
            <a:extLst>
              <a:ext uri="{FF2B5EF4-FFF2-40B4-BE49-F238E27FC236}">
                <a16:creationId xmlns:a16="http://schemas.microsoft.com/office/drawing/2014/main" id="{814A6C9A-83F0-5E94-8A5B-89CB08282C38}"/>
              </a:ext>
            </a:extLst>
          </p:cNvPr>
          <p:cNvSpPr>
            <a:spLocks noGrp="1"/>
          </p:cNvSpPr>
          <p:nvPr>
            <p:ph type="title"/>
          </p:nvPr>
        </p:nvSpPr>
        <p:spPr>
          <a:xfrm>
            <a:off x="2295144" y="1463040"/>
            <a:ext cx="7498080" cy="704088"/>
          </a:xfrm>
        </p:spPr>
        <p:txBody>
          <a:bodyPr/>
          <a:lstStyle>
            <a:lvl1pPr>
              <a:defRPr sz="5000"/>
            </a:lvl1pPr>
          </a:lstStyle>
          <a:p>
            <a:r>
              <a:rPr lang="en-US" noProof="0"/>
              <a:t>Click to edit Master title style</a:t>
            </a:r>
          </a:p>
        </p:txBody>
      </p:sp>
      <p:grpSp>
        <p:nvGrpSpPr>
          <p:cNvPr id="9" name="Group 8">
            <a:extLst>
              <a:ext uri="{FF2B5EF4-FFF2-40B4-BE49-F238E27FC236}">
                <a16:creationId xmlns:a16="http://schemas.microsoft.com/office/drawing/2014/main" id="{52784B99-8374-AA22-4161-578F9BF77E2B}"/>
              </a:ext>
            </a:extLst>
          </p:cNvPr>
          <p:cNvGrpSpPr/>
          <p:nvPr userDrawn="1"/>
        </p:nvGrpSpPr>
        <p:grpSpPr>
          <a:xfrm>
            <a:off x="2400300" y="2535841"/>
            <a:ext cx="9801127" cy="821"/>
            <a:chOff x="2286319" y="5546299"/>
            <a:chExt cx="9801127" cy="903"/>
          </a:xfrm>
        </p:grpSpPr>
        <p:cxnSp>
          <p:nvCxnSpPr>
            <p:cNvPr id="10" name="Straight Connector 9">
              <a:extLst>
                <a:ext uri="{FF2B5EF4-FFF2-40B4-BE49-F238E27FC236}">
                  <a16:creationId xmlns:a16="http://schemas.microsoft.com/office/drawing/2014/main" id="{F0F45B19-145D-7398-7A64-A88B28251AAD}"/>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29EB3C-D7BA-1FCE-3158-8F1116C6F5BE}"/>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 name="Text Placeholder 10">
            <a:extLst>
              <a:ext uri="{FF2B5EF4-FFF2-40B4-BE49-F238E27FC236}">
                <a16:creationId xmlns:a16="http://schemas.microsoft.com/office/drawing/2014/main" id="{F8F78388-68BC-0124-C243-36D5B5DC78E6}"/>
              </a:ext>
            </a:extLst>
          </p:cNvPr>
          <p:cNvSpPr>
            <a:spLocks noGrp="1"/>
          </p:cNvSpPr>
          <p:nvPr>
            <p:ph type="body" sz="quarter" idx="13"/>
          </p:nvPr>
        </p:nvSpPr>
        <p:spPr>
          <a:xfrm>
            <a:off x="2322576"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3" name="Text Placeholder 10">
            <a:extLst>
              <a:ext uri="{FF2B5EF4-FFF2-40B4-BE49-F238E27FC236}">
                <a16:creationId xmlns:a16="http://schemas.microsoft.com/office/drawing/2014/main" id="{D7FBEF6F-7749-849E-36C5-CC056F30711F}"/>
              </a:ext>
            </a:extLst>
          </p:cNvPr>
          <p:cNvSpPr>
            <a:spLocks noGrp="1"/>
          </p:cNvSpPr>
          <p:nvPr>
            <p:ph type="body" sz="quarter" idx="14"/>
          </p:nvPr>
        </p:nvSpPr>
        <p:spPr>
          <a:xfrm>
            <a:off x="2322576" y="4443984"/>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8A350182-DD59-73E2-C20A-4B5FE6715444}"/>
              </a:ext>
            </a:extLst>
          </p:cNvPr>
          <p:cNvSpPr>
            <a:spLocks noGrp="1"/>
          </p:cNvSpPr>
          <p:nvPr>
            <p:ph type="body" sz="quarter" idx="15"/>
          </p:nvPr>
        </p:nvSpPr>
        <p:spPr>
          <a:xfrm>
            <a:off x="2020824" y="3401568"/>
            <a:ext cx="8379220" cy="975260"/>
          </a:xfrm>
        </p:spPr>
        <p:txBody>
          <a:bodyPr numCol="2"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E14A588-A920-9AE0-A268-A008EAF6FCBA}"/>
              </a:ext>
            </a:extLst>
          </p:cNvPr>
          <p:cNvSpPr>
            <a:spLocks noGrp="1"/>
          </p:cNvSpPr>
          <p:nvPr>
            <p:ph type="body" sz="quarter" idx="16"/>
          </p:nvPr>
        </p:nvSpPr>
        <p:spPr>
          <a:xfrm>
            <a:off x="2020824" y="4901184"/>
            <a:ext cx="8379220" cy="975260"/>
          </a:xfrm>
        </p:spPr>
        <p:txBody>
          <a:bodyPr numCol="2"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00171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339675148"/>
      </p:ext>
    </p:extLst>
  </p:cSld>
  <p:clrMapOvr>
    <a:masterClrMapping/>
  </p:clrMapOvr>
  <p:hf hdr="0" ft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ACF6E0F-D722-BAD9-C6AD-9A11DAE47EC0}"/>
              </a:ext>
            </a:extLst>
          </p:cNvPr>
          <p:cNvSpPr>
            <a:spLocks noGrp="1"/>
          </p:cNvSpPr>
          <p:nvPr>
            <p:ph type="ftr" sz="quarter" idx="11"/>
          </p:nvPr>
        </p:nvSpPr>
        <p:spPr/>
        <p:txBody>
          <a:bodyPr/>
          <a:lstStyle/>
          <a:p>
            <a:r>
              <a:rPr lang="en-US" dirty="0"/>
              <a:t>Presentation title</a:t>
            </a:r>
            <a:endParaRPr lang="en-PK"/>
          </a:p>
        </p:txBody>
      </p:sp>
      <p:sp>
        <p:nvSpPr>
          <p:cNvPr id="7" name="Slide Number Placeholder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8" name="Title 1">
            <a:extLst>
              <a:ext uri="{FF2B5EF4-FFF2-40B4-BE49-F238E27FC236}">
                <a16:creationId xmlns:a16="http://schemas.microsoft.com/office/drawing/2014/main" id="{814A6C9A-83F0-5E94-8A5B-89CB08282C38}"/>
              </a:ext>
            </a:extLst>
          </p:cNvPr>
          <p:cNvSpPr>
            <a:spLocks noGrp="1"/>
          </p:cNvSpPr>
          <p:nvPr>
            <p:ph type="title"/>
          </p:nvPr>
        </p:nvSpPr>
        <p:spPr>
          <a:xfrm>
            <a:off x="603504" y="1463040"/>
            <a:ext cx="10871708" cy="704088"/>
          </a:xfrm>
        </p:spPr>
        <p:txBody>
          <a:bodyPr/>
          <a:lstStyle>
            <a:lvl1pPr>
              <a:defRPr sz="5000"/>
            </a:lvl1pPr>
          </a:lstStyle>
          <a:p>
            <a:r>
              <a:rPr lang="en-US" dirty="0"/>
              <a:t>Click to edit Master title style</a:t>
            </a:r>
            <a:endParaRPr lang="en-PK" dirty="0"/>
          </a:p>
        </p:txBody>
      </p:sp>
      <p:sp>
        <p:nvSpPr>
          <p:cNvPr id="12" name="Text Placeholder 10">
            <a:extLst>
              <a:ext uri="{FF2B5EF4-FFF2-40B4-BE49-F238E27FC236}">
                <a16:creationId xmlns:a16="http://schemas.microsoft.com/office/drawing/2014/main" id="{F8F78388-68BC-0124-C243-36D5B5DC78E6}"/>
              </a:ext>
            </a:extLst>
          </p:cNvPr>
          <p:cNvSpPr>
            <a:spLocks noGrp="1"/>
          </p:cNvSpPr>
          <p:nvPr>
            <p:ph type="body" sz="quarter" idx="13"/>
          </p:nvPr>
        </p:nvSpPr>
        <p:spPr>
          <a:xfrm>
            <a:off x="649224"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3" name="Text Placeholder 10">
            <a:extLst>
              <a:ext uri="{FF2B5EF4-FFF2-40B4-BE49-F238E27FC236}">
                <a16:creationId xmlns:a16="http://schemas.microsoft.com/office/drawing/2014/main" id="{D7FBEF6F-7749-849E-36C5-CC056F30711F}"/>
              </a:ext>
            </a:extLst>
          </p:cNvPr>
          <p:cNvSpPr>
            <a:spLocks noGrp="1"/>
          </p:cNvSpPr>
          <p:nvPr>
            <p:ph type="body" sz="quarter" idx="14"/>
          </p:nvPr>
        </p:nvSpPr>
        <p:spPr>
          <a:xfrm>
            <a:off x="4334256"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8A350182-DD59-73E2-C20A-4B5FE6715444}"/>
              </a:ext>
            </a:extLst>
          </p:cNvPr>
          <p:cNvSpPr>
            <a:spLocks noGrp="1"/>
          </p:cNvSpPr>
          <p:nvPr>
            <p:ph type="body" sz="quarter" idx="15"/>
          </p:nvPr>
        </p:nvSpPr>
        <p:spPr>
          <a:xfrm>
            <a:off x="365760"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3">
            <a:extLst>
              <a:ext uri="{FF2B5EF4-FFF2-40B4-BE49-F238E27FC236}">
                <a16:creationId xmlns:a16="http://schemas.microsoft.com/office/drawing/2014/main" id="{5E14A588-A920-9AE0-A268-A008EAF6FCBA}"/>
              </a:ext>
            </a:extLst>
          </p:cNvPr>
          <p:cNvSpPr>
            <a:spLocks noGrp="1"/>
          </p:cNvSpPr>
          <p:nvPr>
            <p:ph type="body" sz="quarter" idx="16"/>
          </p:nvPr>
        </p:nvSpPr>
        <p:spPr>
          <a:xfrm>
            <a:off x="4005072"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16" name="Group 15">
            <a:extLst>
              <a:ext uri="{FF2B5EF4-FFF2-40B4-BE49-F238E27FC236}">
                <a16:creationId xmlns:a16="http://schemas.microsoft.com/office/drawing/2014/main" id="{B8221A12-8B19-605A-2244-2D732269C955}"/>
              </a:ext>
            </a:extLst>
          </p:cNvPr>
          <p:cNvGrpSpPr/>
          <p:nvPr userDrawn="1"/>
        </p:nvGrpSpPr>
        <p:grpSpPr>
          <a:xfrm>
            <a:off x="716788" y="2527173"/>
            <a:ext cx="10758424" cy="1564"/>
            <a:chOff x="2792270" y="5541172"/>
            <a:chExt cx="11391900" cy="158"/>
          </a:xfrm>
        </p:grpSpPr>
        <p:cxnSp>
          <p:nvCxnSpPr>
            <p:cNvPr id="17" name="Straight Connector 16">
              <a:extLst>
                <a:ext uri="{FF2B5EF4-FFF2-40B4-BE49-F238E27FC236}">
                  <a16:creationId xmlns:a16="http://schemas.microsoft.com/office/drawing/2014/main" id="{A86C500B-5A93-298F-7CEF-ED445452E460}"/>
                </a:ext>
              </a:extLst>
            </p:cNvPr>
            <p:cNvCxnSpPr>
              <a:cxnSpLocks/>
            </p:cNvCxnSpPr>
            <p:nvPr/>
          </p:nvCxnSpPr>
          <p:spPr>
            <a:xfrm>
              <a:off x="2792270" y="5541172"/>
              <a:ext cx="676046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A559BC-EF4A-29D4-CF56-6425516A5D91}"/>
                </a:ext>
              </a:extLst>
            </p:cNvPr>
            <p:cNvCxnSpPr>
              <a:cxnSpLocks/>
            </p:cNvCxnSpPr>
            <p:nvPr/>
          </p:nvCxnSpPr>
          <p:spPr>
            <a:xfrm>
              <a:off x="9552734" y="5541330"/>
              <a:ext cx="463143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Text Placeholder 10">
            <a:extLst>
              <a:ext uri="{FF2B5EF4-FFF2-40B4-BE49-F238E27FC236}">
                <a16:creationId xmlns:a16="http://schemas.microsoft.com/office/drawing/2014/main" id="{D2D34186-8505-57AE-F518-0C83BF1C06C9}"/>
              </a:ext>
            </a:extLst>
          </p:cNvPr>
          <p:cNvSpPr>
            <a:spLocks noGrp="1"/>
          </p:cNvSpPr>
          <p:nvPr>
            <p:ph type="body" sz="quarter" idx="17"/>
          </p:nvPr>
        </p:nvSpPr>
        <p:spPr>
          <a:xfrm>
            <a:off x="8266176"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0" name="Text Placeholder 13">
            <a:extLst>
              <a:ext uri="{FF2B5EF4-FFF2-40B4-BE49-F238E27FC236}">
                <a16:creationId xmlns:a16="http://schemas.microsoft.com/office/drawing/2014/main" id="{ABE767DA-9D93-94AD-D34D-2B8A51A76645}"/>
              </a:ext>
            </a:extLst>
          </p:cNvPr>
          <p:cNvSpPr>
            <a:spLocks noGrp="1"/>
          </p:cNvSpPr>
          <p:nvPr>
            <p:ph type="body" sz="quarter" idx="18"/>
          </p:nvPr>
        </p:nvSpPr>
        <p:spPr>
          <a:xfrm>
            <a:off x="7973568"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87895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E86B75-C16C-C033-D27D-FF84EFB71131}"/>
              </a:ext>
            </a:extLst>
          </p:cNvPr>
          <p:cNvSpPr/>
          <p:nvPr userDrawn="1"/>
        </p:nvSpPr>
        <p:spPr>
          <a:xfrm>
            <a:off x="0" y="0"/>
            <a:ext cx="100203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31443F-EAC2-06D1-A3D1-D73510EAF2A3}"/>
              </a:ext>
            </a:extLst>
          </p:cNvPr>
          <p:cNvSpPr>
            <a:spLocks noGrp="1"/>
          </p:cNvSpPr>
          <p:nvPr>
            <p:ph type="title"/>
          </p:nvPr>
        </p:nvSpPr>
        <p:spPr>
          <a:xfrm>
            <a:off x="2313432" y="1426464"/>
            <a:ext cx="6675120" cy="1702816"/>
          </a:xfrm>
        </p:spPr>
        <p:txBody>
          <a:bodyPr anchor="t"/>
          <a:lstStyle>
            <a:lvl1pPr>
              <a:lnSpc>
                <a:spcPct val="80000"/>
              </a:lnSpc>
              <a:defRPr sz="7200" cap="all" baseline="0">
                <a:solidFill>
                  <a:schemeClr val="bg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D80535FC-1B0E-C4EB-FE55-190522219FEA}"/>
              </a:ext>
            </a:extLst>
          </p:cNvPr>
          <p:cNvGrpSpPr/>
          <p:nvPr userDrawn="1"/>
        </p:nvGrpSpPr>
        <p:grpSpPr>
          <a:xfrm>
            <a:off x="3979533" y="5799270"/>
            <a:ext cx="8212467" cy="0"/>
            <a:chOff x="3733800" y="5537385"/>
            <a:chExt cx="8212467" cy="0"/>
          </a:xfrm>
        </p:grpSpPr>
        <p:cxnSp>
          <p:nvCxnSpPr>
            <p:cNvPr id="8" name="Straight Connector 7">
              <a:extLst>
                <a:ext uri="{FF2B5EF4-FFF2-40B4-BE49-F238E27FC236}">
                  <a16:creationId xmlns:a16="http://schemas.microsoft.com/office/drawing/2014/main" id="{9CA6B206-18E0-06D2-958F-E859A1428A57}"/>
                </a:ext>
              </a:extLst>
            </p:cNvPr>
            <p:cNvCxnSpPr>
              <a:cxnSpLocks/>
            </p:cNvCxnSpPr>
            <p:nvPr/>
          </p:nvCxnSpPr>
          <p:spPr>
            <a:xfrm>
              <a:off x="3733800" y="5537385"/>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47EEA7-F856-F6C0-18DD-5D37FD51D45B}"/>
                </a:ext>
              </a:extLst>
            </p:cNvPr>
            <p:cNvCxnSpPr>
              <a:cxnSpLocks/>
            </p:cNvCxnSpPr>
            <p:nvPr/>
          </p:nvCxnSpPr>
          <p:spPr>
            <a:xfrm>
              <a:off x="9774567" y="5537385"/>
              <a:ext cx="21717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Text Placeholder 10">
            <a:extLst>
              <a:ext uri="{FF2B5EF4-FFF2-40B4-BE49-F238E27FC236}">
                <a16:creationId xmlns:a16="http://schemas.microsoft.com/office/drawing/2014/main" id="{A9C909AE-4D54-F197-103E-29E9C2597F56}"/>
              </a:ext>
            </a:extLst>
          </p:cNvPr>
          <p:cNvSpPr>
            <a:spLocks noGrp="1"/>
          </p:cNvSpPr>
          <p:nvPr>
            <p:ph type="body" sz="quarter" idx="10"/>
          </p:nvPr>
        </p:nvSpPr>
        <p:spPr>
          <a:xfrm>
            <a:off x="3877056" y="3383280"/>
            <a:ext cx="4754880" cy="2057400"/>
          </a:xfrm>
        </p:spPr>
        <p:txBody>
          <a:bodyPr/>
          <a:lstStyle>
            <a:lvl1pPr marL="0" indent="0">
              <a:lnSpc>
                <a:spcPct val="150000"/>
              </a:lnSpc>
              <a:spcBef>
                <a:spcPts val="0"/>
              </a:spcBef>
              <a:buNone/>
              <a:defRPr sz="2200" b="1">
                <a:solidFill>
                  <a:schemeClr val="bg1"/>
                </a:solidFill>
              </a:defRPr>
            </a:lvl1pPr>
            <a:lvl2pPr marL="0" indent="0">
              <a:lnSpc>
                <a:spcPct val="150000"/>
              </a:lnSpc>
              <a:spcBef>
                <a:spcPts val="0"/>
              </a:spcBef>
              <a:buNone/>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17326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C28C00-D101-DFF8-7E0A-1AEBF0DBE72B}"/>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D74C5F1F-F8B7-6C5F-6A7F-5F8F6128A1C8}"/>
              </a:ext>
            </a:extLst>
          </p:cNvPr>
          <p:cNvSpPr>
            <a:spLocks noGrp="1"/>
          </p:cNvSpPr>
          <p:nvPr>
            <p:ph type="ftr" sz="quarter" idx="11"/>
          </p:nvPr>
        </p:nvSpPr>
        <p:spPr/>
        <p:txBody>
          <a:bodyPr/>
          <a:lstStyle/>
          <a:p>
            <a:r>
              <a:rPr lang="en-US" dirty="0"/>
              <a:t>Presentation title</a:t>
            </a:r>
            <a:endParaRPr lang="en-PK"/>
          </a:p>
        </p:txBody>
      </p:sp>
      <p:sp>
        <p:nvSpPr>
          <p:cNvPr id="5" name="Slide Number Placeholder 4">
            <a:extLst>
              <a:ext uri="{FF2B5EF4-FFF2-40B4-BE49-F238E27FC236}">
                <a16:creationId xmlns:a16="http://schemas.microsoft.com/office/drawing/2014/main" id="{EFD9287E-E726-E0E6-2871-FE77159B5E0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6" name="Title 5">
            <a:extLst>
              <a:ext uri="{FF2B5EF4-FFF2-40B4-BE49-F238E27FC236}">
                <a16:creationId xmlns:a16="http://schemas.microsoft.com/office/drawing/2014/main" id="{160592E8-155C-36FA-DA0A-52B23CE8AF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05329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4B432-06C2-E932-E96F-67CECC2E9658}"/>
              </a:ext>
            </a:extLst>
          </p:cNvPr>
          <p:cNvSpPr>
            <a:spLocks noGrp="1"/>
          </p:cNvSpPr>
          <p:nvPr>
            <p:ph type="dt" sz="half" idx="10"/>
          </p:nvPr>
        </p:nvSpPr>
        <p:spPr/>
        <p:txBody>
          <a:bodyPr/>
          <a:lstStyle/>
          <a:p>
            <a:endParaRPr lang="en-US" noProof="0" dirty="0"/>
          </a:p>
        </p:txBody>
      </p:sp>
      <p:sp>
        <p:nvSpPr>
          <p:cNvPr id="3" name="Footer Placeholder 2">
            <a:extLst>
              <a:ext uri="{FF2B5EF4-FFF2-40B4-BE49-F238E27FC236}">
                <a16:creationId xmlns:a16="http://schemas.microsoft.com/office/drawing/2014/main" id="{7F1F3471-B7F6-01DB-D712-136C1626DFAE}"/>
              </a:ext>
            </a:extLst>
          </p:cNvPr>
          <p:cNvSpPr>
            <a:spLocks noGrp="1"/>
          </p:cNvSpPr>
          <p:nvPr>
            <p:ph type="ftr" sz="quarter" idx="11"/>
          </p:nvPr>
        </p:nvSpPr>
        <p:spPr/>
        <p:txBody>
          <a:bodyPr/>
          <a:lstStyle/>
          <a:p>
            <a:r>
              <a:rPr lang="en-US" dirty="0"/>
              <a:t>Presentation title</a:t>
            </a:r>
            <a:endParaRPr lang="en-PK"/>
          </a:p>
        </p:txBody>
      </p:sp>
      <p:sp>
        <p:nvSpPr>
          <p:cNvPr id="4" name="Slide Number Placeholder 3">
            <a:extLst>
              <a:ext uri="{FF2B5EF4-FFF2-40B4-BE49-F238E27FC236}">
                <a16:creationId xmlns:a16="http://schemas.microsoft.com/office/drawing/2014/main" id="{32C05956-4CA5-988F-7C93-317A88D1202C}"/>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885517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670E-478C-D301-FCE5-E83002469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283B16CD-30BD-156F-11B4-9CF89A064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0E3C54B0-9878-1911-8DE9-EC464D202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493B1-79A4-1FA9-B462-853856DE870E}"/>
              </a:ext>
            </a:extLst>
          </p:cNvPr>
          <p:cNvSpPr>
            <a:spLocks noGrp="1"/>
          </p:cNvSpPr>
          <p:nvPr>
            <p:ph type="dt" sz="half" idx="10"/>
          </p:nvPr>
        </p:nvSpPr>
        <p:spPr/>
        <p:txBody>
          <a:bodyPr/>
          <a:lstStyle/>
          <a:p>
            <a:endParaRPr lang="en-US" noProof="0" dirty="0"/>
          </a:p>
        </p:txBody>
      </p:sp>
      <p:sp>
        <p:nvSpPr>
          <p:cNvPr id="6" name="Footer Placeholder 5">
            <a:extLst>
              <a:ext uri="{FF2B5EF4-FFF2-40B4-BE49-F238E27FC236}">
                <a16:creationId xmlns:a16="http://schemas.microsoft.com/office/drawing/2014/main" id="{A697EEE8-8F1E-8F14-E2ED-333A1FF24725}"/>
              </a:ext>
            </a:extLst>
          </p:cNvPr>
          <p:cNvSpPr>
            <a:spLocks noGrp="1"/>
          </p:cNvSpPr>
          <p:nvPr>
            <p:ph type="ftr" sz="quarter" idx="11"/>
          </p:nvPr>
        </p:nvSpPr>
        <p:spPr/>
        <p:txBody>
          <a:bodyPr/>
          <a:lstStyle/>
          <a:p>
            <a:r>
              <a:rPr lang="en-US" dirty="0"/>
              <a:t>Presentation title</a:t>
            </a:r>
            <a:endParaRPr lang="en-PK"/>
          </a:p>
        </p:txBody>
      </p:sp>
      <p:sp>
        <p:nvSpPr>
          <p:cNvPr id="7" name="Slide Number Placeholder 6">
            <a:extLst>
              <a:ext uri="{FF2B5EF4-FFF2-40B4-BE49-F238E27FC236}">
                <a16:creationId xmlns:a16="http://schemas.microsoft.com/office/drawing/2014/main" id="{B9DFABEB-B6B7-2591-AE85-265A3F873192}"/>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1299447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2A6A-C17E-2616-3199-C8D78E7EE7E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id="{37705714-E101-08DD-6A13-D561A3EC2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a:p>
        </p:txBody>
      </p:sp>
      <p:sp>
        <p:nvSpPr>
          <p:cNvPr id="4" name="Text Placeholder 3">
            <a:extLst>
              <a:ext uri="{FF2B5EF4-FFF2-40B4-BE49-F238E27FC236}">
                <a16:creationId xmlns:a16="http://schemas.microsoft.com/office/drawing/2014/main" id="{B16ECB26-D659-5BC3-C669-1B45225D2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D4464F27-6C3B-1E36-B1DC-ECB72DCF22AC}"/>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1BC595AB-D292-D355-47CD-748C160B1BD3}"/>
              </a:ext>
            </a:extLst>
          </p:cNvPr>
          <p:cNvSpPr>
            <a:spLocks noGrp="1"/>
          </p:cNvSpPr>
          <p:nvPr>
            <p:ph type="ftr" sz="quarter" idx="11"/>
          </p:nvPr>
        </p:nvSpPr>
        <p:spPr/>
        <p:txBody>
          <a:bodyPr/>
          <a:lstStyle/>
          <a:p>
            <a:r>
              <a:rPr lang="en-US" noProof="0"/>
              <a:t>Presentation title</a:t>
            </a:r>
          </a:p>
        </p:txBody>
      </p:sp>
      <p:sp>
        <p:nvSpPr>
          <p:cNvPr id="7" name="Slide Number Placeholder 6">
            <a:extLst>
              <a:ext uri="{FF2B5EF4-FFF2-40B4-BE49-F238E27FC236}">
                <a16:creationId xmlns:a16="http://schemas.microsoft.com/office/drawing/2014/main" id="{CC1CEE5F-F44A-DD2C-EEC3-D4C76B69D15D}"/>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1196698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660600" y="1597000"/>
            <a:ext cx="4578800" cy="3664000"/>
          </a:xfrm>
          <a:prstGeom prst="rect">
            <a:avLst/>
          </a:prstGeom>
        </p:spPr>
        <p:txBody>
          <a:bodyPr anchor="ctr"/>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extLst>
      <p:ext uri="{BB962C8B-B14F-4D97-AF65-F5344CB8AC3E}">
        <p14:creationId xmlns:p14="http://schemas.microsoft.com/office/powerpoint/2010/main" val="1881688781"/>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ubtitle">
    <p:bg>
      <p:bgPr>
        <a:blipFill dpi="0" rotWithShape="0">
          <a:blip r:embed="rId2"/>
          <a:srcRect/>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604700" y="2314333"/>
            <a:ext cx="4648400" cy="1546400"/>
          </a:xfrm>
          <a:prstGeom prst="rect">
            <a:avLst/>
          </a:prstGeom>
        </p:spPr>
        <p:txBody>
          <a:bodyPr/>
          <a:lstStyle>
            <a:lvl1pPr lvl="0"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1pPr>
            <a:lvl2pPr lvl="1"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2pPr>
            <a:lvl3pPr lvl="2"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3pPr>
            <a:lvl4pPr lvl="3"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4pPr>
            <a:lvl5pPr lvl="4"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5pPr>
            <a:lvl6pPr lvl="5"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6pPr>
            <a:lvl7pPr lvl="6"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7pPr>
            <a:lvl8pPr lvl="7"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8pPr>
            <a:lvl9pPr lvl="8"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9pPr>
          </a:lstStyle>
          <a:p>
            <a:endParaRPr/>
          </a:p>
        </p:txBody>
      </p:sp>
      <p:sp>
        <p:nvSpPr>
          <p:cNvPr id="13" name="Shape 13"/>
          <p:cNvSpPr txBox="1">
            <a:spLocks noGrp="1"/>
          </p:cNvSpPr>
          <p:nvPr>
            <p:ph type="subTitle" idx="1"/>
          </p:nvPr>
        </p:nvSpPr>
        <p:spPr>
          <a:xfrm>
            <a:off x="3604700" y="3685136"/>
            <a:ext cx="4648400" cy="1046400"/>
          </a:xfrm>
          <a:prstGeom prst="rect">
            <a:avLst/>
          </a:prstGeom>
        </p:spPr>
        <p:txBody>
          <a:bodyPr/>
          <a:lstStyle>
            <a:lvl1pPr lvl="0" algn="ctr" rtl="0">
              <a:spcBef>
                <a:spcPts val="0"/>
              </a:spcBef>
              <a:spcAft>
                <a:spcPts val="0"/>
              </a:spcAft>
              <a:buClr>
                <a:srgbClr val="434343"/>
              </a:buClr>
              <a:buSzPts val="1400"/>
              <a:buFont typeface="Inconsolata"/>
              <a:buNone/>
              <a:defRPr>
                <a:solidFill>
                  <a:srgbClr val="434343"/>
                </a:solidFill>
                <a:latin typeface="Inconsolata"/>
                <a:ea typeface="Inconsolata"/>
                <a:cs typeface="Inconsolata"/>
                <a:sym typeface="Inconsolata"/>
              </a:defRPr>
            </a:lvl1pPr>
            <a:lvl2pPr lvl="1"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2pPr>
            <a:lvl3pPr lvl="2"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3pPr>
            <a:lvl4pPr lvl="3"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4pPr>
            <a:lvl5pPr lvl="4"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5pPr>
            <a:lvl6pPr lvl="5"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6pPr>
            <a:lvl7pPr lvl="6"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7pPr>
            <a:lvl8pPr lvl="7"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8pPr>
            <a:lvl9pPr lvl="8"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9pPr>
          </a:lstStyle>
          <a:p>
            <a:endParaRPr/>
          </a:p>
        </p:txBody>
      </p:sp>
    </p:spTree>
    <p:extLst>
      <p:ext uri="{BB962C8B-B14F-4D97-AF65-F5344CB8AC3E}">
        <p14:creationId xmlns:p14="http://schemas.microsoft.com/office/powerpoint/2010/main" val="4017247913"/>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 1 column">
    <p:bg>
      <p:bgPr>
        <a:blipFill dpi="0" rotWithShape="0">
          <a:blip r:embed="rId2"/>
          <a:srcRect/>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155167" y="477847"/>
            <a:ext cx="7501600" cy="1143200"/>
          </a:xfrm>
          <a:prstGeom prst="rect">
            <a:avLst/>
          </a:prstGeom>
        </p:spPr>
        <p:txBody>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Shape 19"/>
          <p:cNvSpPr txBox="1">
            <a:spLocks noGrp="1"/>
          </p:cNvSpPr>
          <p:nvPr>
            <p:ph type="body" idx="1"/>
          </p:nvPr>
        </p:nvSpPr>
        <p:spPr>
          <a:xfrm>
            <a:off x="1155167" y="1739391"/>
            <a:ext cx="7501600" cy="4084000"/>
          </a:xfrm>
          <a:prstGeom prst="rect">
            <a:avLst/>
          </a:prstGeom>
        </p:spPr>
        <p:txBody>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 name="Shape 20"/>
          <p:cNvSpPr txBox="1">
            <a:spLocks noGrp="1"/>
          </p:cNvSpPr>
          <p:nvPr>
            <p:ph type="sldNum" idx="10"/>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1CADD687-6703-412D-BB0C-D99F9C2FAC0C}" type="slidenum">
              <a:rPr lang="en"/>
              <a:pPr>
                <a:defRPr/>
              </a:pPr>
              <a:t>‹#›</a:t>
            </a:fld>
            <a:endParaRPr/>
          </a:p>
        </p:txBody>
      </p:sp>
    </p:spTree>
    <p:extLst>
      <p:ext uri="{BB962C8B-B14F-4D97-AF65-F5344CB8AC3E}">
        <p14:creationId xmlns:p14="http://schemas.microsoft.com/office/powerpoint/2010/main" val="893448141"/>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 1 column + image">
    <p:bg>
      <p:bgPr>
        <a:blipFill dpi="0" rotWithShape="0">
          <a:blip r:embed="rId2"/>
          <a:srcRect/>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155167" y="856413"/>
            <a:ext cx="5288800" cy="1143200"/>
          </a:xfrm>
          <a:prstGeom prst="rect">
            <a:avLst/>
          </a:prstGeom>
        </p:spPr>
        <p:txBody>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 name="Shape 23"/>
          <p:cNvSpPr txBox="1">
            <a:spLocks noGrp="1"/>
          </p:cNvSpPr>
          <p:nvPr>
            <p:ph type="body" idx="1"/>
          </p:nvPr>
        </p:nvSpPr>
        <p:spPr>
          <a:xfrm>
            <a:off x="1155167" y="2145800"/>
            <a:ext cx="5288800" cy="3778000"/>
          </a:xfrm>
          <a:prstGeom prst="rect">
            <a:avLst/>
          </a:prstGeom>
        </p:spPr>
        <p:txBody>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 name="Shape 24"/>
          <p:cNvSpPr txBox="1">
            <a:spLocks noGrp="1"/>
          </p:cNvSpPr>
          <p:nvPr>
            <p:ph type="sldNum" idx="10"/>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962A021D-E1F8-4821-8499-A96D93FFAA8E}" type="slidenum">
              <a:rPr lang="en"/>
              <a:pPr>
                <a:defRPr/>
              </a:pPr>
              <a:t>‹#›</a:t>
            </a:fld>
            <a:endParaRPr/>
          </a:p>
        </p:txBody>
      </p:sp>
    </p:spTree>
    <p:extLst>
      <p:ext uri="{BB962C8B-B14F-4D97-AF65-F5344CB8AC3E}">
        <p14:creationId xmlns:p14="http://schemas.microsoft.com/office/powerpoint/2010/main" val="30499737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34607822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ColTx">
  <p:cSld name="Title + 2 columns">
    <p:bg>
      <p:bgPr>
        <a:blipFill dpi="0" rotWithShape="0">
          <a:blip r:embed="rId2"/>
          <a:srcRect/>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55167" y="477847"/>
            <a:ext cx="7501600" cy="1143200"/>
          </a:xfrm>
          <a:prstGeom prst="rect">
            <a:avLst/>
          </a:prstGeom>
        </p:spPr>
        <p:txBody>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body" idx="1"/>
          </p:nvPr>
        </p:nvSpPr>
        <p:spPr>
          <a:xfrm>
            <a:off x="1155167" y="1747733"/>
            <a:ext cx="3641200" cy="4056800"/>
          </a:xfrm>
          <a:prstGeom prst="rect">
            <a:avLst/>
          </a:prstGeom>
        </p:spPr>
        <p:txBody>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8" name="Shape 28"/>
          <p:cNvSpPr txBox="1">
            <a:spLocks noGrp="1"/>
          </p:cNvSpPr>
          <p:nvPr>
            <p:ph type="body" idx="2"/>
          </p:nvPr>
        </p:nvSpPr>
        <p:spPr>
          <a:xfrm>
            <a:off x="5015605" y="1747733"/>
            <a:ext cx="3641200" cy="4056800"/>
          </a:xfrm>
          <a:prstGeom prst="rect">
            <a:avLst/>
          </a:prstGeom>
        </p:spPr>
        <p:txBody>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5" name="Shape 29"/>
          <p:cNvSpPr txBox="1">
            <a:spLocks noGrp="1"/>
          </p:cNvSpPr>
          <p:nvPr>
            <p:ph type="sldNum" idx="10"/>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9751889F-76AB-4E8B-A046-BBCBB63B55A9}" type="slidenum">
              <a:rPr lang="en"/>
              <a:pPr>
                <a:defRPr/>
              </a:pPr>
              <a:t>‹#›</a:t>
            </a:fld>
            <a:endParaRPr/>
          </a:p>
        </p:txBody>
      </p:sp>
    </p:spTree>
    <p:extLst>
      <p:ext uri="{BB962C8B-B14F-4D97-AF65-F5344CB8AC3E}">
        <p14:creationId xmlns:p14="http://schemas.microsoft.com/office/powerpoint/2010/main" val="1342941004"/>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Blank big postit">
    <p:bg>
      <p:bgPr>
        <a:blipFill dpi="0" rotWithShape="0">
          <a:blip r:embed="rId2"/>
          <a:srcRect/>
          <a:stretch>
            <a:fillRect/>
          </a:stretch>
        </a:blipFill>
        <a:effectLst/>
      </p:bgPr>
    </p:bg>
    <p:spTree>
      <p:nvGrpSpPr>
        <p:cNvPr id="1" name="Shape 46"/>
        <p:cNvGrpSpPr/>
        <p:nvPr/>
      </p:nvGrpSpPr>
      <p:grpSpPr>
        <a:xfrm>
          <a:off x="0" y="0"/>
          <a:ext cx="0" cy="0"/>
          <a:chOff x="0" y="0"/>
          <a:chExt cx="0" cy="0"/>
        </a:xfrm>
      </p:grpSpPr>
      <p:sp>
        <p:nvSpPr>
          <p:cNvPr id="2" name="Shape 47"/>
          <p:cNvSpPr txBox="1">
            <a:spLocks noGrp="1"/>
          </p:cNvSpPr>
          <p:nvPr>
            <p:ph type="sldNum" idx="10"/>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239BE76A-3BEA-43DD-B1B0-A2D4A5777B73}" type="slidenum">
              <a:rPr lang="en"/>
              <a:pPr>
                <a:defRPr/>
              </a:pPr>
              <a:t>‹#›</a:t>
            </a:fld>
            <a:endParaRPr/>
          </a:p>
        </p:txBody>
      </p:sp>
    </p:spTree>
    <p:extLst>
      <p:ext uri="{BB962C8B-B14F-4D97-AF65-F5344CB8AC3E}">
        <p14:creationId xmlns:p14="http://schemas.microsoft.com/office/powerpoint/2010/main" val="1443026158"/>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Blank">
    <p:bg>
      <p:bgPr>
        <a:blipFill dpi="0" rotWithShape="0">
          <a:blip r:embed="rId2"/>
          <a:srcRect/>
          <a:stretch>
            <a:fillRect/>
          </a:stretch>
        </a:blipFill>
        <a:effectLst/>
      </p:bgPr>
    </p:bg>
    <p:spTree>
      <p:nvGrpSpPr>
        <p:cNvPr id="1" name="Shape 48"/>
        <p:cNvGrpSpPr/>
        <p:nvPr/>
      </p:nvGrpSpPr>
      <p:grpSpPr>
        <a:xfrm>
          <a:off x="0" y="0"/>
          <a:ext cx="0" cy="0"/>
          <a:chOff x="0" y="0"/>
          <a:chExt cx="0" cy="0"/>
        </a:xfrm>
      </p:grpSpPr>
      <p:sp>
        <p:nvSpPr>
          <p:cNvPr id="2" name="Shape 49"/>
          <p:cNvSpPr txBox="1">
            <a:spLocks noGrp="1"/>
          </p:cNvSpPr>
          <p:nvPr>
            <p:ph type="sldNum" idx="10"/>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6511C126-9985-461D-862C-4EFCD819F72E}" type="slidenum">
              <a:rPr lang="en"/>
              <a:pPr>
                <a:defRPr/>
              </a:pPr>
              <a:t>‹#›</a:t>
            </a:fld>
            <a:endParaRPr/>
          </a:p>
        </p:txBody>
      </p:sp>
    </p:spTree>
    <p:extLst>
      <p:ext uri="{BB962C8B-B14F-4D97-AF65-F5344CB8AC3E}">
        <p14:creationId xmlns:p14="http://schemas.microsoft.com/office/powerpoint/2010/main" val="295055325"/>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mtClean="0">
                <a:solidFill>
                  <a:srgbClr val="000000"/>
                </a:solidFill>
                <a:effectLst/>
                <a:latin typeface="Arial" pitchFamily="34" charset="0"/>
                <a:cs typeface="Arial" pitchFamily="34" charset="0"/>
                <a:sym typeface="Arial" pitchFamily="34" charset="0"/>
              </a:defRPr>
            </a:lvl1pPr>
          </a:lstStyle>
          <a:p>
            <a:pPr>
              <a:defRPr/>
            </a:pPr>
            <a:fld id="{6BEB49BB-1BA8-4F43-BA1A-7C680575B3C4}" type="datetimeFigureOut">
              <a:rPr lang="en-US" altLang="en-US"/>
              <a:pPr>
                <a:defRPr/>
              </a:pPr>
              <a:t>6/27/2025</a:t>
            </a:fld>
            <a:endParaRPr lang="en-US" altLang="en-US"/>
          </a:p>
        </p:txBody>
      </p:sp>
      <p:sp>
        <p:nvSpPr>
          <p:cNvPr id="5" name="Footer Placeholder 4"/>
          <p:cNvSpPr>
            <a:spLocks noGrp="1"/>
          </p:cNvSpPr>
          <p:nvPr>
            <p:ph type="ftr" sz="quarte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mtClean="0">
                <a:solidFill>
                  <a:srgbClr val="000000"/>
                </a:solidFill>
                <a:effectLst/>
                <a:latin typeface="Arial" pitchFamily="34" charset="0"/>
                <a:cs typeface="Arial" pitchFamily="34" charset="0"/>
                <a:sym typeface="Arial"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noAutofit/>
          </a:bodyPr>
          <a:lstStyle>
            <a:lvl1pPr>
              <a:defRPr sz="1400">
                <a:solidFill>
                  <a:schemeClr val="bg1"/>
                </a:solidFill>
                <a:effectLst>
                  <a:outerShdw blurRad="38100" dist="38100" dir="2700000" algn="tl">
                    <a:srgbClr val="000000">
                      <a:alpha val="43137"/>
                    </a:srgbClr>
                  </a:outerShdw>
                </a:effectLst>
                <a:latin typeface="Times New Roman" pitchFamily="18" charset="0"/>
                <a:ea typeface="Gulim" pitchFamily="34" charset="-127"/>
                <a:cs typeface="+mn-cs"/>
              </a:defRPr>
            </a:lvl1pPr>
          </a:lstStyle>
          <a:p>
            <a:pPr>
              <a:defRPr/>
            </a:pPr>
            <a:fld id="{0821A8C0-D0B8-42CD-BEA2-D100D705E74C}" type="slidenum">
              <a:rPr lang="en-US"/>
              <a:pPr>
                <a:defRPr/>
              </a:pPr>
              <a:t>‹#›</a:t>
            </a:fld>
            <a:endParaRPr lang="en-US"/>
          </a:p>
        </p:txBody>
      </p:sp>
    </p:spTree>
    <p:extLst>
      <p:ext uri="{BB962C8B-B14F-4D97-AF65-F5344CB8AC3E}">
        <p14:creationId xmlns:p14="http://schemas.microsoft.com/office/powerpoint/2010/main" val="2192893889"/>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10840042-1F46-41A2-87AD-259233948AF0}"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1918374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3B4E656B-0138-4A25-9F29-1FDD22E052C1}"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5484772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2743A2E1-DD0B-4912-A339-7D1B0BEFAEC7}"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9253380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BA163737-1743-4467-B732-392091360D0A}"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1863513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568BFF52-9D43-4AB0-97BA-5914AAC4949C}"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14126587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6C1436D6-AEA6-417A-91E9-AD766A5B36B1}"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30763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055665215"/>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44340AC9-AC35-4E23-A2EF-E367209C33EA}"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12156583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2D6D5FBD-677A-47D2-9100-8F7F867AC42E}"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5295996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FC6F4075-74C8-4652-927D-A99F4E2B06A4}"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6412414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93E70350-6A36-49B7-847E-BBE6F9D7EDC4}"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960027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0C0D9521-C1E4-4CF8-87D4-EFC75243F85F}"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18831405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CEF629-EDC2-4A41-924E-150EC06E7FA6}" type="slidenum">
              <a:rPr lang="en-US"/>
              <a:pPr>
                <a:defRPr/>
              </a:pPr>
              <a:t>‹#›</a:t>
            </a:fld>
            <a:endParaRPr lang="en-US" dirty="0"/>
          </a:p>
        </p:txBody>
      </p:sp>
    </p:spTree>
    <p:extLst>
      <p:ext uri="{BB962C8B-B14F-4D97-AF65-F5344CB8AC3E}">
        <p14:creationId xmlns:p14="http://schemas.microsoft.com/office/powerpoint/2010/main" val="25844002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ACA8F5-B20F-4AA5-A1BE-827513F3FDAE}" type="slidenum">
              <a:rPr lang="en-US"/>
              <a:pPr>
                <a:defRPr/>
              </a:pPr>
              <a:t>‹#›</a:t>
            </a:fld>
            <a:endParaRPr lang="en-US" dirty="0"/>
          </a:p>
        </p:txBody>
      </p:sp>
    </p:spTree>
    <p:extLst>
      <p:ext uri="{BB962C8B-B14F-4D97-AF65-F5344CB8AC3E}">
        <p14:creationId xmlns:p14="http://schemas.microsoft.com/office/powerpoint/2010/main" val="28493865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C43413-DF79-40C4-BD5D-6D972A83B860}" type="slidenum">
              <a:rPr lang="en-US"/>
              <a:pPr>
                <a:defRPr/>
              </a:pPr>
              <a:t>‹#›</a:t>
            </a:fld>
            <a:endParaRPr lang="en-US" dirty="0"/>
          </a:p>
        </p:txBody>
      </p:sp>
    </p:spTree>
    <p:extLst>
      <p:ext uri="{BB962C8B-B14F-4D97-AF65-F5344CB8AC3E}">
        <p14:creationId xmlns:p14="http://schemas.microsoft.com/office/powerpoint/2010/main" val="24340773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A5944F-0D99-475E-B3FC-AC3AEFBF5949}" type="slidenum">
              <a:rPr lang="en-US"/>
              <a:pPr>
                <a:defRPr/>
              </a:pPr>
              <a:t>‹#›</a:t>
            </a:fld>
            <a:endParaRPr lang="en-US" dirty="0"/>
          </a:p>
        </p:txBody>
      </p:sp>
    </p:spTree>
    <p:extLst>
      <p:ext uri="{BB962C8B-B14F-4D97-AF65-F5344CB8AC3E}">
        <p14:creationId xmlns:p14="http://schemas.microsoft.com/office/powerpoint/2010/main" val="1353179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AAF573-B35D-4EEA-840E-57B8716380F1}" type="slidenum">
              <a:rPr lang="en-US"/>
              <a:pPr>
                <a:defRPr/>
              </a:pPr>
              <a:t>‹#›</a:t>
            </a:fld>
            <a:endParaRPr lang="en-US" dirty="0"/>
          </a:p>
        </p:txBody>
      </p:sp>
    </p:spTree>
    <p:extLst>
      <p:ext uri="{BB962C8B-B14F-4D97-AF65-F5344CB8AC3E}">
        <p14:creationId xmlns:p14="http://schemas.microsoft.com/office/powerpoint/2010/main" val="39160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075470460"/>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F07E75-F5AC-4E19-AB33-43AAA9E74C3F}" type="slidenum">
              <a:rPr lang="en-US"/>
              <a:pPr>
                <a:defRPr/>
              </a:pPr>
              <a:t>‹#›</a:t>
            </a:fld>
            <a:endParaRPr lang="en-US" dirty="0"/>
          </a:p>
        </p:txBody>
      </p:sp>
    </p:spTree>
    <p:extLst>
      <p:ext uri="{BB962C8B-B14F-4D97-AF65-F5344CB8AC3E}">
        <p14:creationId xmlns:p14="http://schemas.microsoft.com/office/powerpoint/2010/main" val="689449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72C10A-77AA-477A-94FE-7C6A224ACAF5}" type="slidenum">
              <a:rPr lang="en-US"/>
              <a:pPr>
                <a:defRPr/>
              </a:pPr>
              <a:t>‹#›</a:t>
            </a:fld>
            <a:endParaRPr lang="en-US" dirty="0"/>
          </a:p>
        </p:txBody>
      </p:sp>
    </p:spTree>
    <p:extLst>
      <p:ext uri="{BB962C8B-B14F-4D97-AF65-F5344CB8AC3E}">
        <p14:creationId xmlns:p14="http://schemas.microsoft.com/office/powerpoint/2010/main" val="1415712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504F7B-726F-4293-A5EE-15851B5C102C}" type="slidenum">
              <a:rPr lang="en-US"/>
              <a:pPr>
                <a:defRPr/>
              </a:pPr>
              <a:t>‹#›</a:t>
            </a:fld>
            <a:endParaRPr lang="en-US" dirty="0"/>
          </a:p>
        </p:txBody>
      </p:sp>
    </p:spTree>
    <p:extLst>
      <p:ext uri="{BB962C8B-B14F-4D97-AF65-F5344CB8AC3E}">
        <p14:creationId xmlns:p14="http://schemas.microsoft.com/office/powerpoint/2010/main" val="33772254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65870E-DB50-4026-9D04-3717ED217092}" type="slidenum">
              <a:rPr lang="en-US"/>
              <a:pPr>
                <a:defRPr/>
              </a:pPr>
              <a:t>‹#›</a:t>
            </a:fld>
            <a:endParaRPr lang="en-US" dirty="0"/>
          </a:p>
        </p:txBody>
      </p:sp>
    </p:spTree>
    <p:extLst>
      <p:ext uri="{BB962C8B-B14F-4D97-AF65-F5344CB8AC3E}">
        <p14:creationId xmlns:p14="http://schemas.microsoft.com/office/powerpoint/2010/main" val="41104428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32C776-9532-4A58-96FE-19E11709B118}" type="slidenum">
              <a:rPr lang="en-US"/>
              <a:pPr>
                <a:defRPr/>
              </a:pPr>
              <a:t>‹#›</a:t>
            </a:fld>
            <a:endParaRPr lang="en-US" dirty="0"/>
          </a:p>
        </p:txBody>
      </p:sp>
    </p:spTree>
    <p:extLst>
      <p:ext uri="{BB962C8B-B14F-4D97-AF65-F5344CB8AC3E}">
        <p14:creationId xmlns:p14="http://schemas.microsoft.com/office/powerpoint/2010/main" val="16794530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A236B0-4F1F-44AF-8FBA-4E2CE6FEB351}" type="slidenum">
              <a:rPr lang="en-US"/>
              <a:pPr>
                <a:defRPr/>
              </a:pPr>
              <a:t>‹#›</a:t>
            </a:fld>
            <a:endParaRPr lang="en-US" dirty="0"/>
          </a:p>
        </p:txBody>
      </p:sp>
    </p:spTree>
    <p:extLst>
      <p:ext uri="{BB962C8B-B14F-4D97-AF65-F5344CB8AC3E}">
        <p14:creationId xmlns:p14="http://schemas.microsoft.com/office/powerpoint/2010/main" val="21530953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12192000" cy="6858000"/>
          </a:xfrm>
          <a:prstGeom prst="rect">
            <a:avLst/>
          </a:prstGeom>
          <a:noFill/>
          <a:ln>
            <a:noFill/>
          </a:ln>
        </p:spPr>
      </p:pic>
      <p:pic>
        <p:nvPicPr>
          <p:cNvPr id="11" name="Google Shape;11;p2"/>
          <p:cNvPicPr preferRelativeResize="0"/>
          <p:nvPr/>
        </p:nvPicPr>
        <p:blipFill>
          <a:blip r:embed="rId3">
            <a:alphaModFix/>
          </a:blip>
          <a:stretch>
            <a:fillRect/>
          </a:stretch>
        </p:blipFill>
        <p:spPr>
          <a:xfrm>
            <a:off x="3134434" y="1297218"/>
            <a:ext cx="6735935" cy="4263567"/>
          </a:xfrm>
          <a:prstGeom prst="rect">
            <a:avLst/>
          </a:prstGeom>
          <a:noFill/>
          <a:ln>
            <a:noFill/>
          </a:ln>
        </p:spPr>
      </p:pic>
      <p:sp>
        <p:nvSpPr>
          <p:cNvPr id="12" name="Google Shape;12;p2"/>
          <p:cNvSpPr txBox="1">
            <a:spLocks noGrp="1"/>
          </p:cNvSpPr>
          <p:nvPr>
            <p:ph type="ctrTitle"/>
          </p:nvPr>
        </p:nvSpPr>
        <p:spPr>
          <a:xfrm>
            <a:off x="3687700" y="2194333"/>
            <a:ext cx="5636000" cy="1909200"/>
          </a:xfrm>
          <a:prstGeom prst="rect">
            <a:avLst/>
          </a:prstGeom>
        </p:spPr>
        <p:txBody>
          <a:bodyPr spcFirstLastPara="1" wrap="square" lIns="0" tIns="0" rIns="0" bIns="0" anchor="t" anchorCtr="0"/>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29573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882367" y="173024"/>
            <a:ext cx="9698400" cy="1143200"/>
          </a:xfrm>
          <a:prstGeom prst="rect">
            <a:avLst/>
          </a:prstGeom>
        </p:spPr>
        <p:txBody>
          <a:bodyPr spcFirstLastPara="1" wrap="square" lIns="0" tIns="0" rIns="0" bIns="0"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1882367" y="1717275"/>
            <a:ext cx="9698400" cy="4361600"/>
          </a:xfrm>
          <a:prstGeom prst="rect">
            <a:avLst/>
          </a:prstGeom>
        </p:spPr>
        <p:txBody>
          <a:bodyPr spcFirstLastPara="1" wrap="square" lIns="0" tIns="0" rIns="0" bIns="0" anchor="t" anchorCtr="0"/>
          <a:lstStyle>
            <a:lvl1pPr marL="609585" lvl="0" indent="-491054">
              <a:spcBef>
                <a:spcPts val="0"/>
              </a:spcBef>
              <a:spcAft>
                <a:spcPts val="0"/>
              </a:spcAft>
              <a:buSzPts val="2200"/>
              <a:buChar char="•"/>
              <a:defRPr/>
            </a:lvl1pPr>
            <a:lvl2pPr marL="1219170" lvl="1" indent="-491054">
              <a:spcBef>
                <a:spcPts val="0"/>
              </a:spcBef>
              <a:spcAft>
                <a:spcPts val="0"/>
              </a:spcAft>
              <a:buSzPts val="2200"/>
              <a:buChar char="•"/>
              <a:defRPr/>
            </a:lvl2pPr>
            <a:lvl3pPr marL="1828754" lvl="2" indent="-491054">
              <a:spcBef>
                <a:spcPts val="0"/>
              </a:spcBef>
              <a:spcAft>
                <a:spcPts val="0"/>
              </a:spcAft>
              <a:buSzPts val="2200"/>
              <a:buChar char="•"/>
              <a:defRPr/>
            </a:lvl3pPr>
            <a:lvl4pPr marL="2438339" lvl="3" indent="-491054">
              <a:spcBef>
                <a:spcPts val="0"/>
              </a:spcBef>
              <a:spcAft>
                <a:spcPts val="0"/>
              </a:spcAft>
              <a:buSzPts val="2200"/>
              <a:buChar char="•"/>
              <a:defRPr/>
            </a:lvl4pPr>
            <a:lvl5pPr marL="3047924" lvl="4" indent="-491054">
              <a:spcBef>
                <a:spcPts val="0"/>
              </a:spcBef>
              <a:spcAft>
                <a:spcPts val="0"/>
              </a:spcAft>
              <a:buSzPts val="2200"/>
              <a:buChar char="•"/>
              <a:defRPr/>
            </a:lvl5pPr>
            <a:lvl6pPr marL="3657509" lvl="5" indent="-491054">
              <a:spcBef>
                <a:spcPts val="0"/>
              </a:spcBef>
              <a:spcAft>
                <a:spcPts val="0"/>
              </a:spcAft>
              <a:buSzPts val="2200"/>
              <a:buChar char="•"/>
              <a:defRPr/>
            </a:lvl6pPr>
            <a:lvl7pPr marL="4267093" lvl="6" indent="-491054">
              <a:spcBef>
                <a:spcPts val="0"/>
              </a:spcBef>
              <a:spcAft>
                <a:spcPts val="0"/>
              </a:spcAft>
              <a:buSzPts val="2200"/>
              <a:buChar char="•"/>
              <a:defRPr/>
            </a:lvl7pPr>
            <a:lvl8pPr marL="4876678" lvl="7" indent="-491054">
              <a:spcBef>
                <a:spcPts val="0"/>
              </a:spcBef>
              <a:spcAft>
                <a:spcPts val="0"/>
              </a:spcAft>
              <a:buSzPts val="2200"/>
              <a:buChar char="•"/>
              <a:defRPr/>
            </a:lvl8pPr>
            <a:lvl9pPr marL="5486263" lvl="8" indent="-491054">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555207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882367" y="173024"/>
            <a:ext cx="9698400" cy="1143200"/>
          </a:xfrm>
          <a:prstGeom prst="rect">
            <a:avLst/>
          </a:prstGeom>
        </p:spPr>
        <p:txBody>
          <a:bodyPr spcFirstLastPara="1" wrap="square" lIns="0" tIns="0" rIns="0" bIns="0"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1883967" y="1717267"/>
            <a:ext cx="4707600" cy="4314800"/>
          </a:xfrm>
          <a:prstGeom prst="rect">
            <a:avLst/>
          </a:prstGeom>
        </p:spPr>
        <p:txBody>
          <a:bodyPr spcFirstLastPara="1" wrap="square" lIns="0" tIns="0" rIns="0" bIns="0" anchor="t" anchorCtr="0"/>
          <a:lstStyle>
            <a:lvl1pPr marL="609585" lvl="0" indent="-491054">
              <a:spcBef>
                <a:spcPts val="0"/>
              </a:spcBef>
              <a:spcAft>
                <a:spcPts val="0"/>
              </a:spcAft>
              <a:buSzPts val="2200"/>
              <a:buChar char="•"/>
              <a:defRPr/>
            </a:lvl1pPr>
            <a:lvl2pPr marL="1219170" lvl="1" indent="-491054">
              <a:spcBef>
                <a:spcPts val="0"/>
              </a:spcBef>
              <a:spcAft>
                <a:spcPts val="0"/>
              </a:spcAft>
              <a:buSzPts val="2200"/>
              <a:buChar char="•"/>
              <a:defRPr/>
            </a:lvl2pPr>
            <a:lvl3pPr marL="1828754" lvl="2" indent="-491054">
              <a:spcBef>
                <a:spcPts val="0"/>
              </a:spcBef>
              <a:spcAft>
                <a:spcPts val="0"/>
              </a:spcAft>
              <a:buSzPts val="2200"/>
              <a:buChar char="•"/>
              <a:defRPr/>
            </a:lvl3pPr>
            <a:lvl4pPr marL="2438339" lvl="3" indent="-491054">
              <a:spcBef>
                <a:spcPts val="0"/>
              </a:spcBef>
              <a:spcAft>
                <a:spcPts val="0"/>
              </a:spcAft>
              <a:buSzPts val="2200"/>
              <a:buChar char="•"/>
              <a:defRPr/>
            </a:lvl4pPr>
            <a:lvl5pPr marL="3047924" lvl="4" indent="-491054">
              <a:spcBef>
                <a:spcPts val="0"/>
              </a:spcBef>
              <a:spcAft>
                <a:spcPts val="0"/>
              </a:spcAft>
              <a:buSzPts val="2200"/>
              <a:buChar char="•"/>
              <a:defRPr/>
            </a:lvl5pPr>
            <a:lvl6pPr marL="3657509" lvl="5" indent="-491054">
              <a:spcBef>
                <a:spcPts val="0"/>
              </a:spcBef>
              <a:spcAft>
                <a:spcPts val="0"/>
              </a:spcAft>
              <a:buSzPts val="2200"/>
              <a:buChar char="•"/>
              <a:defRPr/>
            </a:lvl6pPr>
            <a:lvl7pPr marL="4267093" lvl="6" indent="-491054">
              <a:spcBef>
                <a:spcPts val="0"/>
              </a:spcBef>
              <a:spcAft>
                <a:spcPts val="0"/>
              </a:spcAft>
              <a:buSzPts val="2200"/>
              <a:buChar char="•"/>
              <a:defRPr/>
            </a:lvl7pPr>
            <a:lvl8pPr marL="4876678" lvl="7" indent="-491054">
              <a:spcBef>
                <a:spcPts val="0"/>
              </a:spcBef>
              <a:spcAft>
                <a:spcPts val="0"/>
              </a:spcAft>
              <a:buSzPts val="2200"/>
              <a:buChar char="•"/>
              <a:defRPr/>
            </a:lvl8pPr>
            <a:lvl9pPr marL="5486263" lvl="8" indent="-491054">
              <a:spcBef>
                <a:spcPts val="0"/>
              </a:spcBef>
              <a:spcAft>
                <a:spcPts val="0"/>
              </a:spcAft>
              <a:buSzPts val="2200"/>
              <a:buChar char="•"/>
              <a:defRPr/>
            </a:lvl9pPr>
          </a:lstStyle>
          <a:p>
            <a:endParaRPr/>
          </a:p>
        </p:txBody>
      </p:sp>
      <p:sp>
        <p:nvSpPr>
          <p:cNvPr id="26" name="Google Shape;26;p6"/>
          <p:cNvSpPr txBox="1">
            <a:spLocks noGrp="1"/>
          </p:cNvSpPr>
          <p:nvPr>
            <p:ph type="body" idx="2"/>
          </p:nvPr>
        </p:nvSpPr>
        <p:spPr>
          <a:xfrm>
            <a:off x="6874835" y="1717267"/>
            <a:ext cx="4707600" cy="4314800"/>
          </a:xfrm>
          <a:prstGeom prst="rect">
            <a:avLst/>
          </a:prstGeom>
        </p:spPr>
        <p:txBody>
          <a:bodyPr spcFirstLastPara="1" wrap="square" lIns="0" tIns="0" rIns="0" bIns="0" anchor="t" anchorCtr="0"/>
          <a:lstStyle>
            <a:lvl1pPr marL="609585" lvl="0" indent="-491054">
              <a:spcBef>
                <a:spcPts val="0"/>
              </a:spcBef>
              <a:spcAft>
                <a:spcPts val="0"/>
              </a:spcAft>
              <a:buSzPts val="2200"/>
              <a:buChar char="•"/>
              <a:defRPr/>
            </a:lvl1pPr>
            <a:lvl2pPr marL="1219170" lvl="1" indent="-491054">
              <a:spcBef>
                <a:spcPts val="0"/>
              </a:spcBef>
              <a:spcAft>
                <a:spcPts val="0"/>
              </a:spcAft>
              <a:buSzPts val="2200"/>
              <a:buChar char="•"/>
              <a:defRPr/>
            </a:lvl2pPr>
            <a:lvl3pPr marL="1828754" lvl="2" indent="-491054">
              <a:spcBef>
                <a:spcPts val="0"/>
              </a:spcBef>
              <a:spcAft>
                <a:spcPts val="0"/>
              </a:spcAft>
              <a:buSzPts val="2200"/>
              <a:buChar char="•"/>
              <a:defRPr/>
            </a:lvl3pPr>
            <a:lvl4pPr marL="2438339" lvl="3" indent="-491054">
              <a:spcBef>
                <a:spcPts val="0"/>
              </a:spcBef>
              <a:spcAft>
                <a:spcPts val="0"/>
              </a:spcAft>
              <a:buSzPts val="2200"/>
              <a:buChar char="•"/>
              <a:defRPr/>
            </a:lvl4pPr>
            <a:lvl5pPr marL="3047924" lvl="4" indent="-491054">
              <a:spcBef>
                <a:spcPts val="0"/>
              </a:spcBef>
              <a:spcAft>
                <a:spcPts val="0"/>
              </a:spcAft>
              <a:buSzPts val="2200"/>
              <a:buChar char="•"/>
              <a:defRPr/>
            </a:lvl5pPr>
            <a:lvl6pPr marL="3657509" lvl="5" indent="-491054">
              <a:spcBef>
                <a:spcPts val="0"/>
              </a:spcBef>
              <a:spcAft>
                <a:spcPts val="0"/>
              </a:spcAft>
              <a:buSzPts val="2200"/>
              <a:buChar char="•"/>
              <a:defRPr/>
            </a:lvl6pPr>
            <a:lvl7pPr marL="4267093" lvl="6" indent="-491054">
              <a:spcBef>
                <a:spcPts val="0"/>
              </a:spcBef>
              <a:spcAft>
                <a:spcPts val="0"/>
              </a:spcAft>
              <a:buSzPts val="2200"/>
              <a:buChar char="•"/>
              <a:defRPr/>
            </a:lvl7pPr>
            <a:lvl8pPr marL="4876678" lvl="7" indent="-491054">
              <a:spcBef>
                <a:spcPts val="0"/>
              </a:spcBef>
              <a:spcAft>
                <a:spcPts val="0"/>
              </a:spcAft>
              <a:buSzPts val="2200"/>
              <a:buChar char="•"/>
              <a:defRPr/>
            </a:lvl8pPr>
            <a:lvl9pPr marL="5486263" lvl="8" indent="-491054">
              <a:spcBef>
                <a:spcPts val="0"/>
              </a:spcBef>
              <a:spcAft>
                <a:spcPts val="0"/>
              </a:spcAft>
              <a:buSzPts val="2200"/>
              <a:buChar char="•"/>
              <a:defRPr/>
            </a:lvl9pPr>
          </a:lstStyle>
          <a:p>
            <a:endParaRPr/>
          </a:p>
        </p:txBody>
      </p:sp>
      <p:sp>
        <p:nvSpPr>
          <p:cNvPr id="27" name="Google Shape;27;p6"/>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47218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anchor="ctr"/>
          <a:lstStyle>
            <a:lvl1pPr lvl="0">
              <a:spcBef>
                <a:spcPts val="0"/>
              </a:spcBef>
              <a:spcAft>
                <a:spcPts val="0"/>
              </a:spcAft>
              <a:buSzPts val="6000"/>
              <a:buNone/>
              <a:defRPr sz="6000" b="0"/>
            </a:lvl1pPr>
            <a:lvl2pPr lvl="1">
              <a:spcBef>
                <a:spcPts val="0"/>
              </a:spcBef>
              <a:spcAft>
                <a:spcPts val="0"/>
              </a:spcAft>
              <a:buSzPts val="6000"/>
              <a:buNone/>
              <a:defRPr sz="6000" b="0"/>
            </a:lvl2pPr>
            <a:lvl3pPr lvl="2">
              <a:spcBef>
                <a:spcPts val="0"/>
              </a:spcBef>
              <a:spcAft>
                <a:spcPts val="0"/>
              </a:spcAft>
              <a:buSzPts val="6000"/>
              <a:buNone/>
              <a:defRPr sz="6000" b="0"/>
            </a:lvl3pPr>
            <a:lvl4pPr lvl="3">
              <a:spcBef>
                <a:spcPts val="0"/>
              </a:spcBef>
              <a:spcAft>
                <a:spcPts val="0"/>
              </a:spcAft>
              <a:buSzPts val="6000"/>
              <a:buNone/>
              <a:defRPr sz="6000" b="0"/>
            </a:lvl4pPr>
            <a:lvl5pPr lvl="4">
              <a:spcBef>
                <a:spcPts val="0"/>
              </a:spcBef>
              <a:spcAft>
                <a:spcPts val="0"/>
              </a:spcAft>
              <a:buSzPts val="6000"/>
              <a:buNone/>
              <a:defRPr sz="6000" b="0"/>
            </a:lvl5pPr>
            <a:lvl6pPr lvl="5">
              <a:spcBef>
                <a:spcPts val="0"/>
              </a:spcBef>
              <a:spcAft>
                <a:spcPts val="0"/>
              </a:spcAft>
              <a:buSzPts val="6000"/>
              <a:buNone/>
              <a:defRPr sz="6000" b="0"/>
            </a:lvl6pPr>
            <a:lvl7pPr lvl="6">
              <a:spcBef>
                <a:spcPts val="0"/>
              </a:spcBef>
              <a:spcAft>
                <a:spcPts val="0"/>
              </a:spcAft>
              <a:buSzPts val="6000"/>
              <a:buNone/>
              <a:defRPr sz="6000" b="0"/>
            </a:lvl7pPr>
            <a:lvl8pPr lvl="7">
              <a:spcBef>
                <a:spcPts val="0"/>
              </a:spcBef>
              <a:spcAft>
                <a:spcPts val="0"/>
              </a:spcAft>
              <a:buSzPts val="6000"/>
              <a:buNone/>
              <a:defRPr sz="6000" b="0"/>
            </a:lvl8pPr>
            <a:lvl9pPr lvl="8">
              <a:spcBef>
                <a:spcPts val="0"/>
              </a:spcBef>
              <a:spcAft>
                <a:spcPts val="0"/>
              </a:spcAft>
              <a:buSzPts val="6000"/>
              <a:buNone/>
              <a:defRPr sz="6000" b="0"/>
            </a:lvl9pPr>
          </a:lstStyle>
          <a:p>
            <a:r>
              <a:rPr lang="en-US"/>
              <a:t>Click to edit Master title style</a:t>
            </a:r>
            <a:endParaRPr/>
          </a:p>
        </p:txBody>
      </p:sp>
    </p:spTree>
    <p:extLst>
      <p:ext uri="{BB962C8B-B14F-4D97-AF65-F5344CB8AC3E}">
        <p14:creationId xmlns:p14="http://schemas.microsoft.com/office/powerpoint/2010/main" val="128598215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48046305"/>
      </p:ext>
    </p:extLst>
  </p:cSld>
  <p:clrMapOvr>
    <a:masterClrMapping/>
  </p:clrMapOvr>
  <p:hf hdr="0" ftr="0" dt="0"/>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2428733" y="2009533"/>
            <a:ext cx="7334400" cy="1546400"/>
          </a:xfrm>
          <a:prstGeom prst="rect">
            <a:avLst/>
          </a:prstGeom>
        </p:spPr>
        <p:txBody>
          <a:bodyPr anchor="b"/>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r>
              <a:rPr lang="en-US"/>
              <a:t>Click to edit Master title style</a:t>
            </a:r>
            <a:endParaRPr/>
          </a:p>
        </p:txBody>
      </p:sp>
      <p:sp>
        <p:nvSpPr>
          <p:cNvPr id="12" name="Shape 12"/>
          <p:cNvSpPr txBox="1">
            <a:spLocks noGrp="1"/>
          </p:cNvSpPr>
          <p:nvPr>
            <p:ph type="subTitle" idx="1"/>
          </p:nvPr>
        </p:nvSpPr>
        <p:spPr>
          <a:xfrm>
            <a:off x="2428733" y="3380339"/>
            <a:ext cx="7334400" cy="1046400"/>
          </a:xfrm>
          <a:prstGeom prst="rect">
            <a:avLst/>
          </a:prstGeom>
        </p:spPr>
        <p:txBody>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rPr lang="en-US"/>
              <a:t>Click to edit Master subtitle style</a:t>
            </a:r>
            <a:endParaRPr/>
          </a:p>
        </p:txBody>
      </p:sp>
    </p:spTree>
    <p:extLst>
      <p:ext uri="{BB962C8B-B14F-4D97-AF65-F5344CB8AC3E}">
        <p14:creationId xmlns:p14="http://schemas.microsoft.com/office/powerpoint/2010/main" val="115228655"/>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Quote">
    <p:spTree>
      <p:nvGrpSpPr>
        <p:cNvPr id="1" name="Shape 13"/>
        <p:cNvGrpSpPr/>
        <p:nvPr/>
      </p:nvGrpSpPr>
      <p:grpSpPr>
        <a:xfrm>
          <a:off x="0" y="0"/>
          <a:ext cx="0" cy="0"/>
          <a:chOff x="0" y="0"/>
          <a:chExt cx="0" cy="0"/>
        </a:xfrm>
      </p:grpSpPr>
      <p:sp>
        <p:nvSpPr>
          <p:cNvPr id="2" name="Shape 15">
            <a:extLst>
              <a:ext uri="{FF2B5EF4-FFF2-40B4-BE49-F238E27FC236}">
                <a16:creationId xmlns:a16="http://schemas.microsoft.com/office/drawing/2014/main" id="{69198E09-F972-BD68-1F3C-9837D2E45688}"/>
              </a:ext>
            </a:extLst>
          </p:cNvPr>
          <p:cNvSpPr txBox="1">
            <a:spLocks noChangeArrowheads="1"/>
          </p:cNvSpPr>
          <p:nvPr/>
        </p:nvSpPr>
        <p:spPr bwMode="auto">
          <a:xfrm>
            <a:off x="4792134" y="1244600"/>
            <a:ext cx="2607733" cy="871538"/>
          </a:xfrm>
          <a:prstGeom prst="rect">
            <a:avLst/>
          </a:prstGeom>
          <a:noFill/>
          <a:ln>
            <a:noFill/>
          </a:ln>
        </p:spPr>
        <p:txBody>
          <a:bodyPr lIns="91425" tIns="91425" rIns="91425" bIns="91425"/>
          <a:lstStyle>
            <a:lvl1pPr>
              <a:spcBef>
                <a:spcPct val="20000"/>
              </a:spcBef>
              <a:buClr>
                <a:schemeClr val="tx2"/>
              </a:buClr>
              <a:buSzPct val="90000"/>
              <a:buFont typeface="Wingdings" panose="05000000000000000000" pitchFamily="2" charset="2"/>
              <a:defRPr sz="3200">
                <a:solidFill>
                  <a:schemeClr val="tx1"/>
                </a:solidFill>
                <a:latin typeface="Times New Roman" panose="02020603050405020304" pitchFamily="18" charset="0"/>
              </a:defRPr>
            </a:lvl1pPr>
            <a:lvl2pPr marL="742950" indent="-285750">
              <a:spcBef>
                <a:spcPct val="20000"/>
              </a:spcBef>
              <a:buClr>
                <a:schemeClr val="tx2"/>
              </a:buClr>
              <a:buSzPct val="90000"/>
              <a:buFont typeface="Wingdings" panose="05000000000000000000" pitchFamily="2" charset="2"/>
              <a:defRPr sz="32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anose="05000000000000000000" pitchFamily="2" charset="2"/>
              <a:defRPr sz="3200">
                <a:solidFill>
                  <a:schemeClr val="tx1"/>
                </a:solidFill>
                <a:latin typeface="Times New Roman" panose="02020603050405020304" pitchFamily="18" charset="0"/>
              </a:defRPr>
            </a:lvl3pPr>
            <a:lvl4pPr marL="1600200" indent="-228600">
              <a:spcBef>
                <a:spcPct val="20000"/>
              </a:spcBef>
              <a:buClr>
                <a:schemeClr val="tx2"/>
              </a:buClr>
              <a:buSzPct val="90000"/>
              <a:buFont typeface="Wingdings" panose="05000000000000000000" pitchFamily="2" charset="2"/>
              <a:defRPr sz="3200">
                <a:solidFill>
                  <a:schemeClr val="tx1"/>
                </a:solidFill>
                <a:latin typeface="Times New Roman" panose="02020603050405020304" pitchFamily="18" charset="0"/>
              </a:defRPr>
            </a:lvl4pPr>
            <a:lvl5pPr marL="2057400" indent="-228600">
              <a:spcBef>
                <a:spcPct val="20000"/>
              </a:spcBef>
              <a:buClr>
                <a:schemeClr val="tx2"/>
              </a:buClr>
              <a:buSzPct val="90000"/>
              <a:buFont typeface="Wingdings" panose="05000000000000000000" pitchFamily="2" charset="2"/>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defRPr sz="3200">
                <a:solidFill>
                  <a:schemeClr val="tx1"/>
                </a:solidFill>
                <a:latin typeface="Times New Roman" panose="02020603050405020304" pitchFamily="18" charset="0"/>
              </a:defRPr>
            </a:lvl9pPr>
          </a:lstStyle>
          <a:p>
            <a:pPr algn="ctr" eaLnBrk="1" hangingPunct="1">
              <a:spcBef>
                <a:spcPct val="0"/>
              </a:spcBef>
              <a:defRPr/>
            </a:pPr>
            <a:r>
              <a:rPr lang="en-US" altLang="en-US" sz="9600">
                <a:solidFill>
                  <a:srgbClr val="2A95B7"/>
                </a:solidFill>
                <a:latin typeface="Patrick Hand SC"/>
                <a:ea typeface="Patrick Hand SC"/>
                <a:cs typeface="Patrick Hand SC"/>
                <a:sym typeface="Patrick Hand SC"/>
              </a:rPr>
              <a:t>“</a:t>
            </a:r>
          </a:p>
        </p:txBody>
      </p:sp>
      <p:sp>
        <p:nvSpPr>
          <p:cNvPr id="14" name="Shape 14"/>
          <p:cNvSpPr txBox="1">
            <a:spLocks noGrp="1"/>
          </p:cNvSpPr>
          <p:nvPr>
            <p:ph type="body" idx="1"/>
          </p:nvPr>
        </p:nvSpPr>
        <p:spPr>
          <a:xfrm>
            <a:off x="1922233" y="2171200"/>
            <a:ext cx="8347600" cy="1093200"/>
          </a:xfrm>
          <a:prstGeom prst="rect">
            <a:avLst/>
          </a:prstGeom>
        </p:spPr>
        <p:txBody>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pPr lvl="0"/>
            <a:r>
              <a:rPr lang="en-US"/>
              <a:t>Edit Master text styles</a:t>
            </a:r>
          </a:p>
        </p:txBody>
      </p:sp>
    </p:spTree>
    <p:extLst>
      <p:ext uri="{BB962C8B-B14F-4D97-AF65-F5344CB8AC3E}">
        <p14:creationId xmlns:p14="http://schemas.microsoft.com/office/powerpoint/2010/main" val="3699860132"/>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399333" y="1061567"/>
            <a:ext cx="9361200" cy="1000400"/>
          </a:xfrm>
          <a:prstGeom prst="rect">
            <a:avLst/>
          </a:prstGeom>
        </p:spPr>
        <p:txBody>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18" name="Shape 18"/>
          <p:cNvSpPr txBox="1">
            <a:spLocks noGrp="1"/>
          </p:cNvSpPr>
          <p:nvPr>
            <p:ph type="body" idx="1"/>
          </p:nvPr>
        </p:nvSpPr>
        <p:spPr>
          <a:xfrm>
            <a:off x="1399333" y="1916568"/>
            <a:ext cx="9361200" cy="3609200"/>
          </a:xfrm>
          <a:prstGeom prst="rect">
            <a:avLst/>
          </a:prstGeom>
        </p:spPr>
        <p:txBody>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a:t>Edit Master text styles</a:t>
            </a:r>
          </a:p>
        </p:txBody>
      </p:sp>
    </p:spTree>
    <p:extLst>
      <p:ext uri="{BB962C8B-B14F-4D97-AF65-F5344CB8AC3E}">
        <p14:creationId xmlns:p14="http://schemas.microsoft.com/office/powerpoint/2010/main" val="3280983534"/>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99333" y="1061567"/>
            <a:ext cx="9361200" cy="1000400"/>
          </a:xfrm>
          <a:prstGeom prst="rect">
            <a:avLst/>
          </a:prstGeom>
        </p:spPr>
        <p:txBody>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21" name="Shape 21"/>
          <p:cNvSpPr txBox="1">
            <a:spLocks noGrp="1"/>
          </p:cNvSpPr>
          <p:nvPr>
            <p:ph type="body" idx="1"/>
          </p:nvPr>
        </p:nvSpPr>
        <p:spPr>
          <a:xfrm>
            <a:off x="1399333" y="1946200"/>
            <a:ext cx="4557200" cy="3667200"/>
          </a:xfrm>
          <a:prstGeom prst="rect">
            <a:avLst/>
          </a:prstGeom>
        </p:spPr>
        <p:txBody>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a:t>Edit Master text styles</a:t>
            </a:r>
          </a:p>
        </p:txBody>
      </p:sp>
      <p:sp>
        <p:nvSpPr>
          <p:cNvPr id="22" name="Shape 22"/>
          <p:cNvSpPr txBox="1">
            <a:spLocks noGrp="1"/>
          </p:cNvSpPr>
          <p:nvPr>
            <p:ph type="body" idx="2"/>
          </p:nvPr>
        </p:nvSpPr>
        <p:spPr>
          <a:xfrm>
            <a:off x="6235633" y="1946200"/>
            <a:ext cx="4524800" cy="3667200"/>
          </a:xfrm>
          <a:prstGeom prst="rect">
            <a:avLst/>
          </a:prstGeom>
        </p:spPr>
        <p:txBody>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a:t>Edit Master text styles</a:t>
            </a:r>
          </a:p>
        </p:txBody>
      </p:sp>
    </p:spTree>
    <p:extLst>
      <p:ext uri="{BB962C8B-B14F-4D97-AF65-F5344CB8AC3E}">
        <p14:creationId xmlns:p14="http://schemas.microsoft.com/office/powerpoint/2010/main" val="246235223"/>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399333" y="1061567"/>
            <a:ext cx="9361200" cy="1000400"/>
          </a:xfrm>
          <a:prstGeom prst="rect">
            <a:avLst/>
          </a:prstGeom>
        </p:spPr>
        <p:txBody>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25" name="Shape 25"/>
          <p:cNvSpPr txBox="1">
            <a:spLocks noGrp="1"/>
          </p:cNvSpPr>
          <p:nvPr>
            <p:ph type="body" idx="1"/>
          </p:nvPr>
        </p:nvSpPr>
        <p:spPr>
          <a:xfrm>
            <a:off x="1442467" y="1914033"/>
            <a:ext cx="2972400" cy="3796000"/>
          </a:xfrm>
          <a:prstGeom prst="rect">
            <a:avLst/>
          </a:prstGeom>
        </p:spPr>
        <p:txBody>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Edit Master text styles</a:t>
            </a:r>
          </a:p>
        </p:txBody>
      </p:sp>
      <p:sp>
        <p:nvSpPr>
          <p:cNvPr id="26" name="Shape 26"/>
          <p:cNvSpPr txBox="1">
            <a:spLocks noGrp="1"/>
          </p:cNvSpPr>
          <p:nvPr>
            <p:ph type="body" idx="2"/>
          </p:nvPr>
        </p:nvSpPr>
        <p:spPr>
          <a:xfrm>
            <a:off x="4567067" y="1914033"/>
            <a:ext cx="2972400" cy="3796000"/>
          </a:xfrm>
          <a:prstGeom prst="rect">
            <a:avLst/>
          </a:prstGeom>
        </p:spPr>
        <p:txBody>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Edit Master text styles</a:t>
            </a:r>
          </a:p>
        </p:txBody>
      </p:sp>
      <p:sp>
        <p:nvSpPr>
          <p:cNvPr id="27" name="Shape 27"/>
          <p:cNvSpPr txBox="1">
            <a:spLocks noGrp="1"/>
          </p:cNvSpPr>
          <p:nvPr>
            <p:ph type="body" idx="3"/>
          </p:nvPr>
        </p:nvSpPr>
        <p:spPr>
          <a:xfrm>
            <a:off x="7691668" y="1914033"/>
            <a:ext cx="2972400" cy="3796000"/>
          </a:xfrm>
          <a:prstGeom prst="rect">
            <a:avLst/>
          </a:prstGeom>
        </p:spPr>
        <p:txBody>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Edit Master text styles</a:t>
            </a:r>
          </a:p>
        </p:txBody>
      </p:sp>
    </p:spTree>
    <p:extLst>
      <p:ext uri="{BB962C8B-B14F-4D97-AF65-F5344CB8AC3E}">
        <p14:creationId xmlns:p14="http://schemas.microsoft.com/office/powerpoint/2010/main" val="1776812660"/>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399333" y="1061567"/>
            <a:ext cx="9361200" cy="1000400"/>
          </a:xfrm>
          <a:prstGeom prst="rect">
            <a:avLst/>
          </a:prstGeom>
        </p:spPr>
        <p:txBody>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Tree>
    <p:extLst>
      <p:ext uri="{BB962C8B-B14F-4D97-AF65-F5344CB8AC3E}">
        <p14:creationId xmlns:p14="http://schemas.microsoft.com/office/powerpoint/2010/main" val="1318258534"/>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2139233" y="4960667"/>
            <a:ext cx="7913600" cy="692800"/>
          </a:xfrm>
          <a:prstGeom prst="rect">
            <a:avLst/>
          </a:prstGeom>
        </p:spPr>
        <p:txBody>
          <a:bodyPr anchor="b"/>
          <a:lstStyle>
            <a:lvl1pPr marL="457200" lvl="0" indent="-228600" algn="ctr">
              <a:spcBef>
                <a:spcPts val="360"/>
              </a:spcBef>
              <a:spcAft>
                <a:spcPts val="0"/>
              </a:spcAft>
              <a:buSzPts val="1800"/>
              <a:buNone/>
              <a:defRPr sz="1800">
                <a:solidFill>
                  <a:srgbClr val="2A95B7"/>
                </a:solidFill>
              </a:defRPr>
            </a:lvl1pPr>
          </a:lstStyle>
          <a:p>
            <a:pPr lvl="0"/>
            <a:r>
              <a:rPr lang="en-US"/>
              <a:t>Edit Master text styles</a:t>
            </a:r>
          </a:p>
        </p:txBody>
      </p:sp>
    </p:spTree>
    <p:extLst>
      <p:ext uri="{BB962C8B-B14F-4D97-AF65-F5344CB8AC3E}">
        <p14:creationId xmlns:p14="http://schemas.microsoft.com/office/powerpoint/2010/main" val="1597887528"/>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1818651946"/>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Big Image">
    <p:bg>
      <p:bgPr>
        <a:solidFill>
          <a:srgbClr val="2A95B7"/>
        </a:solidFill>
        <a:effectLst/>
      </p:bgPr>
    </p:bg>
    <p:spTree>
      <p:nvGrpSpPr>
        <p:cNvPr id="1" name="Shape 33"/>
        <p:cNvGrpSpPr/>
        <p:nvPr/>
      </p:nvGrpSpPr>
      <p:grpSpPr>
        <a:xfrm>
          <a:off x="0" y="0"/>
          <a:ext cx="0" cy="0"/>
          <a:chOff x="0" y="0"/>
          <a:chExt cx="0" cy="0"/>
        </a:xfrm>
      </p:grpSpPr>
      <p:pic>
        <p:nvPicPr>
          <p:cNvPr id="2" name="Shape 34" descr="scene_trans.png">
            <a:extLst>
              <a:ext uri="{FF2B5EF4-FFF2-40B4-BE49-F238E27FC236}">
                <a16:creationId xmlns:a16="http://schemas.microsoft.com/office/drawing/2014/main" id="{E42A37DC-93FB-4668-CE64-64D0383185C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004543"/>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0534" y="3045461"/>
            <a:ext cx="5350933" cy="428625"/>
          </a:xfrm>
        </p:spPr>
        <p:txBody>
          <a:bodyPr tIns="0">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2" name="Date Placeholder 10">
            <a:extLst>
              <a:ext uri="{FF2B5EF4-FFF2-40B4-BE49-F238E27FC236}">
                <a16:creationId xmlns:a16="http://schemas.microsoft.com/office/drawing/2014/main" id="{DC264A87-15E0-9C5E-2DA4-391483B9F6AE}"/>
              </a:ext>
            </a:extLst>
          </p:cNvPr>
          <p:cNvSpPr>
            <a:spLocks noGrp="1"/>
          </p:cNvSpPr>
          <p:nvPr>
            <p:ph type="dt" sz="half" idx="10"/>
          </p:nvPr>
        </p:nvSpPr>
        <p:spPr bwMode="black">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endParaRPr lang="en-US" altLang="en-US"/>
          </a:p>
        </p:txBody>
      </p:sp>
      <p:sp>
        <p:nvSpPr>
          <p:cNvPr id="4" name="Slide Number Placeholder 16">
            <a:extLst>
              <a:ext uri="{FF2B5EF4-FFF2-40B4-BE49-F238E27FC236}">
                <a16:creationId xmlns:a16="http://schemas.microsoft.com/office/drawing/2014/main" id="{EFF89958-D05D-534C-0A6C-D9BEE44D95B7}"/>
              </a:ext>
            </a:extLst>
          </p:cNvPr>
          <p:cNvSpPr>
            <a:spLocks noGrp="1"/>
          </p:cNvSpPr>
          <p:nvPr>
            <p:ph type="sldNum"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spcBef>
                <a:spcPct val="20000"/>
              </a:spcBef>
              <a:buClr>
                <a:schemeClr val="tx2"/>
              </a:buClr>
              <a:buSzPct val="90000"/>
              <a:buFont typeface="Wingdings" panose="05000000000000000000" pitchFamily="2" charset="2"/>
              <a:buNone/>
              <a:defRPr smtClean="0"/>
            </a:lvl1pPr>
          </a:lstStyle>
          <a:p>
            <a:pPr>
              <a:defRPr/>
            </a:pPr>
            <a:fld id="{74B5C2D6-A6B6-4A70-A2AF-7AD48E059660}" type="slidenum">
              <a:rPr lang="en-US" altLang="en-US"/>
              <a:pPr>
                <a:defRPr/>
              </a:pPr>
              <a:t>‹#›</a:t>
            </a:fld>
            <a:endParaRPr lang="en-US" altLang="en-US"/>
          </a:p>
        </p:txBody>
      </p:sp>
      <p:sp>
        <p:nvSpPr>
          <p:cNvPr id="5" name="Footer Placeholder 18">
            <a:extLst>
              <a:ext uri="{FF2B5EF4-FFF2-40B4-BE49-F238E27FC236}">
                <a16:creationId xmlns:a16="http://schemas.microsoft.com/office/drawing/2014/main" id="{942B7D6F-EA93-9843-ED05-2FA7DAE53227}"/>
              </a:ext>
            </a:extLst>
          </p:cNvPr>
          <p:cNvSpPr>
            <a:spLocks noGrp="1"/>
          </p:cNvSpPr>
          <p:nvPr>
            <p:ph type="ftr" sz="quarter" idx="12"/>
          </p:nvPr>
        </p:nvSpPr>
        <p:spPr>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endParaRPr lang="en-US" altLang="en-US"/>
          </a:p>
        </p:txBody>
      </p:sp>
    </p:spTree>
    <p:extLst>
      <p:ext uri="{BB962C8B-B14F-4D97-AF65-F5344CB8AC3E}">
        <p14:creationId xmlns:p14="http://schemas.microsoft.com/office/powerpoint/2010/main" val="37868181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08642628"/>
      </p:ext>
    </p:extLst>
  </p:cSld>
  <p:clrMapOvr>
    <a:masterClrMapping/>
  </p:clrMapOvr>
  <p:hf hdr="0" ftr="0" dt="0"/>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0575097E-2601-A920-56FD-23CA5A129EE5}"/>
              </a:ext>
            </a:extLst>
          </p:cNvPr>
          <p:cNvSpPr>
            <a:spLocks noGrp="1"/>
          </p:cNvSpPr>
          <p:nvPr>
            <p:ph type="dt" sz="half" idx="14"/>
          </p:nvPr>
        </p:nvSpPr>
        <p:spPr>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endParaRPr lang="en-US" altLang="en-US"/>
          </a:p>
        </p:txBody>
      </p:sp>
      <p:sp>
        <p:nvSpPr>
          <p:cNvPr id="3" name="Footer Placeholder 4">
            <a:extLst>
              <a:ext uri="{FF2B5EF4-FFF2-40B4-BE49-F238E27FC236}">
                <a16:creationId xmlns:a16="http://schemas.microsoft.com/office/drawing/2014/main" id="{11E2B3C5-ECDB-DEE5-B6CC-D12EAFFFD48E}"/>
              </a:ext>
            </a:extLst>
          </p:cNvPr>
          <p:cNvSpPr>
            <a:spLocks noGrp="1"/>
          </p:cNvSpPr>
          <p:nvPr>
            <p:ph type="ftr" sz="quarter" idx="15"/>
          </p:nvPr>
        </p:nvSpPr>
        <p:spPr>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endParaRPr lang="en-US" altLang="en-US"/>
          </a:p>
        </p:txBody>
      </p:sp>
      <p:sp>
        <p:nvSpPr>
          <p:cNvPr id="4" name="Slide Number Placeholder 5">
            <a:extLst>
              <a:ext uri="{FF2B5EF4-FFF2-40B4-BE49-F238E27FC236}">
                <a16:creationId xmlns:a16="http://schemas.microsoft.com/office/drawing/2014/main" id="{677092AA-CDCF-E9D2-78A9-242B176D46AC}"/>
              </a:ext>
            </a:extLst>
          </p:cNvPr>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eaLnBrk="1" hangingPunct="1">
              <a:spcBef>
                <a:spcPct val="20000"/>
              </a:spcBef>
              <a:buClr>
                <a:schemeClr val="tx2"/>
              </a:buClr>
              <a:buSzPct val="90000"/>
              <a:buFont typeface="Wingdings" panose="05000000000000000000" pitchFamily="2" charset="2"/>
              <a:buNone/>
              <a:defRPr smtClean="0"/>
            </a:lvl1pPr>
          </a:lstStyle>
          <a:p>
            <a:pPr>
              <a:defRPr/>
            </a:pPr>
            <a:fld id="{E91FAD5B-94B7-4EF4-B9D0-D644700ADA52}" type="slidenum">
              <a:rPr lang="en-US" altLang="en-US"/>
              <a:pPr>
                <a:defRPr/>
              </a:pPr>
              <a:t>‹#›</a:t>
            </a:fld>
            <a:endParaRPr lang="en-US" altLang="en-US"/>
          </a:p>
        </p:txBody>
      </p:sp>
    </p:spTree>
    <p:extLst>
      <p:ext uri="{BB962C8B-B14F-4D97-AF65-F5344CB8AC3E}">
        <p14:creationId xmlns:p14="http://schemas.microsoft.com/office/powerpoint/2010/main" val="416635139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6BA0798B-93E3-31E8-0CD2-7FBF192941EF}"/>
              </a:ext>
            </a:extLst>
          </p:cNvPr>
          <p:cNvSpPr>
            <a:spLocks noGrp="1"/>
          </p:cNvSpPr>
          <p:nvPr>
            <p:ph type="dt" sz="half" idx="15"/>
          </p:nvPr>
        </p:nvSpPr>
        <p:spPr>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endParaRPr lang="en-US" altLang="en-US"/>
          </a:p>
        </p:txBody>
      </p:sp>
      <p:sp>
        <p:nvSpPr>
          <p:cNvPr id="3" name="Footer Placeholder 4">
            <a:extLst>
              <a:ext uri="{FF2B5EF4-FFF2-40B4-BE49-F238E27FC236}">
                <a16:creationId xmlns:a16="http://schemas.microsoft.com/office/drawing/2014/main" id="{5642FDC5-156C-EA85-E612-857EC35BB72B}"/>
              </a:ext>
            </a:extLst>
          </p:cNvPr>
          <p:cNvSpPr>
            <a:spLocks noGrp="1"/>
          </p:cNvSpPr>
          <p:nvPr>
            <p:ph type="ftr" sz="quarter" idx="16"/>
          </p:nvPr>
        </p:nvSpPr>
        <p:spPr>
          <a:xfrm>
            <a:off x="0" y="0"/>
            <a:ext cx="0" cy="0"/>
          </a:xfrm>
        </p:spPr>
        <p:txBody>
          <a:bodyPr/>
          <a:lstStyle>
            <a:lvl1pPr eaLnBrk="1" hangingPunct="1">
              <a:spcBef>
                <a:spcPct val="20000"/>
              </a:spcBef>
              <a:buClr>
                <a:schemeClr val="tx2"/>
              </a:buClr>
              <a:buSzPct val="90000"/>
              <a:buFont typeface="Wingdings" panose="05000000000000000000" pitchFamily="2" charset="2"/>
              <a:buNone/>
              <a:defRPr/>
            </a:lvl1pPr>
          </a:lstStyle>
          <a:p>
            <a:pPr>
              <a:defRPr/>
            </a:pPr>
            <a:endParaRPr lang="en-US" altLang="en-US"/>
          </a:p>
        </p:txBody>
      </p:sp>
      <p:sp>
        <p:nvSpPr>
          <p:cNvPr id="4" name="Slide Number Placeholder 5">
            <a:extLst>
              <a:ext uri="{FF2B5EF4-FFF2-40B4-BE49-F238E27FC236}">
                <a16:creationId xmlns:a16="http://schemas.microsoft.com/office/drawing/2014/main" id="{832E4978-2AC8-CD62-FA80-0E4EAAA5EC45}"/>
              </a:ext>
            </a:extLst>
          </p:cNvPr>
          <p:cNvSpPr>
            <a:spLocks noGrp="1"/>
          </p:cNvSpPr>
          <p:nvPr>
            <p:ph type="sldNum" sz="quarter" idx="17"/>
          </p:nvPr>
        </p:nvSpPr>
        <p:spPr>
          <a:xfrm>
            <a:off x="0" y="0"/>
            <a:ext cx="0" cy="0"/>
          </a:xfrm>
        </p:spPr>
        <p:txBody>
          <a:bodyPr vert="horz" wrap="square" lIns="91440" tIns="45720" rIns="91440" bIns="45720" numCol="1" anchor="t" anchorCtr="0" compatLnSpc="1">
            <a:prstTxWarp prst="textNoShape">
              <a:avLst/>
            </a:prstTxWarp>
          </a:bodyPr>
          <a:lstStyle>
            <a:lvl1pPr eaLnBrk="1" hangingPunct="1">
              <a:spcBef>
                <a:spcPct val="20000"/>
              </a:spcBef>
              <a:buClr>
                <a:schemeClr val="tx2"/>
              </a:buClr>
              <a:buSzPct val="90000"/>
              <a:buFont typeface="Wingdings" panose="05000000000000000000" pitchFamily="2" charset="2"/>
              <a:buNone/>
              <a:defRPr smtClean="0"/>
            </a:lvl1pPr>
          </a:lstStyle>
          <a:p>
            <a:pPr>
              <a:defRPr/>
            </a:pPr>
            <a:fld id="{7521BEA1-EEF0-492C-B61F-E53F41C2D7DD}" type="slidenum">
              <a:rPr lang="en-US" altLang="en-US"/>
              <a:pPr>
                <a:defRPr/>
              </a:pPr>
              <a:t>‹#›</a:t>
            </a:fld>
            <a:endParaRPr lang="en-US" altLang="en-US"/>
          </a:p>
        </p:txBody>
      </p:sp>
    </p:spTree>
    <p:extLst>
      <p:ext uri="{BB962C8B-B14F-4D97-AF65-F5344CB8AC3E}">
        <p14:creationId xmlns:p14="http://schemas.microsoft.com/office/powerpoint/2010/main" val="3904611570"/>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1" baseline="0">
                <a:solidFill>
                  <a:srgbClr val="FFFF99"/>
                </a:solidFill>
                <a:latin typeface="Comic Sans MS" pitchFamily="66"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bg2"/>
                </a:solidFill>
                <a:latin typeface="Lucida Calligraphy"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DC89B69-0AF5-125A-8451-4097CCF27C5D}"/>
              </a:ext>
            </a:extLst>
          </p:cNvPr>
          <p:cNvSpPr>
            <a:spLocks noGrp="1"/>
          </p:cNvSpPr>
          <p:nvPr>
            <p:ph type="dt" sz="half" idx="10"/>
          </p:nvPr>
        </p:nvSpPr>
        <p:spPr>
          <a:xfrm>
            <a:off x="609600" y="6172201"/>
            <a:ext cx="2844800" cy="365125"/>
          </a:xfrm>
        </p:spPr>
        <p:txBody>
          <a:bodyPr/>
          <a:lstStyle>
            <a:lvl1pPr fontAlgn="base">
              <a:spcBef>
                <a:spcPct val="0"/>
              </a:spcBef>
              <a:spcAft>
                <a:spcPct val="0"/>
              </a:spcAft>
              <a:defRPr sz="1600" baseline="0">
                <a:solidFill>
                  <a:srgbClr val="EEECE1"/>
                </a:solidFill>
                <a:latin typeface="Brush Script MT" pitchFamily="66"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38B0F529-60AB-3A08-478D-7C7F7CF45093}"/>
              </a:ext>
            </a:extLst>
          </p:cNvPr>
          <p:cNvSpPr>
            <a:spLocks noGrp="1"/>
          </p:cNvSpPr>
          <p:nvPr>
            <p:ph type="ftr" sz="quarter" idx="11"/>
          </p:nvPr>
        </p:nvSpPr>
        <p:spPr>
          <a:xfrm>
            <a:off x="4165600" y="6172201"/>
            <a:ext cx="3860800" cy="365125"/>
          </a:xfrm>
        </p:spPr>
        <p:txBody>
          <a:bodyPr/>
          <a:lstStyle>
            <a:lvl1pPr marL="0" algn="ctr" defTabSz="914400" rtl="0" eaLnBrk="1" fontAlgn="base" latinLnBrk="0" hangingPunct="1">
              <a:spcBef>
                <a:spcPct val="0"/>
              </a:spcBef>
              <a:spcAft>
                <a:spcPct val="0"/>
              </a:spcAft>
              <a:defRPr lang="en-US" sz="1600" kern="1200" baseline="0">
                <a:solidFill>
                  <a:srgbClr val="EEECE1"/>
                </a:solidFill>
                <a:latin typeface="Brush Script MT" pitchFamily="66" charset="0"/>
                <a:ea typeface="+mn-ea"/>
                <a:cs typeface="+mn-cs"/>
              </a:defRPr>
            </a:lvl1pPr>
          </a:lstStyle>
          <a:p>
            <a:pPr>
              <a:defRPr/>
            </a:pPr>
            <a:endParaRPr/>
          </a:p>
        </p:txBody>
      </p:sp>
      <p:sp>
        <p:nvSpPr>
          <p:cNvPr id="6" name="Slide Number Placeholder 5">
            <a:extLst>
              <a:ext uri="{FF2B5EF4-FFF2-40B4-BE49-F238E27FC236}">
                <a16:creationId xmlns:a16="http://schemas.microsoft.com/office/drawing/2014/main" id="{DF6A71D4-9B64-F6C6-7AC1-2C62D2B59ABC}"/>
              </a:ext>
            </a:extLst>
          </p:cNvPr>
          <p:cNvSpPr>
            <a:spLocks noGrp="1"/>
          </p:cNvSpPr>
          <p:nvPr>
            <p:ph type="sldNum" sz="quarter" idx="12"/>
          </p:nvPr>
        </p:nvSpPr>
        <p:spPr>
          <a:xfrm>
            <a:off x="8737600" y="6172201"/>
            <a:ext cx="2844800" cy="365125"/>
          </a:xfrm>
        </p:spPr>
        <p:txBody>
          <a:bodyPr/>
          <a:lstStyle>
            <a:lvl1pPr>
              <a:defRPr sz="1600">
                <a:solidFill>
                  <a:srgbClr val="EEECE1"/>
                </a:solidFill>
                <a:latin typeface="Brush Script MT" panose="03060802040406070304" pitchFamily="66" charset="0"/>
              </a:defRPr>
            </a:lvl1pPr>
          </a:lstStyle>
          <a:p>
            <a:fld id="{1C31EDED-F26F-4F4C-A693-1057C843B9C3}" type="slidenum">
              <a:rPr lang="en-US" altLang="en-US"/>
              <a:pPr/>
              <a:t>‹#›</a:t>
            </a:fld>
            <a:endParaRPr lang="en-US" altLang="en-US"/>
          </a:p>
        </p:txBody>
      </p:sp>
    </p:spTree>
    <p:extLst>
      <p:ext uri="{BB962C8B-B14F-4D97-AF65-F5344CB8AC3E}">
        <p14:creationId xmlns:p14="http://schemas.microsoft.com/office/powerpoint/2010/main" val="32995261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User\Local Settings\Temporary Internet Files\Content.IE5\STEB01UR\MCj04348230000[1].png">
            <a:extLst>
              <a:ext uri="{FF2B5EF4-FFF2-40B4-BE49-F238E27FC236}">
                <a16:creationId xmlns:a16="http://schemas.microsoft.com/office/drawing/2014/main" id="{D050D0CC-2EF0-9355-7D5E-B653B7AEC2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74400" y="60960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9AD1B37-87EC-63D6-4395-25FB6CEB424E}"/>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Footer Placeholder 4">
            <a:extLst>
              <a:ext uri="{FF2B5EF4-FFF2-40B4-BE49-F238E27FC236}">
                <a16:creationId xmlns:a16="http://schemas.microsoft.com/office/drawing/2014/main" id="{EC28C3A1-E928-F9CD-B302-CD2E54A6D56A}"/>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761C7E09-45F4-459E-11AF-F5C58AA88422}"/>
              </a:ext>
            </a:extLst>
          </p:cNvPr>
          <p:cNvSpPr>
            <a:spLocks noGrp="1"/>
          </p:cNvSpPr>
          <p:nvPr>
            <p:ph type="sldNum" sz="quarter" idx="12"/>
          </p:nvPr>
        </p:nvSpPr>
        <p:spPr>
          <a:xfrm>
            <a:off x="10363200" y="6248401"/>
            <a:ext cx="1320800" cy="365125"/>
          </a:xfrm>
        </p:spPr>
        <p:txBody>
          <a:bodyPr/>
          <a:lstStyle>
            <a:lvl1pPr>
              <a:defRPr b="1">
                <a:solidFill>
                  <a:srgbClr val="FFFF00"/>
                </a:solidFill>
                <a:latin typeface="Arial" panose="020B0604020202020204" pitchFamily="34" charset="0"/>
              </a:defRPr>
            </a:lvl1pPr>
          </a:lstStyle>
          <a:p>
            <a:fld id="{1C50DA69-2FB1-4092-ADB3-569D2F5E855D}" type="slidenum">
              <a:rPr lang="en-US" altLang="en-US"/>
              <a:pPr/>
              <a:t>‹#›</a:t>
            </a:fld>
            <a:endParaRPr lang="en-US" altLang="en-US"/>
          </a:p>
        </p:txBody>
      </p:sp>
    </p:spTree>
    <p:extLst>
      <p:ext uri="{BB962C8B-B14F-4D97-AF65-F5344CB8AC3E}">
        <p14:creationId xmlns:p14="http://schemas.microsoft.com/office/powerpoint/2010/main" val="874143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FF97E1-80D0-7EC0-36FC-96BCCC70DDA8}"/>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580FC751-4228-A73F-1BB5-B793252D14A7}"/>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F8C7D1D-7ACD-7C1B-5B04-67EFA80A5B1E}"/>
              </a:ext>
            </a:extLst>
          </p:cNvPr>
          <p:cNvSpPr>
            <a:spLocks noGrp="1"/>
          </p:cNvSpPr>
          <p:nvPr>
            <p:ph type="sldNum" sz="quarter" idx="12"/>
          </p:nvPr>
        </p:nvSpPr>
        <p:spPr/>
        <p:txBody>
          <a:bodyPr/>
          <a:lstStyle>
            <a:lvl1pPr>
              <a:defRPr>
                <a:latin typeface="Arial" panose="020B0604020202020204" pitchFamily="34" charset="0"/>
              </a:defRPr>
            </a:lvl1pPr>
          </a:lstStyle>
          <a:p>
            <a:fld id="{B790B9E9-D0A2-4E90-9328-C9F470993648}" type="slidenum">
              <a:rPr lang="en-US" altLang="en-US"/>
              <a:pPr/>
              <a:t>‹#›</a:t>
            </a:fld>
            <a:endParaRPr lang="en-US" altLang="en-US"/>
          </a:p>
        </p:txBody>
      </p:sp>
    </p:spTree>
    <p:extLst>
      <p:ext uri="{BB962C8B-B14F-4D97-AF65-F5344CB8AC3E}">
        <p14:creationId xmlns:p14="http://schemas.microsoft.com/office/powerpoint/2010/main" val="26229197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78921C-6BFD-6A3D-D2CB-69354FC8584A}"/>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FE6D9009-ACA0-F494-0EC9-B6104513480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EA5BBB8-5C37-E000-985B-54729E674CAB}"/>
              </a:ext>
            </a:extLst>
          </p:cNvPr>
          <p:cNvSpPr>
            <a:spLocks noGrp="1"/>
          </p:cNvSpPr>
          <p:nvPr>
            <p:ph type="sldNum" sz="quarter" idx="12"/>
          </p:nvPr>
        </p:nvSpPr>
        <p:spPr/>
        <p:txBody>
          <a:bodyPr/>
          <a:lstStyle>
            <a:lvl1pPr>
              <a:defRPr>
                <a:latin typeface="Arial" panose="020B0604020202020204" pitchFamily="34" charset="0"/>
              </a:defRPr>
            </a:lvl1pPr>
          </a:lstStyle>
          <a:p>
            <a:fld id="{793D8A91-54A6-487A-BEC0-06D6726DF82C}" type="slidenum">
              <a:rPr lang="en-US" altLang="en-US"/>
              <a:pPr/>
              <a:t>‹#›</a:t>
            </a:fld>
            <a:endParaRPr lang="en-US" altLang="en-US"/>
          </a:p>
        </p:txBody>
      </p:sp>
    </p:spTree>
    <p:extLst>
      <p:ext uri="{BB962C8B-B14F-4D97-AF65-F5344CB8AC3E}">
        <p14:creationId xmlns:p14="http://schemas.microsoft.com/office/powerpoint/2010/main" val="38307956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572AC3-6622-E3AC-1CB3-A5B35D7EDC55}"/>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7057DF7C-8225-94D8-0C8E-652E1CE5CB55}"/>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C17D11DC-9793-5D95-E854-A42F61DE0365}"/>
              </a:ext>
            </a:extLst>
          </p:cNvPr>
          <p:cNvSpPr>
            <a:spLocks noGrp="1"/>
          </p:cNvSpPr>
          <p:nvPr>
            <p:ph type="sldNum" sz="quarter" idx="12"/>
          </p:nvPr>
        </p:nvSpPr>
        <p:spPr/>
        <p:txBody>
          <a:bodyPr/>
          <a:lstStyle>
            <a:lvl1pPr>
              <a:defRPr>
                <a:latin typeface="Arial" panose="020B0604020202020204" pitchFamily="34" charset="0"/>
              </a:defRPr>
            </a:lvl1pPr>
          </a:lstStyle>
          <a:p>
            <a:fld id="{D775BC88-24E7-4410-8E2D-561BDA4B3F05}" type="slidenum">
              <a:rPr lang="en-US" altLang="en-US"/>
              <a:pPr/>
              <a:t>‹#›</a:t>
            </a:fld>
            <a:endParaRPr lang="en-US" altLang="en-US"/>
          </a:p>
        </p:txBody>
      </p:sp>
    </p:spTree>
    <p:extLst>
      <p:ext uri="{BB962C8B-B14F-4D97-AF65-F5344CB8AC3E}">
        <p14:creationId xmlns:p14="http://schemas.microsoft.com/office/powerpoint/2010/main" val="12878624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2136E-E25D-31B5-D16C-76AA6B09488B}"/>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A47F3640-111C-AC44-D524-49DB1F2B954C}"/>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6D0AD589-936E-394E-A39F-6C1BBD7407D0}"/>
              </a:ext>
            </a:extLst>
          </p:cNvPr>
          <p:cNvSpPr>
            <a:spLocks noGrp="1"/>
          </p:cNvSpPr>
          <p:nvPr>
            <p:ph type="sldNum" sz="quarter" idx="12"/>
          </p:nvPr>
        </p:nvSpPr>
        <p:spPr/>
        <p:txBody>
          <a:bodyPr/>
          <a:lstStyle>
            <a:lvl1pPr>
              <a:defRPr>
                <a:latin typeface="Arial" panose="020B0604020202020204" pitchFamily="34" charset="0"/>
              </a:defRPr>
            </a:lvl1pPr>
          </a:lstStyle>
          <a:p>
            <a:fld id="{5D1AA20A-777F-4C60-B609-DC3A48EC96E8}" type="slidenum">
              <a:rPr lang="en-US" altLang="en-US"/>
              <a:pPr/>
              <a:t>‹#›</a:t>
            </a:fld>
            <a:endParaRPr lang="en-US" altLang="en-US"/>
          </a:p>
        </p:txBody>
      </p:sp>
    </p:spTree>
    <p:extLst>
      <p:ext uri="{BB962C8B-B14F-4D97-AF65-F5344CB8AC3E}">
        <p14:creationId xmlns:p14="http://schemas.microsoft.com/office/powerpoint/2010/main" val="3810747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A1641-B3F9-A8BD-98ED-21E4C61A488C}"/>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B5146CB8-FFBD-07AA-D753-F4B1E6E2D299}"/>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5AC79E8C-953F-161C-40ED-552E01502598}"/>
              </a:ext>
            </a:extLst>
          </p:cNvPr>
          <p:cNvSpPr>
            <a:spLocks noGrp="1"/>
          </p:cNvSpPr>
          <p:nvPr>
            <p:ph type="sldNum" sz="quarter" idx="12"/>
          </p:nvPr>
        </p:nvSpPr>
        <p:spPr/>
        <p:txBody>
          <a:bodyPr/>
          <a:lstStyle>
            <a:lvl1pPr>
              <a:defRPr>
                <a:latin typeface="Arial" panose="020B0604020202020204" pitchFamily="34" charset="0"/>
              </a:defRPr>
            </a:lvl1pPr>
          </a:lstStyle>
          <a:p>
            <a:fld id="{E1D25E43-345D-45BE-8C77-7E12E2EA3E6B}" type="slidenum">
              <a:rPr lang="en-US" altLang="en-US"/>
              <a:pPr/>
              <a:t>‹#›</a:t>
            </a:fld>
            <a:endParaRPr lang="en-US" altLang="en-US"/>
          </a:p>
        </p:txBody>
      </p:sp>
    </p:spTree>
    <p:extLst>
      <p:ext uri="{BB962C8B-B14F-4D97-AF65-F5344CB8AC3E}">
        <p14:creationId xmlns:p14="http://schemas.microsoft.com/office/powerpoint/2010/main" val="27509449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3B618FD-89C8-A256-EBD9-B575A40187F0}"/>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C3301639-AFAF-C92D-1D8F-5DCC240FBACA}"/>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1983C24E-8688-3D5F-9DF4-3A51EB77E467}"/>
              </a:ext>
            </a:extLst>
          </p:cNvPr>
          <p:cNvSpPr>
            <a:spLocks noGrp="1"/>
          </p:cNvSpPr>
          <p:nvPr>
            <p:ph type="sldNum" sz="quarter" idx="12"/>
          </p:nvPr>
        </p:nvSpPr>
        <p:spPr/>
        <p:txBody>
          <a:bodyPr/>
          <a:lstStyle>
            <a:lvl1pPr>
              <a:defRPr>
                <a:latin typeface="Arial" panose="020B0604020202020204" pitchFamily="34" charset="0"/>
              </a:defRPr>
            </a:lvl1pPr>
          </a:lstStyle>
          <a:p>
            <a:fld id="{0610D276-34B6-4EF1-A6A2-A06C40CC7CC5}" type="slidenum">
              <a:rPr lang="en-US" altLang="en-US"/>
              <a:pPr/>
              <a:t>‹#›</a:t>
            </a:fld>
            <a:endParaRPr lang="en-US" altLang="en-US"/>
          </a:p>
        </p:txBody>
      </p:sp>
    </p:spTree>
    <p:extLst>
      <p:ext uri="{BB962C8B-B14F-4D97-AF65-F5344CB8AC3E}">
        <p14:creationId xmlns:p14="http://schemas.microsoft.com/office/powerpoint/2010/main" val="283451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22.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24.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25.jpe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7.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0.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2.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6" Type="http://schemas.openxmlformats.org/officeDocument/2006/relationships/image" Target="../media/image15.jpe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4.pn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4052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20" r:id="rId13"/>
    <p:sldLayoutId id="2147483721" r:id="rId14"/>
    <p:sldLayoutId id="2147483722" r:id="rId15"/>
    <p:sldLayoutId id="2147483723" r:id="rId16"/>
    <p:sldLayoutId id="2147483724" r:id="rId17"/>
    <p:sldLayoutId id="2147483726" r:id="rId18"/>
  </p:sldLayoutIdLst>
  <p:hf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21">
            <a:extLst>
              <a:ext uri="{FF2B5EF4-FFF2-40B4-BE49-F238E27FC236}">
                <a16:creationId xmlns:a16="http://schemas.microsoft.com/office/drawing/2014/main" id="{726649A1-7E67-AD4C-88C6-C50C85DC1585}"/>
              </a:ext>
            </a:extLst>
          </p:cNvPr>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12">
            <a:extLst>
              <a:ext uri="{FF2B5EF4-FFF2-40B4-BE49-F238E27FC236}">
                <a16:creationId xmlns:a16="http://schemas.microsoft.com/office/drawing/2014/main" id="{1DC013C3-8850-935E-448B-F0C51814A4D3}"/>
              </a:ext>
            </a:extLst>
          </p:cNvPr>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2D3B17A5-11A1-552F-E842-4A463DF81E7B}"/>
              </a:ext>
            </a:extLst>
          </p:cNvPr>
          <p:cNvSpPr>
            <a:spLocks noGrp="1"/>
          </p:cNvSpPr>
          <p:nvPr>
            <p:ph type="dt" sz="half" idx="2"/>
          </p:nvPr>
        </p:nvSpPr>
        <p:spPr>
          <a:xfrm>
            <a:off x="812800" y="6248401"/>
            <a:ext cx="3556000" cy="365125"/>
          </a:xfrm>
          <a:prstGeom prst="rect">
            <a:avLst/>
          </a:prstGeom>
        </p:spPr>
        <p:txBody>
          <a:bodyPr vert="horz" anchor="ctr" anchorCtr="0"/>
          <a:lstStyle>
            <a:lvl1pPr algn="l" eaLnBrk="1" latinLnBrk="0" hangingPunct="1">
              <a:defRPr kumimoji="0" sz="1400">
                <a:solidFill>
                  <a:srgbClr val="464646"/>
                </a:solidFill>
                <a:latin typeface="Arial" charset="0"/>
                <a:cs typeface="+mn-cs"/>
              </a:defRPr>
            </a:lvl1pPr>
          </a:lstStyle>
          <a:p>
            <a:pPr>
              <a:defRPr/>
            </a:pPr>
            <a:endParaRPr lang="en-US"/>
          </a:p>
        </p:txBody>
      </p:sp>
      <p:sp>
        <p:nvSpPr>
          <p:cNvPr id="3" name="Footer Placeholder 2">
            <a:extLst>
              <a:ext uri="{FF2B5EF4-FFF2-40B4-BE49-F238E27FC236}">
                <a16:creationId xmlns:a16="http://schemas.microsoft.com/office/drawing/2014/main" id="{1C94AB41-24CF-9CD5-2DB6-27ABD014FD60}"/>
              </a:ext>
            </a:extLst>
          </p:cNvPr>
          <p:cNvSpPr>
            <a:spLocks noGrp="1"/>
          </p:cNvSpPr>
          <p:nvPr>
            <p:ph type="ftr" sz="quarter" idx="3"/>
          </p:nvPr>
        </p:nvSpPr>
        <p:spPr>
          <a:xfrm>
            <a:off x="4470401" y="6248401"/>
            <a:ext cx="7228417" cy="365125"/>
          </a:xfrm>
          <a:prstGeom prst="rect">
            <a:avLst/>
          </a:prstGeom>
        </p:spPr>
        <p:txBody>
          <a:bodyPr vert="horz" anchor="ctr"/>
          <a:lstStyle>
            <a:lvl1pPr algn="r" eaLnBrk="1" latinLnBrk="0" hangingPunct="1">
              <a:defRPr kumimoji="0" sz="1400">
                <a:solidFill>
                  <a:srgbClr val="464646"/>
                </a:solidFill>
                <a:latin typeface="Arial" charset="0"/>
                <a:cs typeface="+mn-cs"/>
              </a:defRPr>
            </a:lvl1pPr>
          </a:lstStyle>
          <a:p>
            <a:pPr>
              <a:defRPr/>
            </a:pPr>
            <a:r>
              <a:rPr lang="en-US"/>
              <a:t>www.themegallery.com</a:t>
            </a:r>
          </a:p>
        </p:txBody>
      </p:sp>
      <p:sp>
        <p:nvSpPr>
          <p:cNvPr id="7" name="Rectangle 6">
            <a:extLst>
              <a:ext uri="{FF2B5EF4-FFF2-40B4-BE49-F238E27FC236}">
                <a16:creationId xmlns:a16="http://schemas.microsoft.com/office/drawing/2014/main" id="{8A37495B-9A54-9D66-0301-74B5BF1B9D35}"/>
              </a:ext>
            </a:extLst>
          </p:cNvPr>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a:extLst>
              <a:ext uri="{FF2B5EF4-FFF2-40B4-BE49-F238E27FC236}">
                <a16:creationId xmlns:a16="http://schemas.microsoft.com/office/drawing/2014/main" id="{1A48336C-C201-E3F7-1448-83C9373008D1}"/>
              </a:ext>
            </a:extLst>
          </p:cNvPr>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a:extLst>
              <a:ext uri="{FF2B5EF4-FFF2-40B4-BE49-F238E27FC236}">
                <a16:creationId xmlns:a16="http://schemas.microsoft.com/office/drawing/2014/main" id="{CFD756AB-CFF7-C3DF-046F-C8DA2CA7C6DC}"/>
              </a:ext>
            </a:extLst>
          </p:cNvPr>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a:extLst>
              <a:ext uri="{FF2B5EF4-FFF2-40B4-BE49-F238E27FC236}">
                <a16:creationId xmlns:a16="http://schemas.microsoft.com/office/drawing/2014/main" id="{9AD9E0D5-1AAC-EAD7-C8C7-B28EBE74FADB}"/>
              </a:ext>
            </a:extLst>
          </p:cNvPr>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B26DA51F-B5F8-43B3-BEA0-2BDDA8F45248}" type="slidenum">
              <a:rPr lang="en-US" altLang="en-US"/>
              <a:pPr/>
              <a:t>‹#›</a:t>
            </a:fld>
            <a:endParaRPr lang="en-US" altLang="en-US"/>
          </a:p>
        </p:txBody>
      </p:sp>
    </p:spTree>
    <p:extLst>
      <p:ext uri="{BB962C8B-B14F-4D97-AF65-F5344CB8AC3E}">
        <p14:creationId xmlns:p14="http://schemas.microsoft.com/office/powerpoint/2010/main" val="36647607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28C5A2-12E5-2BD2-FE2F-1C7491C2471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6B6775D-022E-1D75-5FCF-19AB707BED1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A07A860-ACC7-2667-7148-3D96BF86C97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2F545BE-E77A-428C-BC77-F38186309AAD}" type="datetimeFigureOut">
              <a:rPr lang="en-GB"/>
              <a:pPr>
                <a:defRPr/>
              </a:pPr>
              <a:t>27/06/2025</a:t>
            </a:fld>
            <a:endParaRPr lang="en-GB"/>
          </a:p>
        </p:txBody>
      </p:sp>
      <p:sp>
        <p:nvSpPr>
          <p:cNvPr id="5" name="Footer Placeholder 4">
            <a:extLst>
              <a:ext uri="{FF2B5EF4-FFF2-40B4-BE49-F238E27FC236}">
                <a16:creationId xmlns:a16="http://schemas.microsoft.com/office/drawing/2014/main" id="{9111E5A6-8EF5-7D97-EDCF-EAB10D6F300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3EDA9955-05F3-5799-952C-9D6AB9FBEC4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2D5BDF5-C2A5-44CF-AECE-96FE5A3A8249}" type="slidenum">
              <a:rPr lang="en-GB" altLang="en-US"/>
              <a:pPr/>
              <a:t>‹#›</a:t>
            </a:fld>
            <a:endParaRPr lang="en-GB" altLang="en-US"/>
          </a:p>
        </p:txBody>
      </p:sp>
    </p:spTree>
    <p:extLst>
      <p:ext uri="{BB962C8B-B14F-4D97-AF65-F5344CB8AC3E}">
        <p14:creationId xmlns:p14="http://schemas.microsoft.com/office/powerpoint/2010/main" val="2048548051"/>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0C0B90-8629-FB06-DB9D-4A24A40EBF7D}"/>
              </a:ext>
            </a:extLst>
          </p:cNvPr>
          <p:cNvSpPr/>
          <p:nvPr/>
        </p:nvSpPr>
        <p:spPr bwMode="hidden">
          <a:xfrm>
            <a:off x="0" y="1336676"/>
            <a:ext cx="12192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 name="Text Placeholder 2">
            <a:extLst>
              <a:ext uri="{FF2B5EF4-FFF2-40B4-BE49-F238E27FC236}">
                <a16:creationId xmlns:a16="http://schemas.microsoft.com/office/drawing/2014/main" id="{28E3D317-A281-2A2D-2F3D-1BEAFC747364}"/>
              </a:ext>
            </a:extLst>
          </p:cNvPr>
          <p:cNvSpPr>
            <a:spLocks noGrp="1"/>
          </p:cNvSpPr>
          <p:nvPr>
            <p:ph type="body" idx="1"/>
          </p:nvPr>
        </p:nvSpPr>
        <p:spPr>
          <a:xfrm>
            <a:off x="609600" y="2019300"/>
            <a:ext cx="109728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69E0F-29DF-2256-DD91-796E32C022AF}"/>
              </a:ext>
            </a:extLst>
          </p:cNvPr>
          <p:cNvSpPr>
            <a:spLocks noGrp="1"/>
          </p:cNvSpPr>
          <p:nvPr>
            <p:ph type="dt" sz="half" idx="2"/>
          </p:nvPr>
        </p:nvSpPr>
        <p:spPr>
          <a:xfrm>
            <a:off x="3975100" y="27305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defRPr/>
            </a:pPr>
            <a:endParaRPr lang="en-US" altLang="en-US"/>
          </a:p>
        </p:txBody>
      </p:sp>
      <p:sp>
        <p:nvSpPr>
          <p:cNvPr id="5" name="Footer Placeholder 4">
            <a:extLst>
              <a:ext uri="{FF2B5EF4-FFF2-40B4-BE49-F238E27FC236}">
                <a16:creationId xmlns:a16="http://schemas.microsoft.com/office/drawing/2014/main" id="{57DE8994-ABDE-0BA0-4CB9-B8E2B5DC747C}"/>
              </a:ext>
            </a:extLst>
          </p:cNvPr>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EFB9CBF1-510D-3966-B613-221FFE49756E}"/>
              </a:ext>
            </a:extLst>
          </p:cNvPr>
          <p:cNvSpPr>
            <a:spLocks noGrp="1"/>
          </p:cNvSpPr>
          <p:nvPr>
            <p:ph type="sldNum" sz="quarter" idx="4"/>
          </p:nvPr>
        </p:nvSpPr>
        <p:spPr>
          <a:xfrm>
            <a:off x="5384800" y="6172200"/>
            <a:ext cx="1422400" cy="304800"/>
          </a:xfrm>
          <a:prstGeom prst="rect">
            <a:avLst/>
          </a:prstGeom>
          <a:ln>
            <a:noFill/>
          </a:ln>
        </p:spPr>
        <p:txBody>
          <a:bodyPr vert="horz" wrap="square" lIns="0" tIns="0" rIns="0" bIns="0" numCol="1" anchor="ctr" anchorCtr="0" compatLnSpc="1">
            <a:prstTxWarp prst="textNoShape">
              <a:avLst/>
            </a:prstTxWarp>
            <a:normAutofit/>
          </a:bodyPr>
          <a:lstStyle>
            <a:lvl1pPr algn="ctr">
              <a:defRPr sz="1200" b="1"/>
            </a:lvl1pPr>
          </a:lstStyle>
          <a:p>
            <a:fld id="{766B0D6B-9B01-4EA6-B169-CFEA86DBA969}" type="slidenum">
              <a:rPr lang="en-US" altLang="en-US"/>
              <a:pPr/>
              <a:t>‹#›</a:t>
            </a:fld>
            <a:endParaRPr lang="en-US" altLang="en-US"/>
          </a:p>
        </p:txBody>
      </p:sp>
      <p:cxnSp>
        <p:nvCxnSpPr>
          <p:cNvPr id="10" name="Straight Connector 9">
            <a:extLst>
              <a:ext uri="{FF2B5EF4-FFF2-40B4-BE49-F238E27FC236}">
                <a16:creationId xmlns:a16="http://schemas.microsoft.com/office/drawing/2014/main" id="{DFFFCB8C-9102-DEEB-9C0E-F8E545DE3C6D}"/>
              </a:ext>
            </a:extLst>
          </p:cNvPr>
          <p:cNvCxnSpPr/>
          <p:nvPr/>
        </p:nvCxnSpPr>
        <p:spPr>
          <a:xfrm>
            <a:off x="0" y="1331914"/>
            <a:ext cx="12192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12AE8704-C375-DCB5-0592-AA50B19B548D}"/>
              </a:ext>
            </a:extLst>
          </p:cNvPr>
          <p:cNvSpPr>
            <a:spLocks noGrp="1"/>
          </p:cNvSpPr>
          <p:nvPr>
            <p:ph type="title"/>
          </p:nvPr>
        </p:nvSpPr>
        <p:spPr>
          <a:xfrm>
            <a:off x="3352800" y="974726"/>
            <a:ext cx="54864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extLst>
      <p:ext uri="{BB962C8B-B14F-4D97-AF65-F5344CB8AC3E}">
        <p14:creationId xmlns:p14="http://schemas.microsoft.com/office/powerpoint/2010/main" val="2044942628"/>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ctr" rtl="0" eaLnBrk="0" fontAlgn="base" hangingPunct="0">
        <a:spcBef>
          <a:spcPts val="400"/>
        </a:spcBef>
        <a:spcAft>
          <a:spcPct val="0"/>
        </a:spcAft>
        <a:defRPr b="1" kern="1200" cap="all">
          <a:solidFill>
            <a:srgbClr val="404040"/>
          </a:solidFill>
          <a:latin typeface="+mj-lt"/>
          <a:ea typeface="+mj-ea"/>
          <a:cs typeface="Tunga" pitchFamily="2"/>
        </a:defRPr>
      </a:lvl1pPr>
      <a:lvl2pPr algn="ctr" rtl="0" eaLnBrk="0" fontAlgn="base" hangingPunct="0">
        <a:spcBef>
          <a:spcPts val="400"/>
        </a:spcBef>
        <a:spcAft>
          <a:spcPct val="0"/>
        </a:spcAft>
        <a:defRPr b="1">
          <a:solidFill>
            <a:srgbClr val="404040"/>
          </a:solidFill>
          <a:latin typeface="Garamond" pitchFamily="18" charset="0"/>
          <a:cs typeface="Tunga" pitchFamily="34" charset="0"/>
        </a:defRPr>
      </a:lvl2pPr>
      <a:lvl3pPr algn="ctr" rtl="0" eaLnBrk="0" fontAlgn="base" hangingPunct="0">
        <a:spcBef>
          <a:spcPts val="400"/>
        </a:spcBef>
        <a:spcAft>
          <a:spcPct val="0"/>
        </a:spcAft>
        <a:defRPr b="1">
          <a:solidFill>
            <a:srgbClr val="404040"/>
          </a:solidFill>
          <a:latin typeface="Garamond" pitchFamily="18" charset="0"/>
          <a:cs typeface="Tunga" pitchFamily="34" charset="0"/>
        </a:defRPr>
      </a:lvl3pPr>
      <a:lvl4pPr algn="ctr" rtl="0" eaLnBrk="0" fontAlgn="base" hangingPunct="0">
        <a:spcBef>
          <a:spcPts val="400"/>
        </a:spcBef>
        <a:spcAft>
          <a:spcPct val="0"/>
        </a:spcAft>
        <a:defRPr b="1">
          <a:solidFill>
            <a:srgbClr val="404040"/>
          </a:solidFill>
          <a:latin typeface="Garamond" pitchFamily="18" charset="0"/>
          <a:cs typeface="Tunga" pitchFamily="34" charset="0"/>
        </a:defRPr>
      </a:lvl4pPr>
      <a:lvl5pPr algn="ctr" rtl="0" eaLnBrk="0" fontAlgn="base" hangingPunct="0">
        <a:spcBef>
          <a:spcPts val="400"/>
        </a:spcBef>
        <a:spcAft>
          <a:spcPct val="0"/>
        </a:spcAft>
        <a:defRPr b="1">
          <a:solidFill>
            <a:srgbClr val="404040"/>
          </a:solidFill>
          <a:latin typeface="Garamond" pitchFamily="18" charset="0"/>
          <a:cs typeface="Tunga" pitchFamily="34" charset="0"/>
        </a:defRPr>
      </a:lvl5pPr>
      <a:lvl6pPr marL="457200" algn="ctr" rtl="0" fontAlgn="base">
        <a:spcBef>
          <a:spcPts val="400"/>
        </a:spcBef>
        <a:spcAft>
          <a:spcPct val="0"/>
        </a:spcAft>
        <a:defRPr b="1">
          <a:solidFill>
            <a:srgbClr val="404040"/>
          </a:solidFill>
          <a:latin typeface="Garamond" pitchFamily="18" charset="0"/>
          <a:cs typeface="Tunga" pitchFamily="34" charset="0"/>
        </a:defRPr>
      </a:lvl6pPr>
      <a:lvl7pPr marL="914400" algn="ctr" rtl="0" fontAlgn="base">
        <a:spcBef>
          <a:spcPts val="400"/>
        </a:spcBef>
        <a:spcAft>
          <a:spcPct val="0"/>
        </a:spcAft>
        <a:defRPr b="1">
          <a:solidFill>
            <a:srgbClr val="404040"/>
          </a:solidFill>
          <a:latin typeface="Garamond" pitchFamily="18" charset="0"/>
          <a:cs typeface="Tunga" pitchFamily="34" charset="0"/>
        </a:defRPr>
      </a:lvl7pPr>
      <a:lvl8pPr marL="1371600" algn="ctr" rtl="0" fontAlgn="base">
        <a:spcBef>
          <a:spcPts val="400"/>
        </a:spcBef>
        <a:spcAft>
          <a:spcPct val="0"/>
        </a:spcAft>
        <a:defRPr b="1">
          <a:solidFill>
            <a:srgbClr val="404040"/>
          </a:solidFill>
          <a:latin typeface="Garamond" pitchFamily="18" charset="0"/>
          <a:cs typeface="Tunga" pitchFamily="34" charset="0"/>
        </a:defRPr>
      </a:lvl8pPr>
      <a:lvl9pPr marL="1828800" algn="ctr" rtl="0" fontAlgn="base">
        <a:spcBef>
          <a:spcPts val="400"/>
        </a:spcBef>
        <a:spcAft>
          <a:spcPct val="0"/>
        </a:spcAft>
        <a:defRPr b="1">
          <a:solidFill>
            <a:srgbClr val="404040"/>
          </a:solidFill>
          <a:latin typeface="Garamond" pitchFamily="18" charset="0"/>
          <a:cs typeface="Tunga" pitchFamily="34" charset="0"/>
        </a:defRPr>
      </a:lvl9pPr>
    </p:titleStyle>
    <p:bodyStyle>
      <a:lvl1pPr algn="ctr" rtl="0" eaLnBrk="0" fontAlgn="base" hangingPunct="0">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eaLnBrk="0" fontAlgn="base" hangingPunct="0">
        <a:spcBef>
          <a:spcPts val="1200"/>
        </a:spcBef>
        <a:spcAft>
          <a:spcPct val="0"/>
        </a:spcAft>
        <a:buClr>
          <a:schemeClr val="accent1"/>
        </a:buClr>
        <a:defRPr kern="1200">
          <a:solidFill>
            <a:schemeClr val="tx2"/>
          </a:solidFill>
          <a:latin typeface="+mn-lt"/>
          <a:ea typeface="+mn-ea"/>
          <a:cs typeface="Tahoma" pitchFamily="34" charset="0"/>
        </a:defRPr>
      </a:lvl2pPr>
      <a:lvl3pPr algn="ctr" rtl="0" eaLnBrk="0" fontAlgn="base" hangingPunct="0">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eaLnBrk="0" fontAlgn="base" hangingPunct="0">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eaLnBrk="0" fontAlgn="base" hangingPunct="0">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3DCB1FC-3DCE-CA51-8D67-864231EE5726}"/>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2051" name="Rectangle 3">
            <a:extLst>
              <a:ext uri="{FF2B5EF4-FFF2-40B4-BE49-F238E27FC236}">
                <a16:creationId xmlns:a16="http://schemas.microsoft.com/office/drawing/2014/main" id="{D335A136-1AE8-CEF4-10F2-C8FAFB06FE56}"/>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BB01EF2A-C69B-F6F2-5611-9534BE24DC3E}"/>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s-ES" altLang="en-US"/>
          </a:p>
        </p:txBody>
      </p:sp>
      <p:sp>
        <p:nvSpPr>
          <p:cNvPr id="1029" name="Rectangle 5">
            <a:extLst>
              <a:ext uri="{FF2B5EF4-FFF2-40B4-BE49-F238E27FC236}">
                <a16:creationId xmlns:a16="http://schemas.microsoft.com/office/drawing/2014/main" id="{A995C3CF-43EA-18B7-8A34-C9D8809C9BA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s-ES" altLang="en-US"/>
          </a:p>
        </p:txBody>
      </p:sp>
      <p:sp>
        <p:nvSpPr>
          <p:cNvPr id="1030" name="Rectangle 6">
            <a:extLst>
              <a:ext uri="{FF2B5EF4-FFF2-40B4-BE49-F238E27FC236}">
                <a16:creationId xmlns:a16="http://schemas.microsoft.com/office/drawing/2014/main" id="{D659E34A-ACBF-8EAD-EA70-AD18C22424B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012BF1B-6FC5-413B-AF87-39CEB7804E18}" type="slidenum">
              <a:rPr lang="es-ES" altLang="en-US"/>
              <a:pPr/>
              <a:t>‹#›</a:t>
            </a:fld>
            <a:endParaRPr lang="es-ES" altLang="en-US"/>
          </a:p>
        </p:txBody>
      </p:sp>
    </p:spTree>
    <p:extLst>
      <p:ext uri="{BB962C8B-B14F-4D97-AF65-F5344CB8AC3E}">
        <p14:creationId xmlns:p14="http://schemas.microsoft.com/office/powerpoint/2010/main" val="399969710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A3E8571-6FE6-FA70-13B5-B371C7719FCD}"/>
              </a:ext>
            </a:extLst>
          </p:cNvPr>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9DFB01D-EC67-DD0D-87F2-371422B9762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43CF3EF-F218-45C0-478D-935BA18B374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spcBef>
                <a:spcPct val="0"/>
              </a:spcBef>
              <a:buClrTx/>
              <a:buSzTx/>
              <a:buFontTx/>
              <a:buNone/>
              <a:defRPr sz="1200">
                <a:solidFill>
                  <a:prstClr val="black">
                    <a:tint val="75000"/>
                  </a:prst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68D9F30A-CC77-54A6-D519-1C47DD5B9D1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spcBef>
                <a:spcPct val="0"/>
              </a:spcBef>
              <a:buClrTx/>
              <a:buSzTx/>
              <a:buFontTx/>
              <a:buNone/>
              <a:defRPr sz="1200">
                <a:solidFill>
                  <a:prstClr val="black">
                    <a:tint val="75000"/>
                  </a:prst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ED04963-30B7-5A17-C57B-8A3AC3E6522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panose="020B0604020202020204" pitchFamily="34" charset="0"/>
              </a:defRPr>
            </a:lvl1pPr>
          </a:lstStyle>
          <a:p>
            <a:pPr>
              <a:defRPr/>
            </a:pPr>
            <a:fld id="{1ED569FD-5CC4-4F61-9D5C-35E9800B4E3D}" type="slidenum">
              <a:rPr lang="en-US" altLang="en-US"/>
              <a:pPr>
                <a:defRPr/>
              </a:pPr>
              <a:t>‹#›</a:t>
            </a:fld>
            <a:endParaRPr lang="en-US" altLang="en-US"/>
          </a:p>
        </p:txBody>
      </p:sp>
    </p:spTree>
    <p:extLst>
      <p:ext uri="{BB962C8B-B14F-4D97-AF65-F5344CB8AC3E}">
        <p14:creationId xmlns:p14="http://schemas.microsoft.com/office/powerpoint/2010/main" val="66264301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Image1Ifdskmafdsniazgefsdnia1">
            <a:extLst>
              <a:ext uri="{FF2B5EF4-FFF2-40B4-BE49-F238E27FC236}">
                <a16:creationId xmlns:a16="http://schemas.microsoft.com/office/drawing/2014/main" id="{0483D0DB-F924-A458-CC9A-0C27181BCD2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8">
            <a:extLst>
              <a:ext uri="{FF2B5EF4-FFF2-40B4-BE49-F238E27FC236}">
                <a16:creationId xmlns:a16="http://schemas.microsoft.com/office/drawing/2014/main" id="{E163A588-5299-70F8-F121-C72448101947}"/>
              </a:ext>
            </a:extLst>
          </p:cNvPr>
          <p:cNvSpPr txBox="1">
            <a:spLocks noChangeArrowheads="1"/>
          </p:cNvSpPr>
          <p:nvPr userDrawn="1"/>
        </p:nvSpPr>
        <p:spPr bwMode="auto">
          <a:xfrm>
            <a:off x="10617201" y="6375400"/>
            <a:ext cx="10823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800" b="1">
                <a:solidFill>
                  <a:schemeClr val="bg1"/>
                </a:solidFill>
              </a:rPr>
              <a:t>Page </a:t>
            </a:r>
            <a:fld id="{3D2EE072-DACA-4B83-A8D0-DEE0FF87D56E}" type="slidenum">
              <a:rPr lang="fr-FR" altLang="en-US" sz="1800" b="1">
                <a:solidFill>
                  <a:schemeClr val="bg1"/>
                </a:solidFill>
              </a:rPr>
              <a:pPr eaLnBrk="1" hangingPunct="1"/>
              <a:t>‹#›</a:t>
            </a:fld>
            <a:endParaRPr lang="fr-FR" altLang="en-US" sz="1800" b="1">
              <a:solidFill>
                <a:schemeClr val="bg1"/>
              </a:solidFill>
            </a:endParaRPr>
          </a:p>
        </p:txBody>
      </p:sp>
    </p:spTree>
    <p:extLst>
      <p:ext uri="{BB962C8B-B14F-4D97-AF65-F5344CB8AC3E}">
        <p14:creationId xmlns:p14="http://schemas.microsoft.com/office/powerpoint/2010/main" val="32152712"/>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BB1DDCA-1731-4BAA-989B-93EDC03EB704}" type="slidenum">
              <a:rPr lang="en-US" altLang="en-US"/>
              <a:pPr/>
              <a:t>‹#›</a:t>
            </a:fld>
            <a:endParaRPr lang="en-US" altLang="en-US"/>
          </a:p>
        </p:txBody>
      </p:sp>
    </p:spTree>
    <p:extLst>
      <p:ext uri="{BB962C8B-B14F-4D97-AF65-F5344CB8AC3E}">
        <p14:creationId xmlns:p14="http://schemas.microsoft.com/office/powerpoint/2010/main" val="42671903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BC278-3A9A-4241-1DE5-469D2AB5E36B}"/>
              </a:ext>
            </a:extLst>
          </p:cNvPr>
          <p:cNvSpPr>
            <a:spLocks noGrp="1"/>
          </p:cNvSpPr>
          <p:nvPr>
            <p:ph type="title"/>
          </p:nvPr>
        </p:nvSpPr>
        <p:spPr>
          <a:xfrm>
            <a:off x="838200" y="1115367"/>
            <a:ext cx="10515600" cy="575321"/>
          </a:xfrm>
          <a:prstGeom prst="rect">
            <a:avLst/>
          </a:prstGeom>
        </p:spPr>
        <p:txBody>
          <a:bodyPr vert="horz" lIns="91440" tIns="45720" rIns="91440" bIns="45720" rtlCol="0" anchor="t">
            <a:no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138A5E58-5605-E2B6-AEBE-7EF159AAD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K"/>
          </a:p>
        </p:txBody>
      </p:sp>
      <p:sp>
        <p:nvSpPr>
          <p:cNvPr id="4" name="Date Placeholder 3">
            <a:extLst>
              <a:ext uri="{FF2B5EF4-FFF2-40B4-BE49-F238E27FC236}">
                <a16:creationId xmlns:a16="http://schemas.microsoft.com/office/drawing/2014/main" id="{B221D507-72FD-CB53-B342-C69D562AF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en-US" noProof="0"/>
          </a:p>
        </p:txBody>
      </p:sp>
      <p:sp>
        <p:nvSpPr>
          <p:cNvPr id="5" name="Footer Placeholder 4">
            <a:extLst>
              <a:ext uri="{FF2B5EF4-FFF2-40B4-BE49-F238E27FC236}">
                <a16:creationId xmlns:a16="http://schemas.microsoft.com/office/drawing/2014/main" id="{01A3E9A7-861F-C5C4-DD4E-37AC66D867ED}"/>
              </a:ext>
            </a:extLst>
          </p:cNvPr>
          <p:cNvSpPr>
            <a:spLocks noGrp="1"/>
          </p:cNvSpPr>
          <p:nvPr>
            <p:ph type="ftr" sz="quarter" idx="3"/>
          </p:nvPr>
        </p:nvSpPr>
        <p:spPr>
          <a:xfrm>
            <a:off x="411480" y="301752"/>
            <a:ext cx="1828800" cy="274320"/>
          </a:xfrm>
          <a:prstGeom prst="rect">
            <a:avLst/>
          </a:prstGeom>
        </p:spPr>
        <p:txBody>
          <a:bodyPr vert="horz" lIns="91440" tIns="45720" rIns="91440" bIns="45720" rtlCol="0" anchor="ctr">
            <a:noAutofit/>
          </a:bodyPr>
          <a:lstStyle>
            <a:lvl1pPr algn="l">
              <a:defRPr sz="1200">
                <a:solidFill>
                  <a:schemeClr val="tx2"/>
                </a:solidFill>
              </a:defRPr>
            </a:lvl1pPr>
          </a:lstStyle>
          <a:p>
            <a:r>
              <a:rPr lang="en-US" dirty="0"/>
              <a:t>Presentation title</a:t>
            </a:r>
            <a:endParaRPr lang="en-PK" dirty="0"/>
          </a:p>
        </p:txBody>
      </p:sp>
      <p:sp>
        <p:nvSpPr>
          <p:cNvPr id="6" name="Slide Number Placeholder 5">
            <a:extLst>
              <a:ext uri="{FF2B5EF4-FFF2-40B4-BE49-F238E27FC236}">
                <a16:creationId xmlns:a16="http://schemas.microsoft.com/office/drawing/2014/main" id="{5877A1DC-56B8-6C78-5020-E45478D099C6}"/>
              </a:ext>
            </a:extLst>
          </p:cNvPr>
          <p:cNvSpPr>
            <a:spLocks noGrp="1"/>
          </p:cNvSpPr>
          <p:nvPr>
            <p:ph type="sldNum" sz="quarter" idx="4"/>
          </p:nvPr>
        </p:nvSpPr>
        <p:spPr>
          <a:xfrm>
            <a:off x="10122408" y="301752"/>
            <a:ext cx="1673352" cy="274320"/>
          </a:xfrm>
          <a:prstGeom prst="rect">
            <a:avLst/>
          </a:prstGeom>
        </p:spPr>
        <p:txBody>
          <a:bodyPr vert="horz" lIns="91440" tIns="45720" rIns="91440" bIns="45720" rtlCol="0" anchor="ctr">
            <a:noAutofit/>
          </a:bodyPr>
          <a:lstStyle>
            <a:lvl1pPr algn="r">
              <a:defRPr sz="1200">
                <a:solidFill>
                  <a:schemeClr val="tx2"/>
                </a:solidFill>
              </a:defRPr>
            </a:lvl1pPr>
          </a:lstStyle>
          <a:p>
            <a:fld id="{5BFCF61C-3B18-4C03-8326-CC3B32D710C9}" type="slidenum">
              <a:rPr lang="en-US" noProof="0" smtClean="0"/>
              <a:pPr/>
              <a:t>‹#›</a:t>
            </a:fld>
            <a:endParaRPr lang="en-US" noProof="0"/>
          </a:p>
        </p:txBody>
      </p:sp>
    </p:spTree>
    <p:extLst>
      <p:ext uri="{BB962C8B-B14F-4D97-AF65-F5344CB8AC3E}">
        <p14:creationId xmlns:p14="http://schemas.microsoft.com/office/powerpoint/2010/main" val="38104046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hf hdr="0" dt="0"/>
  <p:txStyles>
    <p:titleStyle>
      <a:lvl1pPr algn="l" defTabSz="914400" rtl="0" eaLnBrk="1" latinLnBrk="0" hangingPunct="1">
        <a:lnSpc>
          <a:spcPct val="80000"/>
        </a:lnSpc>
        <a:spcBef>
          <a:spcPct val="0"/>
        </a:spcBef>
        <a:buNone/>
        <a:defRPr sz="4400"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hape 6"/>
          <p:cNvSpPr txBox="1">
            <a:spLocks noGrp="1"/>
          </p:cNvSpPr>
          <p:nvPr>
            <p:ph type="title"/>
          </p:nvPr>
        </p:nvSpPr>
        <p:spPr bwMode="auto">
          <a:xfrm>
            <a:off x="1155700" y="477838"/>
            <a:ext cx="75014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itchFamily="34" charset="0"/>
            </a:endParaRPr>
          </a:p>
        </p:txBody>
      </p:sp>
      <p:sp>
        <p:nvSpPr>
          <p:cNvPr id="6147" name="Shape 7"/>
          <p:cNvSpPr txBox="1">
            <a:spLocks noGrp="1"/>
          </p:cNvSpPr>
          <p:nvPr>
            <p:ph type="body" idx="1"/>
          </p:nvPr>
        </p:nvSpPr>
        <p:spPr bwMode="auto">
          <a:xfrm>
            <a:off x="1155700" y="1739900"/>
            <a:ext cx="7501467"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itchFamily="34" charset="0"/>
            </a:endParaRPr>
          </a:p>
        </p:txBody>
      </p:sp>
      <p:sp>
        <p:nvSpPr>
          <p:cNvPr id="6148" name="Shape 8"/>
          <p:cNvSpPr txBox="1">
            <a:spLocks noGrp="1"/>
          </p:cNvSpPr>
          <p:nvPr>
            <p:ph type="sldNum" idx="12"/>
          </p:nvPr>
        </p:nvSpPr>
        <p:spPr bwMode="auto">
          <a:xfrm>
            <a:off x="11620501" y="6235700"/>
            <a:ext cx="571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sz="1300" smtClean="0">
                <a:solidFill>
                  <a:srgbClr val="7F6000"/>
                </a:solidFill>
                <a:effectLst/>
                <a:latin typeface="Inconsolata"/>
                <a:ea typeface="Inconsolata"/>
                <a:cs typeface="Inconsolata"/>
                <a:sym typeface="Inconsolata"/>
              </a:defRPr>
            </a:lvl1pPr>
          </a:lstStyle>
          <a:p>
            <a:pPr>
              <a:defRPr/>
            </a:pPr>
            <a:fld id="{6E2A7826-40FA-4697-94C7-4E4D1CFA34F9}" type="slidenum">
              <a:rPr lang="en-US" altLang="en-US"/>
              <a:pPr>
                <a:defRPr/>
              </a:pPr>
              <a:t>‹#›</a:t>
            </a:fld>
            <a:endParaRPr lang="en-US" altLang="en-US"/>
          </a:p>
        </p:txBody>
      </p:sp>
    </p:spTree>
    <p:extLst>
      <p:ext uri="{BB962C8B-B14F-4D97-AF65-F5344CB8AC3E}">
        <p14:creationId xmlns:p14="http://schemas.microsoft.com/office/powerpoint/2010/main" val="1746940824"/>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Lst>
  <p:transition spd="slow">
    <p:push dir="u"/>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D4862AC-36CD-4302-B4A2-322E509B8095}"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43737648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6970648-52FA-4D7B-811D-8034DE98101D}" type="slidenum">
              <a:rPr lang="en-US"/>
              <a:pPr>
                <a:defRPr/>
              </a:pPr>
              <a:t>‹#›</a:t>
            </a:fld>
            <a:endParaRPr lang="en-US" dirty="0"/>
          </a:p>
        </p:txBody>
      </p:sp>
    </p:spTree>
    <p:extLst>
      <p:ext uri="{BB962C8B-B14F-4D97-AF65-F5344CB8AC3E}">
        <p14:creationId xmlns:p14="http://schemas.microsoft.com/office/powerpoint/2010/main" val="140981541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82367" y="173024"/>
            <a:ext cx="9698400" cy="1143200"/>
          </a:xfrm>
          <a:prstGeom prst="rect">
            <a:avLst/>
          </a:prstGeom>
          <a:noFill/>
          <a:ln>
            <a:noFill/>
          </a:ln>
        </p:spPr>
        <p:txBody>
          <a:bodyPr spcFirstLastPara="1" wrap="square" lIns="0" tIns="0" rIns="0" bIns="0" anchor="b" anchorCtr="0"/>
          <a:lstStyle>
            <a:lvl1pPr lvl="0">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1pPr>
            <a:lvl2pPr lvl="1">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2pPr>
            <a:lvl3pPr lvl="2">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3pPr>
            <a:lvl4pPr lvl="3">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4pPr>
            <a:lvl5pPr lvl="4">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5pPr>
            <a:lvl6pPr lvl="5">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6pPr>
            <a:lvl7pPr lvl="6">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7pPr>
            <a:lvl8pPr lvl="7">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8pPr>
            <a:lvl9pPr lvl="8">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882367" y="1717275"/>
            <a:ext cx="9698400" cy="4361600"/>
          </a:xfrm>
          <a:prstGeom prst="rect">
            <a:avLst/>
          </a:prstGeom>
          <a:noFill/>
          <a:ln>
            <a:noFill/>
          </a:ln>
        </p:spPr>
        <p:txBody>
          <a:bodyPr spcFirstLastPara="1" wrap="square" lIns="0" tIns="0" rIns="0" bIns="0" anchor="t" anchorCtr="0"/>
          <a:lstStyle>
            <a:lvl1pPr marL="457200" lvl="0"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1pPr>
            <a:lvl2pPr marL="914400" lvl="1"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2pPr>
            <a:lvl3pPr marL="1371600" lvl="2"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3pPr>
            <a:lvl4pPr marL="1828800" lvl="3"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4pPr>
            <a:lvl5pPr marL="2286000" lvl="4"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5pPr>
            <a:lvl6pPr marL="2743200" lvl="5"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6pPr>
            <a:lvl7pPr marL="3200400" lvl="6"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7pPr>
            <a:lvl8pPr marL="3657600" lvl="7"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8pPr>
            <a:lvl9pPr marL="4114800" lvl="8"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9pPr>
          </a:lstStyle>
          <a:p>
            <a:endParaRPr/>
          </a:p>
        </p:txBody>
      </p:sp>
      <p:sp>
        <p:nvSpPr>
          <p:cNvPr id="8" name="Google Shape;8;p1"/>
          <p:cNvSpPr txBox="1">
            <a:spLocks noGrp="1"/>
          </p:cNvSpPr>
          <p:nvPr>
            <p:ph type="sldNum" idx="12"/>
          </p:nvPr>
        </p:nvSpPr>
        <p:spPr>
          <a:xfrm>
            <a:off x="11205845" y="338735"/>
            <a:ext cx="731600" cy="524800"/>
          </a:xfrm>
          <a:prstGeom prst="rect">
            <a:avLst/>
          </a:prstGeom>
          <a:noFill/>
          <a:ln>
            <a:noFill/>
          </a:ln>
        </p:spPr>
        <p:txBody>
          <a:bodyPr spcFirstLastPara="1" wrap="square" lIns="0" tIns="0" rIns="0" bIns="0" anchor="ctr" anchorCtr="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6713780"/>
      </p:ext>
    </p:extLst>
  </p:cSld>
  <p:clrMap bg1="lt1" tx1="dk1" bg2="dk2" tx2="lt2" accent1="accent1" accent2="accent2" accent3="accent3" accent4="accent4" accent5="accent5" accent6="accent6" hlink="hlink" folHlink="folHlink"/>
  <p:sldLayoutIdLst>
    <p:sldLayoutId id="2147483830" r:id="rId1"/>
    <p:sldLayoutId id="2147483831" r:id="rId2"/>
    <p:sldLayoutId id="214748383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Shape 6">
            <a:extLst>
              <a:ext uri="{FF2B5EF4-FFF2-40B4-BE49-F238E27FC236}">
                <a16:creationId xmlns:a16="http://schemas.microsoft.com/office/drawing/2014/main" id="{300221AE-6567-7E0E-9671-40587A535246}"/>
              </a:ext>
            </a:extLst>
          </p:cNvPr>
          <p:cNvSpPr txBox="1">
            <a:spLocks noGrp="1"/>
          </p:cNvSpPr>
          <p:nvPr>
            <p:ph type="title"/>
          </p:nvPr>
        </p:nvSpPr>
        <p:spPr bwMode="auto">
          <a:xfrm>
            <a:off x="1399117" y="1062039"/>
            <a:ext cx="9362016"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3075" name="Shape 7">
            <a:extLst>
              <a:ext uri="{FF2B5EF4-FFF2-40B4-BE49-F238E27FC236}">
                <a16:creationId xmlns:a16="http://schemas.microsoft.com/office/drawing/2014/main" id="{69004283-D80C-9C0F-FBE8-47D3A77EFBBB}"/>
              </a:ext>
            </a:extLst>
          </p:cNvPr>
          <p:cNvSpPr txBox="1">
            <a:spLocks noGrp="1"/>
          </p:cNvSpPr>
          <p:nvPr>
            <p:ph type="body" idx="1"/>
          </p:nvPr>
        </p:nvSpPr>
        <p:spPr bwMode="auto">
          <a:xfrm>
            <a:off x="1399117" y="1916114"/>
            <a:ext cx="9362016"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3331261120"/>
      </p:ext>
    </p:extLst>
  </p:cSld>
  <p:clrMap bg1="lt1" tx1="dk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168220"/>
        </a:solidFill>
        <a:effectLst/>
      </p:bgPr>
    </p:bg>
    <p:spTree>
      <p:nvGrpSpPr>
        <p:cNvPr id="1" name=""/>
        <p:cNvGrpSpPr/>
        <p:nvPr/>
      </p:nvGrpSpPr>
      <p:grpSpPr>
        <a:xfrm>
          <a:off x="0" y="0"/>
          <a:ext cx="0" cy="0"/>
          <a:chOff x="0" y="0"/>
          <a:chExt cx="0" cy="0"/>
        </a:xfrm>
      </p:grpSpPr>
      <p:pic>
        <p:nvPicPr>
          <p:cNvPr id="5122" name="Picture 5">
            <a:extLst>
              <a:ext uri="{FF2B5EF4-FFF2-40B4-BE49-F238E27FC236}">
                <a16:creationId xmlns:a16="http://schemas.microsoft.com/office/drawing/2014/main" id="{9C9281EC-4F9C-0B04-E348-01BB01112A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22000" y="6229350"/>
            <a:ext cx="1270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a:extLst>
              <a:ext uri="{FF2B5EF4-FFF2-40B4-BE49-F238E27FC236}">
                <a16:creationId xmlns:a16="http://schemas.microsoft.com/office/drawing/2014/main" id="{704EFA35-596F-BF8E-E98D-45119D3D990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A0CEBF92-4CEA-8F6F-C168-E270AF75170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70524B7-1D0B-A96C-619B-AF58FB553EE9}"/>
              </a:ext>
            </a:extLst>
          </p:cNvPr>
          <p:cNvSpPr>
            <a:spLocks noGrp="1"/>
          </p:cNvSpPr>
          <p:nvPr>
            <p:ph type="dt" sz="half" idx="2"/>
          </p:nvPr>
        </p:nvSpPr>
        <p:spPr>
          <a:xfrm>
            <a:off x="1625600" y="6248401"/>
            <a:ext cx="22352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Calibri"/>
                <a:cs typeface="+mn-cs"/>
              </a:defRPr>
            </a:lvl1pPr>
          </a:lstStyle>
          <a:p>
            <a:pPr>
              <a:defRPr/>
            </a:pPr>
            <a:endParaRPr lang="en-US"/>
          </a:p>
        </p:txBody>
      </p:sp>
      <p:sp>
        <p:nvSpPr>
          <p:cNvPr id="5" name="Footer Placeholder 4">
            <a:extLst>
              <a:ext uri="{FF2B5EF4-FFF2-40B4-BE49-F238E27FC236}">
                <a16:creationId xmlns:a16="http://schemas.microsoft.com/office/drawing/2014/main" id="{A0DF6274-1D30-C46E-2E80-2C6DCBF8DE07}"/>
              </a:ext>
            </a:extLst>
          </p:cNvPr>
          <p:cNvSpPr>
            <a:spLocks noGrp="1"/>
          </p:cNvSpPr>
          <p:nvPr>
            <p:ph type="ftr" sz="quarter" idx="3"/>
          </p:nvPr>
        </p:nvSpPr>
        <p:spPr>
          <a:xfrm>
            <a:off x="4165600" y="624840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8EE2A6B0-38FF-6FFA-F0FD-620F57583BCA}"/>
              </a:ext>
            </a:extLst>
          </p:cNvPr>
          <p:cNvSpPr>
            <a:spLocks noGrp="1"/>
          </p:cNvSpPr>
          <p:nvPr>
            <p:ph type="sldNum" sz="quarter" idx="4"/>
          </p:nvPr>
        </p:nvSpPr>
        <p:spPr>
          <a:xfrm>
            <a:off x="8737600" y="624840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fld id="{AD87320A-D9D7-4D83-837E-DD1B41488F76}" type="slidenum">
              <a:rPr lang="en-US" altLang="en-US"/>
              <a:pPr/>
              <a:t>‹#›</a:t>
            </a:fld>
            <a:endParaRPr lang="en-US" altLang="en-US"/>
          </a:p>
        </p:txBody>
      </p:sp>
      <p:pic>
        <p:nvPicPr>
          <p:cNvPr id="5128" name="Picture 2">
            <a:extLst>
              <a:ext uri="{FF2B5EF4-FFF2-40B4-BE49-F238E27FC236}">
                <a16:creationId xmlns:a16="http://schemas.microsoft.com/office/drawing/2014/main" id="{0FE5F322-AB76-451B-C935-3D4FE0ADC6A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a:extLst>
              <a:ext uri="{FF2B5EF4-FFF2-40B4-BE49-F238E27FC236}">
                <a16:creationId xmlns:a16="http://schemas.microsoft.com/office/drawing/2014/main" id="{7554D970-668E-A599-D5B6-CBBCC99BDDB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70560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
            <a:extLst>
              <a:ext uri="{FF2B5EF4-FFF2-40B4-BE49-F238E27FC236}">
                <a16:creationId xmlns:a16="http://schemas.microsoft.com/office/drawing/2014/main" id="{F54CBB06-0093-1BE5-18E7-0B2AE265027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2076"/>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
            <a:extLst>
              <a:ext uri="{FF2B5EF4-FFF2-40B4-BE49-F238E27FC236}">
                <a16:creationId xmlns:a16="http://schemas.microsoft.com/office/drawing/2014/main" id="{21607E64-5C47-7088-6A2E-23274C58A4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88800" y="1"/>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1">
            <a:extLst>
              <a:ext uri="{FF2B5EF4-FFF2-40B4-BE49-F238E27FC236}">
                <a16:creationId xmlns:a16="http://schemas.microsoft.com/office/drawing/2014/main" id="{6B668B01-3529-F3FE-61AE-7C36E58A8F4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1" y="6248400"/>
            <a:ext cx="138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09344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p:txStyles>
    <p:titleStyle>
      <a:lvl1pPr algn="ctr" rtl="0" eaLnBrk="0" fontAlgn="base" hangingPunct="0">
        <a:spcBef>
          <a:spcPct val="0"/>
        </a:spcBef>
        <a:spcAft>
          <a:spcPct val="0"/>
        </a:spcAft>
        <a:defRPr lang="en-US" sz="4400" b="1" i="1" kern="1200" dirty="0">
          <a:solidFill>
            <a:srgbClr val="FFFF99"/>
          </a:solidFill>
          <a:latin typeface="Comic Sans MS" pitchFamily="66" charset="0"/>
          <a:ea typeface="+mj-ea"/>
          <a:cs typeface="+mj-cs"/>
        </a:defRPr>
      </a:lvl1pPr>
      <a:lvl2pPr algn="ctr" rtl="0" eaLnBrk="0" fontAlgn="base" hangingPunct="0">
        <a:spcBef>
          <a:spcPct val="0"/>
        </a:spcBef>
        <a:spcAft>
          <a:spcPct val="0"/>
        </a:spcAft>
        <a:defRPr sz="4400" b="1" i="1">
          <a:solidFill>
            <a:srgbClr val="FFFF99"/>
          </a:solidFill>
          <a:latin typeface="Comic Sans MS" pitchFamily="66" charset="0"/>
        </a:defRPr>
      </a:lvl2pPr>
      <a:lvl3pPr algn="ctr" rtl="0" eaLnBrk="0" fontAlgn="base" hangingPunct="0">
        <a:spcBef>
          <a:spcPct val="0"/>
        </a:spcBef>
        <a:spcAft>
          <a:spcPct val="0"/>
        </a:spcAft>
        <a:defRPr sz="4400" b="1" i="1">
          <a:solidFill>
            <a:srgbClr val="FFFF99"/>
          </a:solidFill>
          <a:latin typeface="Comic Sans MS" pitchFamily="66" charset="0"/>
        </a:defRPr>
      </a:lvl3pPr>
      <a:lvl4pPr algn="ctr" rtl="0" eaLnBrk="0" fontAlgn="base" hangingPunct="0">
        <a:spcBef>
          <a:spcPct val="0"/>
        </a:spcBef>
        <a:spcAft>
          <a:spcPct val="0"/>
        </a:spcAft>
        <a:defRPr sz="4400" b="1" i="1">
          <a:solidFill>
            <a:srgbClr val="FFFF99"/>
          </a:solidFill>
          <a:latin typeface="Comic Sans MS" pitchFamily="66" charset="0"/>
        </a:defRPr>
      </a:lvl4pPr>
      <a:lvl5pPr algn="ctr" rtl="0" eaLnBrk="0" fontAlgn="base" hangingPunct="0">
        <a:spcBef>
          <a:spcPct val="0"/>
        </a:spcBef>
        <a:spcAft>
          <a:spcPct val="0"/>
        </a:spcAft>
        <a:defRPr sz="4400" b="1" i="1">
          <a:solidFill>
            <a:srgbClr val="FFFF99"/>
          </a:solidFill>
          <a:latin typeface="Comic Sans MS" pitchFamily="66" charset="0"/>
        </a:defRPr>
      </a:lvl5pPr>
      <a:lvl6pPr marL="457200" algn="ctr" rtl="0" fontAlgn="base">
        <a:spcBef>
          <a:spcPct val="0"/>
        </a:spcBef>
        <a:spcAft>
          <a:spcPct val="0"/>
        </a:spcAft>
        <a:defRPr sz="4400" b="1" i="1">
          <a:solidFill>
            <a:srgbClr val="FFFF99"/>
          </a:solidFill>
          <a:latin typeface="Comic Sans MS" pitchFamily="66" charset="0"/>
        </a:defRPr>
      </a:lvl6pPr>
      <a:lvl7pPr marL="914400" algn="ctr" rtl="0" fontAlgn="base">
        <a:spcBef>
          <a:spcPct val="0"/>
        </a:spcBef>
        <a:spcAft>
          <a:spcPct val="0"/>
        </a:spcAft>
        <a:defRPr sz="4400" b="1" i="1">
          <a:solidFill>
            <a:srgbClr val="FFFF99"/>
          </a:solidFill>
          <a:latin typeface="Comic Sans MS" pitchFamily="66" charset="0"/>
        </a:defRPr>
      </a:lvl7pPr>
      <a:lvl8pPr marL="1371600" algn="ctr" rtl="0" fontAlgn="base">
        <a:spcBef>
          <a:spcPct val="0"/>
        </a:spcBef>
        <a:spcAft>
          <a:spcPct val="0"/>
        </a:spcAft>
        <a:defRPr sz="4400" b="1" i="1">
          <a:solidFill>
            <a:srgbClr val="FFFF99"/>
          </a:solidFill>
          <a:latin typeface="Comic Sans MS" pitchFamily="66" charset="0"/>
        </a:defRPr>
      </a:lvl8pPr>
      <a:lvl9pPr marL="1828800" algn="ctr" rtl="0" fontAlgn="base">
        <a:spcBef>
          <a:spcPct val="0"/>
        </a:spcBef>
        <a:spcAft>
          <a:spcPct val="0"/>
        </a:spcAft>
        <a:defRPr sz="4400" b="1" i="1">
          <a:solidFill>
            <a:srgbClr val="FFFF99"/>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kern="1200">
          <a:solidFill>
            <a:srgbClr val="F2F2F2"/>
          </a:solidFill>
          <a:latin typeface="Brush Script MT"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3600" kern="1200">
          <a:solidFill>
            <a:srgbClr val="F2F2F2"/>
          </a:solidFill>
          <a:latin typeface="Brush Script MT"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3200" kern="1200">
          <a:solidFill>
            <a:srgbClr val="F2F2F2"/>
          </a:solidFill>
          <a:latin typeface="Brush Script MT" pitchFamily="66"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9.xml"/><Relationship Id="rId1" Type="http://schemas.openxmlformats.org/officeDocument/2006/relationships/slideLayout" Target="../slideLayouts/slideLayout53.xml"/><Relationship Id="rId4" Type="http://schemas.openxmlformats.org/officeDocument/2006/relationships/image" Target="../media/image43.wmf"/></Relationships>
</file>

<file path=ppt/slides/_rels/slide10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90.xml"/><Relationship Id="rId1" Type="http://schemas.openxmlformats.org/officeDocument/2006/relationships/slideLayout" Target="../slideLayouts/slideLayout53.xml"/><Relationship Id="rId4" Type="http://schemas.openxmlformats.org/officeDocument/2006/relationships/image" Target="../media/image43.wmf"/></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8.xml"/></Relationships>
</file>

<file path=ppt/slides/_rels/slide10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6.xml"/><Relationship Id="rId1" Type="http://schemas.openxmlformats.org/officeDocument/2006/relationships/slideLayout" Target="../slideLayouts/slideLayout1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153.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15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5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2.xml"/><Relationship Id="rId1" Type="http://schemas.openxmlformats.org/officeDocument/2006/relationships/slideLayout" Target="../slideLayouts/slideLayout55.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3.xml"/><Relationship Id="rId1" Type="http://schemas.openxmlformats.org/officeDocument/2006/relationships/slideLayout" Target="../slideLayouts/slideLayout55.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4.xml"/><Relationship Id="rId1" Type="http://schemas.openxmlformats.org/officeDocument/2006/relationships/slideLayout" Target="../slideLayouts/slideLayout55.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5.xml"/><Relationship Id="rId1" Type="http://schemas.openxmlformats.org/officeDocument/2006/relationships/slideLayout" Target="../slideLayouts/slideLayout55.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6.xml"/><Relationship Id="rId1" Type="http://schemas.openxmlformats.org/officeDocument/2006/relationships/slideLayout" Target="../slideLayouts/slideLayout55.xml"/></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8.xml"/><Relationship Id="rId1" Type="http://schemas.openxmlformats.org/officeDocument/2006/relationships/slideLayout" Target="../slideLayouts/slideLayout55.xml"/></Relationships>
</file>

<file path=ppt/slides/_rels/slide7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9.xml"/><Relationship Id="rId1" Type="http://schemas.openxmlformats.org/officeDocument/2006/relationships/slideLayout" Target="../slideLayouts/slideLayout5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8.xml"/></Relationships>
</file>

<file path=ppt/slides/_rels/slide8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9.xml"/><Relationship Id="rId1" Type="http://schemas.openxmlformats.org/officeDocument/2006/relationships/slideLayout" Target="../slideLayouts/slideLayout53.xml"/><Relationship Id="rId4" Type="http://schemas.openxmlformats.org/officeDocument/2006/relationships/image" Target="../media/image43.w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8.xml"/></Relationships>
</file>

<file path=ppt/slides/_rels/slide9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82.xml"/><Relationship Id="rId1" Type="http://schemas.openxmlformats.org/officeDocument/2006/relationships/slideLayout" Target="../slideLayouts/slideLayout153.xml"/></Relationships>
</file>

<file path=ppt/slides/_rels/slide9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3.xml"/><Relationship Id="rId1" Type="http://schemas.openxmlformats.org/officeDocument/2006/relationships/slideLayout" Target="../slideLayouts/slideLayout53.xml"/><Relationship Id="rId4" Type="http://schemas.openxmlformats.org/officeDocument/2006/relationships/image" Target="../media/image43.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8.xml"/></Relationships>
</file>

<file path=ppt/slides/_rels/slide9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6.xml"/><Relationship Id="rId1" Type="http://schemas.openxmlformats.org/officeDocument/2006/relationships/slideLayout" Target="../slideLayouts/slideLayout153.xml"/></Relationships>
</file>

<file path=ppt/slides/_rels/slide9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7.xml"/><Relationship Id="rId1" Type="http://schemas.openxmlformats.org/officeDocument/2006/relationships/slideLayout" Target="../slideLayouts/slideLayout53.xml"/><Relationship Id="rId4" Type="http://schemas.openxmlformats.org/officeDocument/2006/relationships/image" Target="../media/image43.wmf"/></Relationships>
</file>

<file path=ppt/slides/_rels/slide9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8.xml"/><Relationship Id="rId1" Type="http://schemas.openxmlformats.org/officeDocument/2006/relationships/slideLayout" Target="../slideLayouts/slideLayout53.xml"/><Relationship Id="rId4" Type="http://schemas.openxmlformats.org/officeDocument/2006/relationships/image" Target="../media/image4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kumimoji="0" lang="en-US" sz="7200" b="0" i="0" u="none" strike="noStrike" kern="1200" cap="none" spc="0" normalizeH="0" baseline="0" noProof="0" dirty="0">
                <a:ln>
                  <a:noFill/>
                </a:ln>
                <a:solidFill>
                  <a:prstClr val="white">
                    <a:lumMod val="95000"/>
                  </a:prstClr>
                </a:solidFill>
                <a:effectLst/>
                <a:uLnTx/>
                <a:uFillTx/>
                <a:latin typeface="Calibri"/>
                <a:ea typeface="+mn-ea"/>
                <a:cs typeface="+mn-cs"/>
              </a:rPr>
              <a:t>ERSEA Training </a:t>
            </a:r>
            <a:br>
              <a:rPr kumimoji="0" lang="en-US" sz="7200" b="0" i="0" u="none" strike="noStrike" kern="1200" cap="none" spc="0" normalizeH="0" baseline="0" noProof="0" dirty="0">
                <a:ln>
                  <a:noFill/>
                </a:ln>
                <a:solidFill>
                  <a:prstClr val="white">
                    <a:lumMod val="95000"/>
                  </a:prstClr>
                </a:solidFill>
                <a:effectLst/>
                <a:uLnTx/>
                <a:uFillTx/>
                <a:latin typeface="Calibri"/>
                <a:ea typeface="+mn-ea"/>
                <a:cs typeface="+mn-cs"/>
              </a:rPr>
            </a:br>
            <a:r>
              <a:rPr kumimoji="0" lang="en-US" sz="7200" b="0" i="0" u="none" strike="noStrike" kern="1200" cap="none" spc="0" normalizeH="0" baseline="0" noProof="0" dirty="0">
                <a:ln>
                  <a:noFill/>
                </a:ln>
                <a:solidFill>
                  <a:prstClr val="white">
                    <a:lumMod val="95000"/>
                  </a:prstClr>
                </a:solidFill>
                <a:effectLst/>
                <a:uLnTx/>
                <a:uFillTx/>
                <a:latin typeface="Calibri"/>
                <a:ea typeface="+mn-ea"/>
                <a:cs typeface="+mn-cs"/>
              </a:rPr>
              <a:t>2025-26</a:t>
            </a:r>
            <a:endParaRPr lang="en-US" altLang="en-US" dirty="0"/>
          </a:p>
        </p:txBody>
      </p:sp>
      <p:sp>
        <p:nvSpPr>
          <p:cNvPr id="2057" name="Rectangle 9"/>
          <p:cNvSpPr>
            <a:spLocks noGrp="1" noChangeArrowheads="1"/>
          </p:cNvSpPr>
          <p:nvPr>
            <p:ph type="subTitle" idx="1"/>
          </p:nvPr>
        </p:nvSpPr>
        <p:spPr>
          <a:xfrm>
            <a:off x="1778000" y="3886200"/>
            <a:ext cx="8636000" cy="685800"/>
          </a:xfrm>
        </p:spPr>
        <p:txBody>
          <a:bodyPr/>
          <a:lstStyle/>
          <a:p>
            <a:r>
              <a:rPr kumimoji="0" lang="en-US" sz="4000" b="0" i="0" u="none" strike="noStrike" kern="1200" cap="none" spc="0" normalizeH="0" baseline="0" noProof="0" dirty="0">
                <a:ln>
                  <a:noFill/>
                </a:ln>
                <a:solidFill>
                  <a:srgbClr val="FFC000"/>
                </a:solidFill>
                <a:effectLst/>
                <a:uLnTx/>
                <a:uFillTx/>
                <a:latin typeface="Calibri"/>
                <a:ea typeface="+mn-ea"/>
                <a:cs typeface="+mn-cs"/>
              </a:rPr>
              <a:t>Location:  </a:t>
            </a:r>
            <a:r>
              <a:rPr kumimoji="0" lang="en-US" sz="3600" b="0" i="1" u="none" strike="noStrike" kern="1200" cap="none" spc="0" normalizeH="0" baseline="0" noProof="0" dirty="0">
                <a:ln>
                  <a:noFill/>
                </a:ln>
                <a:solidFill>
                  <a:prstClr val="white">
                    <a:lumMod val="95000"/>
                  </a:prstClr>
                </a:solidFill>
                <a:effectLst/>
                <a:uLnTx/>
                <a:uFillTx/>
                <a:latin typeface="Calibri"/>
                <a:ea typeface="+mn-ea"/>
                <a:cs typeface="+mn-cs"/>
              </a:rPr>
              <a:t>Mountain Arts Center</a:t>
            </a:r>
            <a:br>
              <a:rPr kumimoji="0" lang="en-US" sz="4000" b="0" i="0" u="none" strike="noStrike" kern="1200" cap="none" spc="0" normalizeH="0" baseline="0" noProof="0" dirty="0">
                <a:ln>
                  <a:noFill/>
                </a:ln>
                <a:solidFill>
                  <a:prstClr val="white">
                    <a:lumMod val="95000"/>
                  </a:prstClr>
                </a:solidFill>
                <a:effectLst/>
                <a:uLnTx/>
                <a:uFillTx/>
                <a:latin typeface="Calibri"/>
                <a:ea typeface="+mn-ea"/>
                <a:cs typeface="+mn-cs"/>
              </a:rPr>
            </a:br>
            <a:br>
              <a:rPr kumimoji="0" lang="en-US" sz="4000" b="0" i="0" u="none" strike="noStrike" kern="1200" cap="none" spc="0" normalizeH="0" baseline="0" noProof="0" dirty="0">
                <a:ln>
                  <a:noFill/>
                </a:ln>
                <a:solidFill>
                  <a:prstClr val="white">
                    <a:lumMod val="95000"/>
                  </a:prstClr>
                </a:solidFill>
                <a:effectLst/>
                <a:uLnTx/>
                <a:uFillTx/>
                <a:latin typeface="Calibri"/>
                <a:ea typeface="+mn-ea"/>
                <a:cs typeface="+mn-cs"/>
              </a:rPr>
            </a:br>
            <a:r>
              <a:rPr kumimoji="0" lang="en-US" sz="4000" b="0" i="0" u="none" strike="noStrike" kern="1200" cap="none" spc="0" normalizeH="0" baseline="0" noProof="0" dirty="0">
                <a:ln>
                  <a:noFill/>
                </a:ln>
                <a:solidFill>
                  <a:srgbClr val="FFC000"/>
                </a:solidFill>
                <a:effectLst/>
                <a:uLnTx/>
                <a:uFillTx/>
                <a:latin typeface="Calibri"/>
                <a:ea typeface="+mn-ea"/>
                <a:cs typeface="+mn-cs"/>
              </a:rPr>
              <a:t>Date:  </a:t>
            </a:r>
            <a:r>
              <a:rPr kumimoji="0" lang="en-US" sz="3600" b="0" i="1" u="none" strike="noStrike" kern="1200" cap="none" spc="0" normalizeH="0" baseline="0" noProof="0" dirty="0">
                <a:ln>
                  <a:noFill/>
                </a:ln>
                <a:solidFill>
                  <a:prstClr val="white">
                    <a:lumMod val="95000"/>
                  </a:prstClr>
                </a:solidFill>
                <a:effectLst/>
                <a:uLnTx/>
                <a:uFillTx/>
                <a:latin typeface="Calibri"/>
                <a:ea typeface="+mn-ea"/>
                <a:cs typeface="+mn-cs"/>
              </a:rPr>
              <a:t>2/7/25</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FE95-42FD-9AB0-913D-DFE3A18AFAE9}"/>
              </a:ext>
            </a:extLst>
          </p:cNvPr>
          <p:cNvSpPr>
            <a:spLocks noGrp="1"/>
          </p:cNvSpPr>
          <p:nvPr>
            <p:ph type="title"/>
          </p:nvPr>
        </p:nvSpPr>
        <p:spPr>
          <a:xfrm>
            <a:off x="734591" y="976997"/>
            <a:ext cx="11034713" cy="1188227"/>
          </a:xfrm>
        </p:spPr>
        <p:txBody>
          <a:bodyPr/>
          <a:lstStyle/>
          <a:p>
            <a:r>
              <a:rPr lang="en-US" dirty="0"/>
              <a:t>Clarifications on age eligibility</a:t>
            </a:r>
          </a:p>
        </p:txBody>
      </p:sp>
      <p:sp>
        <p:nvSpPr>
          <p:cNvPr id="4" name="Content Placeholder 3">
            <a:extLst>
              <a:ext uri="{FF2B5EF4-FFF2-40B4-BE49-F238E27FC236}">
                <a16:creationId xmlns:a16="http://schemas.microsoft.com/office/drawing/2014/main" id="{85DD9D89-0B97-5577-308E-9F320E5DC495}"/>
              </a:ext>
            </a:extLst>
          </p:cNvPr>
          <p:cNvSpPr>
            <a:spLocks noGrp="1"/>
          </p:cNvSpPr>
          <p:nvPr>
            <p:ph sz="quarter" idx="10"/>
          </p:nvPr>
        </p:nvSpPr>
        <p:spPr>
          <a:xfrm>
            <a:off x="734591" y="1828266"/>
            <a:ext cx="10772361" cy="4233713"/>
          </a:xfrm>
        </p:spPr>
        <p:txBody>
          <a:bodyPr>
            <a:normAutofit/>
          </a:bodyPr>
          <a:lstStyle/>
          <a:p>
            <a:r>
              <a:rPr lang="en-US" sz="2400" b="1" dirty="0">
                <a:solidFill>
                  <a:schemeClr val="tx2">
                    <a:lumMod val="75000"/>
                    <a:lumOff val="25000"/>
                  </a:schemeClr>
                </a:solidFill>
              </a:rPr>
              <a:t>If a child turns 3 after the school cut off date (August 1), they can be considered for enrollment on the day they turn 3.</a:t>
            </a:r>
            <a:endParaRPr lang="en-US" sz="2400" dirty="0">
              <a:solidFill>
                <a:schemeClr val="tx2">
                  <a:lumMod val="75000"/>
                  <a:lumOff val="25000"/>
                </a:schemeClr>
              </a:solidFill>
            </a:endParaRPr>
          </a:p>
          <a:p>
            <a:r>
              <a:rPr lang="en-US" sz="2400" b="1" noProof="1">
                <a:solidFill>
                  <a:schemeClr val="tx2">
                    <a:lumMod val="75000"/>
                    <a:lumOff val="25000"/>
                  </a:schemeClr>
                </a:solidFill>
              </a:rPr>
              <a:t>If a child is already 5 on the day the parent fills out the application, this child is still age eligible for Head Start as long as he didn’t turn 5 until </a:t>
            </a:r>
            <a:r>
              <a:rPr lang="en-US" sz="2400" b="1" u="sng" noProof="1">
                <a:solidFill>
                  <a:schemeClr val="tx2">
                    <a:lumMod val="75000"/>
                    <a:lumOff val="25000"/>
                  </a:schemeClr>
                </a:solidFill>
              </a:rPr>
              <a:t>after</a:t>
            </a:r>
            <a:r>
              <a:rPr lang="en-US" sz="2400" b="1" noProof="1">
                <a:solidFill>
                  <a:schemeClr val="tx2">
                    <a:lumMod val="75000"/>
                    <a:lumOff val="25000"/>
                  </a:schemeClr>
                </a:solidFill>
              </a:rPr>
              <a:t> August 1.</a:t>
            </a:r>
          </a:p>
          <a:p>
            <a:r>
              <a:rPr lang="en-US" sz="2400" b="1" noProof="1">
                <a:solidFill>
                  <a:schemeClr val="tx2">
                    <a:lumMod val="75000"/>
                    <a:lumOff val="25000"/>
                  </a:schemeClr>
                </a:solidFill>
              </a:rPr>
              <a:t>Once a child is enrolled in Head Start, that child is allowed to remain enrolled for as many years as he is age eligble (1, 2, or 3 possible school years).  </a:t>
            </a:r>
          </a:p>
        </p:txBody>
      </p:sp>
      <p:sp>
        <p:nvSpPr>
          <p:cNvPr id="3" name="Slide Number Placeholder 2">
            <a:extLst>
              <a:ext uri="{FF2B5EF4-FFF2-40B4-BE49-F238E27FC236}">
                <a16:creationId xmlns:a16="http://schemas.microsoft.com/office/drawing/2014/main" id="{DCBC99EE-15DF-A164-D7A5-05B6D09C808B}"/>
              </a:ext>
            </a:extLst>
          </p:cNvPr>
          <p:cNvSpPr>
            <a:spLocks noGrp="1"/>
          </p:cNvSpPr>
          <p:nvPr>
            <p:ph type="sldNum" sz="quarter" idx="4"/>
          </p:nvPr>
        </p:nvSpPr>
        <p:spPr/>
        <p:txBody>
          <a:bodyPr/>
          <a:lstStyle/>
          <a:p>
            <a:fld id="{C3DB2ADC-AF19-4574-8C10-79B5B04FCA27}" type="slidenum">
              <a:rPr lang="en-US" smtClean="0"/>
              <a:pPr/>
              <a:t>10</a:t>
            </a:fld>
            <a:endParaRPr lang="en-US" dirty="0"/>
          </a:p>
        </p:txBody>
      </p:sp>
    </p:spTree>
    <p:extLst>
      <p:ext uri="{BB962C8B-B14F-4D97-AF65-F5344CB8AC3E}">
        <p14:creationId xmlns:p14="http://schemas.microsoft.com/office/powerpoint/2010/main" val="2656198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11BD3-3131-A29F-076B-C44D8587970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B2670BF-9B6E-2EB9-3257-C623BB848DE5}"/>
              </a:ext>
            </a:extLst>
          </p:cNvPr>
          <p:cNvPicPr>
            <a:picLocks noChangeAspect="1"/>
          </p:cNvPicPr>
          <p:nvPr/>
        </p:nvPicPr>
        <p:blipFill>
          <a:blip r:embed="rId3"/>
          <a:stretch>
            <a:fillRect/>
          </a:stretch>
        </p:blipFill>
        <p:spPr>
          <a:xfrm>
            <a:off x="1081668" y="194310"/>
            <a:ext cx="10080703" cy="6663690"/>
          </a:xfrm>
          <a:prstGeom prst="rect">
            <a:avLst/>
          </a:prstGeom>
        </p:spPr>
      </p:pic>
      <p:sp>
        <p:nvSpPr>
          <p:cNvPr id="7" name="TextBox 6">
            <a:extLst>
              <a:ext uri="{FF2B5EF4-FFF2-40B4-BE49-F238E27FC236}">
                <a16:creationId xmlns:a16="http://schemas.microsoft.com/office/drawing/2014/main" id="{F41CD632-3C3D-9F5D-8D4F-0BBA449D8C0A}"/>
              </a:ext>
            </a:extLst>
          </p:cNvPr>
          <p:cNvSpPr txBox="1"/>
          <p:nvPr/>
        </p:nvSpPr>
        <p:spPr>
          <a:xfrm>
            <a:off x="2548647" y="651753"/>
            <a:ext cx="2081719" cy="338554"/>
          </a:xfrm>
          <a:prstGeom prst="rect">
            <a:avLst/>
          </a:prstGeom>
          <a:noFill/>
        </p:spPr>
        <p:txBody>
          <a:bodyPr wrap="square" rtlCol="0">
            <a:spAutoFit/>
          </a:bodyPr>
          <a:lstStyle/>
          <a:p>
            <a:r>
              <a:rPr lang="en-US" sz="1600" dirty="0">
                <a:solidFill>
                  <a:schemeClr val="accent6"/>
                </a:solidFill>
              </a:rPr>
              <a:t>Michael Scott</a:t>
            </a:r>
          </a:p>
        </p:txBody>
      </p:sp>
      <p:sp>
        <p:nvSpPr>
          <p:cNvPr id="8" name="TextBox 7">
            <a:extLst>
              <a:ext uri="{FF2B5EF4-FFF2-40B4-BE49-F238E27FC236}">
                <a16:creationId xmlns:a16="http://schemas.microsoft.com/office/drawing/2014/main" id="{D928B587-59A0-AA5C-17ED-D3EC42932A34}"/>
              </a:ext>
            </a:extLst>
          </p:cNvPr>
          <p:cNvSpPr txBox="1"/>
          <p:nvPr/>
        </p:nvSpPr>
        <p:spPr>
          <a:xfrm>
            <a:off x="2548646" y="1000034"/>
            <a:ext cx="2081719" cy="338554"/>
          </a:xfrm>
          <a:prstGeom prst="rect">
            <a:avLst/>
          </a:prstGeom>
          <a:noFill/>
        </p:spPr>
        <p:txBody>
          <a:bodyPr wrap="square" rtlCol="0">
            <a:spAutoFit/>
          </a:bodyPr>
          <a:lstStyle/>
          <a:p>
            <a:r>
              <a:rPr lang="en-US" sz="1600" dirty="0">
                <a:solidFill>
                  <a:schemeClr val="accent6"/>
                </a:solidFill>
              </a:rPr>
              <a:t>02-29-21</a:t>
            </a:r>
          </a:p>
        </p:txBody>
      </p:sp>
      <p:pic>
        <p:nvPicPr>
          <p:cNvPr id="9" name="Picture 2" descr="C:\Documents and Settings\tjenkins\Local Settings\Temporary Internet Files\Content.IE5\A5S7Y3U9\MC900434713[1].wmf">
            <a:extLst>
              <a:ext uri="{FF2B5EF4-FFF2-40B4-BE49-F238E27FC236}">
                <a16:creationId xmlns:a16="http://schemas.microsoft.com/office/drawing/2014/main" id="{67341028-C5F8-AADC-C861-9B572E319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135" y="1338588"/>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Documents and Settings\tjenkins\Local Settings\Temporary Internet Files\Content.IE5\A5S7Y3U9\MC900434713[1].wmf">
            <a:extLst>
              <a:ext uri="{FF2B5EF4-FFF2-40B4-BE49-F238E27FC236}">
                <a16:creationId xmlns:a16="http://schemas.microsoft.com/office/drawing/2014/main" id="{710CEA5E-75EA-1671-C37F-BD5CA3475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3354" y="1169311"/>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FCCC1D1-6475-D6CE-2724-89A6EBBE91C9}"/>
              </a:ext>
            </a:extLst>
          </p:cNvPr>
          <p:cNvSpPr txBox="1"/>
          <p:nvPr/>
        </p:nvSpPr>
        <p:spPr>
          <a:xfrm>
            <a:off x="9090939" y="3146978"/>
            <a:ext cx="442168" cy="338554"/>
          </a:xfrm>
          <a:prstGeom prst="rect">
            <a:avLst/>
          </a:prstGeom>
          <a:noFill/>
        </p:spPr>
        <p:txBody>
          <a:bodyPr wrap="square" rtlCol="0">
            <a:spAutoFit/>
          </a:bodyPr>
          <a:lstStyle/>
          <a:p>
            <a:r>
              <a:rPr lang="en-US" sz="1600" dirty="0">
                <a:solidFill>
                  <a:schemeClr val="accent6"/>
                </a:solidFill>
              </a:rPr>
              <a:t>5</a:t>
            </a:r>
          </a:p>
        </p:txBody>
      </p:sp>
      <p:sp>
        <p:nvSpPr>
          <p:cNvPr id="24" name="TextBox 23">
            <a:extLst>
              <a:ext uri="{FF2B5EF4-FFF2-40B4-BE49-F238E27FC236}">
                <a16:creationId xmlns:a16="http://schemas.microsoft.com/office/drawing/2014/main" id="{C807F2EC-FD93-E8C4-F95A-BBE21028BF0E}"/>
              </a:ext>
            </a:extLst>
          </p:cNvPr>
          <p:cNvSpPr txBox="1"/>
          <p:nvPr/>
        </p:nvSpPr>
        <p:spPr>
          <a:xfrm>
            <a:off x="1926356" y="5063026"/>
            <a:ext cx="926810" cy="338554"/>
          </a:xfrm>
          <a:prstGeom prst="rect">
            <a:avLst/>
          </a:prstGeom>
          <a:noFill/>
        </p:spPr>
        <p:txBody>
          <a:bodyPr wrap="square" rtlCol="0">
            <a:spAutoFit/>
          </a:bodyPr>
          <a:lstStyle/>
          <a:p>
            <a:r>
              <a:rPr lang="en-US" sz="1600" dirty="0">
                <a:solidFill>
                  <a:schemeClr val="accent6"/>
                </a:solidFill>
              </a:rPr>
              <a:t>3</a:t>
            </a:r>
          </a:p>
        </p:txBody>
      </p:sp>
      <p:sp>
        <p:nvSpPr>
          <p:cNvPr id="25" name="TextBox 24">
            <a:extLst>
              <a:ext uri="{FF2B5EF4-FFF2-40B4-BE49-F238E27FC236}">
                <a16:creationId xmlns:a16="http://schemas.microsoft.com/office/drawing/2014/main" id="{DEE1BC59-0075-3296-74C9-43917A45CC0D}"/>
              </a:ext>
            </a:extLst>
          </p:cNvPr>
          <p:cNvSpPr txBox="1"/>
          <p:nvPr/>
        </p:nvSpPr>
        <p:spPr>
          <a:xfrm>
            <a:off x="1718553" y="6414035"/>
            <a:ext cx="2081719" cy="338554"/>
          </a:xfrm>
          <a:prstGeom prst="rect">
            <a:avLst/>
          </a:prstGeom>
          <a:noFill/>
        </p:spPr>
        <p:txBody>
          <a:bodyPr wrap="square" rtlCol="0">
            <a:spAutoFit/>
          </a:bodyPr>
          <a:lstStyle/>
          <a:p>
            <a:r>
              <a:rPr lang="en-US" sz="1600" dirty="0">
                <a:solidFill>
                  <a:schemeClr val="accent6"/>
                </a:solidFill>
              </a:rPr>
              <a:t>Rhonda Newman</a:t>
            </a:r>
          </a:p>
        </p:txBody>
      </p:sp>
      <p:sp>
        <p:nvSpPr>
          <p:cNvPr id="26" name="TextBox 25">
            <a:extLst>
              <a:ext uri="{FF2B5EF4-FFF2-40B4-BE49-F238E27FC236}">
                <a16:creationId xmlns:a16="http://schemas.microsoft.com/office/drawing/2014/main" id="{1D982317-60B2-CE3F-3112-8A6418715A91}"/>
              </a:ext>
            </a:extLst>
          </p:cNvPr>
          <p:cNvSpPr txBox="1"/>
          <p:nvPr/>
        </p:nvSpPr>
        <p:spPr>
          <a:xfrm>
            <a:off x="5768503" y="6414035"/>
            <a:ext cx="2081719" cy="338554"/>
          </a:xfrm>
          <a:prstGeom prst="rect">
            <a:avLst/>
          </a:prstGeom>
          <a:noFill/>
        </p:spPr>
        <p:txBody>
          <a:bodyPr wrap="square" rtlCol="0">
            <a:spAutoFit/>
          </a:bodyPr>
          <a:lstStyle/>
          <a:p>
            <a:r>
              <a:rPr lang="en-US" sz="1600" dirty="0">
                <a:solidFill>
                  <a:schemeClr val="accent6"/>
                </a:solidFill>
              </a:rPr>
              <a:t>3/18/25</a:t>
            </a:r>
          </a:p>
        </p:txBody>
      </p:sp>
      <p:pic>
        <p:nvPicPr>
          <p:cNvPr id="6" name="Picture 2" descr="C:\Documents and Settings\tjenkins\Local Settings\Temporary Internet Files\Content.IE5\A5S7Y3U9\MC900434713[1].wmf">
            <a:extLst>
              <a:ext uri="{FF2B5EF4-FFF2-40B4-BE49-F238E27FC236}">
                <a16:creationId xmlns:a16="http://schemas.microsoft.com/office/drawing/2014/main" id="{683B902B-6524-E8A4-66B8-201B30203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247" y="5755165"/>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Rounded Corners 26">
            <a:extLst>
              <a:ext uri="{FF2B5EF4-FFF2-40B4-BE49-F238E27FC236}">
                <a16:creationId xmlns:a16="http://schemas.microsoft.com/office/drawing/2014/main" id="{31CAE234-3E44-9E5D-7ED4-07FC5310A955}"/>
              </a:ext>
            </a:extLst>
          </p:cNvPr>
          <p:cNvSpPr/>
          <p:nvPr/>
        </p:nvSpPr>
        <p:spPr>
          <a:xfrm>
            <a:off x="4701715" y="5670458"/>
            <a:ext cx="2675434" cy="6075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buClr>
                <a:srgbClr val="000000"/>
              </a:buClr>
            </a:pPr>
            <a:r>
              <a:rPr lang="en-US" sz="2400" kern="0" dirty="0">
                <a:solidFill>
                  <a:srgbClr val="FFFFFF"/>
                </a:solidFill>
                <a:latin typeface="Arial"/>
                <a:sym typeface="Arial"/>
              </a:rPr>
              <a:t>Homeless</a:t>
            </a:r>
            <a:endParaRPr lang="en-US" sz="2400" kern="0" dirty="0">
              <a:solidFill>
                <a:srgbClr val="FFFFFF"/>
              </a:solidFill>
              <a:sym typeface="Arial"/>
            </a:endParaRPr>
          </a:p>
          <a:p>
            <a:pPr marL="342900" indent="-342900" algn="ctr" defTabSz="1219170">
              <a:buClr>
                <a:srgbClr val="000000"/>
              </a:buClr>
              <a:buFont typeface="Arial" panose="020B0604020202020204" pitchFamily="34" charset="0"/>
              <a:buChar char="•"/>
            </a:pPr>
            <a:endParaRPr lang="en-US" sz="2400" kern="0" dirty="0">
              <a:solidFill>
                <a:srgbClr val="FFFFFF"/>
              </a:solidFill>
              <a:latin typeface="Arial"/>
              <a:sym typeface="Arial"/>
            </a:endParaRPr>
          </a:p>
        </p:txBody>
      </p:sp>
      <p:sp>
        <p:nvSpPr>
          <p:cNvPr id="2" name="Arrow: Left 1">
            <a:extLst>
              <a:ext uri="{FF2B5EF4-FFF2-40B4-BE49-F238E27FC236}">
                <a16:creationId xmlns:a16="http://schemas.microsoft.com/office/drawing/2014/main" id="{88DBFAF7-AB43-1AA5-894C-FEF1D880ABE5}"/>
              </a:ext>
            </a:extLst>
          </p:cNvPr>
          <p:cNvSpPr/>
          <p:nvPr/>
        </p:nvSpPr>
        <p:spPr>
          <a:xfrm rot="16613825">
            <a:off x="8341640" y="4417542"/>
            <a:ext cx="2034528" cy="269381"/>
          </a:xfrm>
          <a:prstGeom prst="leftArrow">
            <a:avLst>
              <a:gd name="adj1" fmla="val 27298"/>
              <a:gd name="adj2" fmla="val 76060"/>
            </a:avLst>
          </a:prstGeom>
          <a:solidFill>
            <a:srgbClr val="C0504D"/>
          </a:solidFill>
          <a:ln w="25400" cap="flat" cmpd="sng" algn="ctr">
            <a:solidFill>
              <a:srgbClr val="C0504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242124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800" decel="100000"/>
                                        <p:tgtEl>
                                          <p:spTgt spid="27"/>
                                        </p:tgtEl>
                                      </p:cBhvr>
                                    </p:animEffect>
                                    <p:anim calcmode="lin" valueType="num">
                                      <p:cBhvr>
                                        <p:cTn id="8" dur="800" decel="100000" fill="hold"/>
                                        <p:tgtEl>
                                          <p:spTgt spid="27"/>
                                        </p:tgtEl>
                                        <p:attrNameLst>
                                          <p:attrName>style.rotation</p:attrName>
                                        </p:attrNameLst>
                                      </p:cBhvr>
                                      <p:tavLst>
                                        <p:tav tm="0">
                                          <p:val>
                                            <p:fltVal val="-90"/>
                                          </p:val>
                                        </p:tav>
                                        <p:tav tm="100000">
                                          <p:val>
                                            <p:fltVal val="0"/>
                                          </p:val>
                                        </p:tav>
                                      </p:tavLst>
                                    </p:anim>
                                    <p:anim calcmode="lin" valueType="num">
                                      <p:cBhvr>
                                        <p:cTn id="9" dur="800" decel="100000" fill="hold"/>
                                        <p:tgtEl>
                                          <p:spTgt spid="27"/>
                                        </p:tgtEl>
                                        <p:attrNameLst>
                                          <p:attrName>ppt_x</p:attrName>
                                        </p:attrNameLst>
                                      </p:cBhvr>
                                      <p:tavLst>
                                        <p:tav tm="0">
                                          <p:val>
                                            <p:strVal val="#ppt_x+0.4"/>
                                          </p:val>
                                        </p:tav>
                                        <p:tav tm="100000">
                                          <p:val>
                                            <p:strVal val="#ppt_x-0.05"/>
                                          </p:val>
                                        </p:tav>
                                      </p:tavLst>
                                    </p:anim>
                                    <p:anim calcmode="lin" valueType="num">
                                      <p:cBhvr>
                                        <p:cTn id="10" dur="800" decel="100000" fill="hold"/>
                                        <p:tgtEl>
                                          <p:spTgt spid="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0F176-7B6F-C731-D9E9-4824488FDB1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96CDAB3-7ADD-D0B5-ABAB-01F708D9851A}"/>
              </a:ext>
            </a:extLst>
          </p:cNvPr>
          <p:cNvPicPr>
            <a:picLocks noChangeAspect="1"/>
          </p:cNvPicPr>
          <p:nvPr/>
        </p:nvPicPr>
        <p:blipFill>
          <a:blip r:embed="rId3"/>
          <a:stretch>
            <a:fillRect/>
          </a:stretch>
        </p:blipFill>
        <p:spPr>
          <a:xfrm>
            <a:off x="1081668" y="194310"/>
            <a:ext cx="10080703" cy="6663690"/>
          </a:xfrm>
          <a:prstGeom prst="rect">
            <a:avLst/>
          </a:prstGeom>
        </p:spPr>
      </p:pic>
      <p:sp>
        <p:nvSpPr>
          <p:cNvPr id="7" name="TextBox 6">
            <a:extLst>
              <a:ext uri="{FF2B5EF4-FFF2-40B4-BE49-F238E27FC236}">
                <a16:creationId xmlns:a16="http://schemas.microsoft.com/office/drawing/2014/main" id="{5829F635-6DBF-F001-D2C6-1A681B06A1F1}"/>
              </a:ext>
            </a:extLst>
          </p:cNvPr>
          <p:cNvSpPr txBox="1"/>
          <p:nvPr/>
        </p:nvSpPr>
        <p:spPr>
          <a:xfrm>
            <a:off x="2548647" y="651753"/>
            <a:ext cx="2081719" cy="338554"/>
          </a:xfrm>
          <a:prstGeom prst="rect">
            <a:avLst/>
          </a:prstGeom>
          <a:noFill/>
        </p:spPr>
        <p:txBody>
          <a:bodyPr wrap="square" rtlCol="0">
            <a:spAutoFit/>
          </a:bodyPr>
          <a:lstStyle/>
          <a:p>
            <a:r>
              <a:rPr lang="en-US" sz="1600" dirty="0">
                <a:solidFill>
                  <a:schemeClr val="accent6"/>
                </a:solidFill>
              </a:rPr>
              <a:t>Michael Scott</a:t>
            </a:r>
          </a:p>
        </p:txBody>
      </p:sp>
      <p:sp>
        <p:nvSpPr>
          <p:cNvPr id="8" name="TextBox 7">
            <a:extLst>
              <a:ext uri="{FF2B5EF4-FFF2-40B4-BE49-F238E27FC236}">
                <a16:creationId xmlns:a16="http://schemas.microsoft.com/office/drawing/2014/main" id="{8060CF6E-A048-4C5A-06D9-1CDD638808C5}"/>
              </a:ext>
            </a:extLst>
          </p:cNvPr>
          <p:cNvSpPr txBox="1"/>
          <p:nvPr/>
        </p:nvSpPr>
        <p:spPr>
          <a:xfrm>
            <a:off x="2548646" y="1000034"/>
            <a:ext cx="2081719" cy="338554"/>
          </a:xfrm>
          <a:prstGeom prst="rect">
            <a:avLst/>
          </a:prstGeom>
          <a:noFill/>
        </p:spPr>
        <p:txBody>
          <a:bodyPr wrap="square" rtlCol="0">
            <a:spAutoFit/>
          </a:bodyPr>
          <a:lstStyle/>
          <a:p>
            <a:r>
              <a:rPr lang="en-US" sz="1600" dirty="0">
                <a:solidFill>
                  <a:schemeClr val="accent6"/>
                </a:solidFill>
              </a:rPr>
              <a:t>02-29-21</a:t>
            </a:r>
          </a:p>
        </p:txBody>
      </p:sp>
      <p:pic>
        <p:nvPicPr>
          <p:cNvPr id="9" name="Picture 2" descr="C:\Documents and Settings\tjenkins\Local Settings\Temporary Internet Files\Content.IE5\A5S7Y3U9\MC900434713[1].wmf">
            <a:extLst>
              <a:ext uri="{FF2B5EF4-FFF2-40B4-BE49-F238E27FC236}">
                <a16:creationId xmlns:a16="http://schemas.microsoft.com/office/drawing/2014/main" id="{FE14991C-3771-8231-E774-A396B76DB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135" y="1338588"/>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Documents and Settings\tjenkins\Local Settings\Temporary Internet Files\Content.IE5\A5S7Y3U9\MC900434713[1].wmf">
            <a:extLst>
              <a:ext uri="{FF2B5EF4-FFF2-40B4-BE49-F238E27FC236}">
                <a16:creationId xmlns:a16="http://schemas.microsoft.com/office/drawing/2014/main" id="{C61D876D-6411-569C-7971-68FA3D2434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3354" y="1169311"/>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2CBCE7D6-D180-872B-AB16-B9D7EAB127D5}"/>
              </a:ext>
            </a:extLst>
          </p:cNvPr>
          <p:cNvSpPr txBox="1"/>
          <p:nvPr/>
        </p:nvSpPr>
        <p:spPr>
          <a:xfrm>
            <a:off x="9090939" y="3146978"/>
            <a:ext cx="442168" cy="338554"/>
          </a:xfrm>
          <a:prstGeom prst="rect">
            <a:avLst/>
          </a:prstGeom>
          <a:noFill/>
        </p:spPr>
        <p:txBody>
          <a:bodyPr wrap="square" rtlCol="0">
            <a:spAutoFit/>
          </a:bodyPr>
          <a:lstStyle/>
          <a:p>
            <a:r>
              <a:rPr lang="en-US" sz="1600" dirty="0">
                <a:solidFill>
                  <a:schemeClr val="accent6"/>
                </a:solidFill>
              </a:rPr>
              <a:t>7</a:t>
            </a:r>
          </a:p>
        </p:txBody>
      </p:sp>
      <p:sp>
        <p:nvSpPr>
          <p:cNvPr id="24" name="TextBox 23">
            <a:extLst>
              <a:ext uri="{FF2B5EF4-FFF2-40B4-BE49-F238E27FC236}">
                <a16:creationId xmlns:a16="http://schemas.microsoft.com/office/drawing/2014/main" id="{573951D2-5E95-725C-25F3-0FBEEB7D1D49}"/>
              </a:ext>
            </a:extLst>
          </p:cNvPr>
          <p:cNvSpPr txBox="1"/>
          <p:nvPr/>
        </p:nvSpPr>
        <p:spPr>
          <a:xfrm>
            <a:off x="1926356" y="5063026"/>
            <a:ext cx="926810" cy="338554"/>
          </a:xfrm>
          <a:prstGeom prst="rect">
            <a:avLst/>
          </a:prstGeom>
          <a:noFill/>
        </p:spPr>
        <p:txBody>
          <a:bodyPr wrap="square" rtlCol="0">
            <a:spAutoFit/>
          </a:bodyPr>
          <a:lstStyle/>
          <a:p>
            <a:r>
              <a:rPr lang="en-US" sz="1600" dirty="0">
                <a:solidFill>
                  <a:schemeClr val="accent6"/>
                </a:solidFill>
              </a:rPr>
              <a:t>1</a:t>
            </a:r>
          </a:p>
        </p:txBody>
      </p:sp>
      <p:sp>
        <p:nvSpPr>
          <p:cNvPr id="25" name="TextBox 24">
            <a:extLst>
              <a:ext uri="{FF2B5EF4-FFF2-40B4-BE49-F238E27FC236}">
                <a16:creationId xmlns:a16="http://schemas.microsoft.com/office/drawing/2014/main" id="{A870FC06-1C52-DE1E-3917-EB144A4279AD}"/>
              </a:ext>
            </a:extLst>
          </p:cNvPr>
          <p:cNvSpPr txBox="1"/>
          <p:nvPr/>
        </p:nvSpPr>
        <p:spPr>
          <a:xfrm>
            <a:off x="1718553" y="6414035"/>
            <a:ext cx="2081719" cy="338554"/>
          </a:xfrm>
          <a:prstGeom prst="rect">
            <a:avLst/>
          </a:prstGeom>
          <a:noFill/>
        </p:spPr>
        <p:txBody>
          <a:bodyPr wrap="square" rtlCol="0">
            <a:spAutoFit/>
          </a:bodyPr>
          <a:lstStyle/>
          <a:p>
            <a:r>
              <a:rPr lang="en-US" sz="1600" dirty="0">
                <a:solidFill>
                  <a:schemeClr val="accent6"/>
                </a:solidFill>
              </a:rPr>
              <a:t>Rhonda Newman</a:t>
            </a:r>
          </a:p>
        </p:txBody>
      </p:sp>
      <p:sp>
        <p:nvSpPr>
          <p:cNvPr id="26" name="TextBox 25">
            <a:extLst>
              <a:ext uri="{FF2B5EF4-FFF2-40B4-BE49-F238E27FC236}">
                <a16:creationId xmlns:a16="http://schemas.microsoft.com/office/drawing/2014/main" id="{9BF5AD53-B50D-D5F0-304E-4B30116492A4}"/>
              </a:ext>
            </a:extLst>
          </p:cNvPr>
          <p:cNvSpPr txBox="1"/>
          <p:nvPr/>
        </p:nvSpPr>
        <p:spPr>
          <a:xfrm>
            <a:off x="5768503" y="6414035"/>
            <a:ext cx="2081719" cy="338554"/>
          </a:xfrm>
          <a:prstGeom prst="rect">
            <a:avLst/>
          </a:prstGeom>
          <a:noFill/>
        </p:spPr>
        <p:txBody>
          <a:bodyPr wrap="square" rtlCol="0">
            <a:spAutoFit/>
          </a:bodyPr>
          <a:lstStyle/>
          <a:p>
            <a:r>
              <a:rPr lang="en-US" sz="1600" dirty="0">
                <a:solidFill>
                  <a:schemeClr val="accent6"/>
                </a:solidFill>
              </a:rPr>
              <a:t>3/18/25</a:t>
            </a:r>
          </a:p>
        </p:txBody>
      </p:sp>
      <p:pic>
        <p:nvPicPr>
          <p:cNvPr id="6" name="Picture 2" descr="C:\Documents and Settings\tjenkins\Local Settings\Temporary Internet Files\Content.IE5\A5S7Y3U9\MC900434713[1].wmf">
            <a:extLst>
              <a:ext uri="{FF2B5EF4-FFF2-40B4-BE49-F238E27FC236}">
                <a16:creationId xmlns:a16="http://schemas.microsoft.com/office/drawing/2014/main" id="{3C16F99A-29CA-A6FF-68B6-9ABAD0680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247" y="5755165"/>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Rounded Corners 26">
            <a:extLst>
              <a:ext uri="{FF2B5EF4-FFF2-40B4-BE49-F238E27FC236}">
                <a16:creationId xmlns:a16="http://schemas.microsoft.com/office/drawing/2014/main" id="{130B3978-62A9-04A9-D826-23DF867F8A26}"/>
              </a:ext>
            </a:extLst>
          </p:cNvPr>
          <p:cNvSpPr/>
          <p:nvPr/>
        </p:nvSpPr>
        <p:spPr>
          <a:xfrm>
            <a:off x="4701715" y="5670458"/>
            <a:ext cx="2675434" cy="6075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buClr>
                <a:srgbClr val="000000"/>
              </a:buClr>
            </a:pPr>
            <a:r>
              <a:rPr lang="en-US" sz="2400" kern="0" dirty="0">
                <a:solidFill>
                  <a:srgbClr val="FFFFFF"/>
                </a:solidFill>
                <a:latin typeface="Arial"/>
                <a:sym typeface="Arial"/>
              </a:rPr>
              <a:t>Foster</a:t>
            </a:r>
            <a:endParaRPr lang="en-US" sz="2400" kern="0" dirty="0">
              <a:solidFill>
                <a:srgbClr val="FFFFFF"/>
              </a:solidFill>
              <a:sym typeface="Arial"/>
            </a:endParaRPr>
          </a:p>
          <a:p>
            <a:pPr marL="342900" indent="-342900" algn="ctr" defTabSz="1219170">
              <a:buClr>
                <a:srgbClr val="000000"/>
              </a:buClr>
              <a:buFont typeface="Arial" panose="020B0604020202020204" pitchFamily="34" charset="0"/>
              <a:buChar char="•"/>
            </a:pPr>
            <a:endParaRPr lang="en-US" sz="2400" kern="0" dirty="0">
              <a:solidFill>
                <a:srgbClr val="FFFFFF"/>
              </a:solidFill>
              <a:latin typeface="Arial"/>
              <a:sym typeface="Arial"/>
            </a:endParaRPr>
          </a:p>
        </p:txBody>
      </p:sp>
      <p:sp>
        <p:nvSpPr>
          <p:cNvPr id="2" name="Arrow: Left 1">
            <a:extLst>
              <a:ext uri="{FF2B5EF4-FFF2-40B4-BE49-F238E27FC236}">
                <a16:creationId xmlns:a16="http://schemas.microsoft.com/office/drawing/2014/main" id="{302FD102-C0EE-6A45-1248-5F4389D7097C}"/>
              </a:ext>
            </a:extLst>
          </p:cNvPr>
          <p:cNvSpPr/>
          <p:nvPr/>
        </p:nvSpPr>
        <p:spPr>
          <a:xfrm rot="16613825">
            <a:off x="8341640" y="4417542"/>
            <a:ext cx="2034528" cy="269381"/>
          </a:xfrm>
          <a:prstGeom prst="leftArrow">
            <a:avLst>
              <a:gd name="adj1" fmla="val 27298"/>
              <a:gd name="adj2" fmla="val 76060"/>
            </a:avLst>
          </a:prstGeom>
          <a:solidFill>
            <a:srgbClr val="C0504D"/>
          </a:solidFill>
          <a:ln w="25400" cap="flat" cmpd="sng" algn="ctr">
            <a:solidFill>
              <a:srgbClr val="C0504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Arrow: Left 2">
            <a:extLst>
              <a:ext uri="{FF2B5EF4-FFF2-40B4-BE49-F238E27FC236}">
                <a16:creationId xmlns:a16="http://schemas.microsoft.com/office/drawing/2014/main" id="{CD57C6C1-2E1A-627A-9656-2F3F490E1BB9}"/>
              </a:ext>
            </a:extLst>
          </p:cNvPr>
          <p:cNvSpPr/>
          <p:nvPr/>
        </p:nvSpPr>
        <p:spPr>
          <a:xfrm rot="16613825">
            <a:off x="1275507" y="3796847"/>
            <a:ext cx="2034528" cy="269381"/>
          </a:xfrm>
          <a:prstGeom prst="leftArrow">
            <a:avLst>
              <a:gd name="adj1" fmla="val 27298"/>
              <a:gd name="adj2" fmla="val 76060"/>
            </a:avLst>
          </a:prstGeom>
          <a:solidFill>
            <a:srgbClr val="C0504D"/>
          </a:solidFill>
          <a:ln w="25400" cap="flat" cmpd="sng" algn="ctr">
            <a:solidFill>
              <a:srgbClr val="C0504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40804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800" decel="100000"/>
                                        <p:tgtEl>
                                          <p:spTgt spid="27"/>
                                        </p:tgtEl>
                                      </p:cBhvr>
                                    </p:animEffect>
                                    <p:anim calcmode="lin" valueType="num">
                                      <p:cBhvr>
                                        <p:cTn id="8" dur="800" decel="100000" fill="hold"/>
                                        <p:tgtEl>
                                          <p:spTgt spid="27"/>
                                        </p:tgtEl>
                                        <p:attrNameLst>
                                          <p:attrName>style.rotation</p:attrName>
                                        </p:attrNameLst>
                                      </p:cBhvr>
                                      <p:tavLst>
                                        <p:tav tm="0">
                                          <p:val>
                                            <p:fltVal val="-90"/>
                                          </p:val>
                                        </p:tav>
                                        <p:tav tm="100000">
                                          <p:val>
                                            <p:fltVal val="0"/>
                                          </p:val>
                                        </p:tav>
                                      </p:tavLst>
                                    </p:anim>
                                    <p:anim calcmode="lin" valueType="num">
                                      <p:cBhvr>
                                        <p:cTn id="9" dur="800" decel="100000" fill="hold"/>
                                        <p:tgtEl>
                                          <p:spTgt spid="27"/>
                                        </p:tgtEl>
                                        <p:attrNameLst>
                                          <p:attrName>ppt_x</p:attrName>
                                        </p:attrNameLst>
                                      </p:cBhvr>
                                      <p:tavLst>
                                        <p:tav tm="0">
                                          <p:val>
                                            <p:strVal val="#ppt_x+0.4"/>
                                          </p:val>
                                        </p:tav>
                                        <p:tav tm="100000">
                                          <p:val>
                                            <p:strVal val="#ppt_x-0.05"/>
                                          </p:val>
                                        </p:tav>
                                      </p:tavLst>
                                    </p:anim>
                                    <p:anim calcmode="lin" valueType="num">
                                      <p:cBhvr>
                                        <p:cTn id="10" dur="800" decel="100000" fill="hold"/>
                                        <p:tgtEl>
                                          <p:spTgt spid="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5F7825-B83E-18A2-8B9C-708A0C68491E}"/>
            </a:ext>
          </a:extLst>
        </p:cNvPr>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5" name="Rectangle 9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1">
            <a:extLst>
              <a:ext uri="{FF2B5EF4-FFF2-40B4-BE49-F238E27FC236}">
                <a16:creationId xmlns:a16="http://schemas.microsoft.com/office/drawing/2014/main" id="{C048D283-3713-A8D2-7E7C-0CDF6513A689}"/>
              </a:ext>
            </a:extLst>
          </p:cNvPr>
          <p:cNvPicPr>
            <a:picLocks noGrp="1" noChangeAspect="1"/>
          </p:cNvPicPr>
          <p:nvPr>
            <p:ph type="pic" sz="quarter" idx="13"/>
          </p:nvPr>
        </p:nvPicPr>
        <p:blipFill>
          <a:blip r:embed="rId3"/>
          <a:srcRect r="5185"/>
          <a:stretch/>
        </p:blipFill>
        <p:spPr>
          <a:xfrm>
            <a:off x="1" y="10"/>
            <a:ext cx="4876799" cy="6857989"/>
          </a:xfrm>
          <a:prstGeom prst="rect">
            <a:avLst/>
          </a:prstGeom>
        </p:spPr>
      </p:pic>
      <p:sp>
        <p:nvSpPr>
          <p:cNvPr id="8" name="Title 7">
            <a:extLst>
              <a:ext uri="{FF2B5EF4-FFF2-40B4-BE49-F238E27FC236}">
                <a16:creationId xmlns:a16="http://schemas.microsoft.com/office/drawing/2014/main" id="{BBC3468D-C21C-89DA-55D6-FE3582544D38}"/>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dirty="0"/>
              <a:t>Filling out the enrollment application</a:t>
            </a:r>
          </a:p>
        </p:txBody>
      </p:sp>
      <p:cxnSp>
        <p:nvCxnSpPr>
          <p:cNvPr id="96" name="Straight Connector 9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B54E234-7BBC-755F-6719-1791B8D3F4D2}"/>
              </a:ext>
            </a:extLst>
          </p:cNvPr>
          <p:cNvSpPr/>
          <p:nvPr/>
        </p:nvSpPr>
        <p:spPr>
          <a:xfrm>
            <a:off x="5278641" y="4281236"/>
            <a:ext cx="651152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glow rad="139700">
                    <a:schemeClr val="accent3">
                      <a:satMod val="175000"/>
                      <a:alpha val="40000"/>
                    </a:schemeClr>
                  </a:glow>
                  <a:outerShdw blurRad="60007" dist="310007" dir="7680000" sy="30000" kx="1300200" algn="ctr" rotWithShape="0">
                    <a:prstClr val="black">
                      <a:alpha val="32000"/>
                    </a:prstClr>
                  </a:outerShdw>
                </a:effectLst>
              </a:rPr>
              <a:t>Change Presentation</a:t>
            </a:r>
          </a:p>
        </p:txBody>
      </p:sp>
    </p:spTree>
    <p:extLst>
      <p:ext uri="{BB962C8B-B14F-4D97-AF65-F5344CB8AC3E}">
        <p14:creationId xmlns:p14="http://schemas.microsoft.com/office/powerpoint/2010/main" val="220177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grpId="0" nodeType="afterEffect">
                                  <p:stCondLst>
                                    <p:cond delay="0"/>
                                  </p:stCondLst>
                                  <p:endCondLst>
                                    <p:cond evt="onNext" delay="0">
                                      <p:tgtEl>
                                        <p:sldTgt/>
                                      </p:tgtEl>
                                    </p:cond>
                                  </p:endCondLst>
                                  <p:iterate type="lt">
                                    <p:tmPct val="10000"/>
                                  </p:iterate>
                                  <p:childTnLst>
                                    <p:animScale>
                                      <p:cBhvr>
                                        <p:cTn id="6" dur="250" autoRev="1" fill="hold">
                                          <p:stCondLst>
                                            <p:cond delay="0"/>
                                          </p:stCondLst>
                                        </p:cTn>
                                        <p:tgtEl>
                                          <p:spTgt spid="3"/>
                                        </p:tgtEl>
                                      </p:cBhvr>
                                      <p:to x="80000" y="100000"/>
                                    </p:animScale>
                                    <p:anim by="(#ppt_w*0.10)" calcmode="lin" valueType="num">
                                      <p:cBhvr>
                                        <p:cTn id="7" dur="250" autoRev="1" fill="hold">
                                          <p:stCondLst>
                                            <p:cond delay="0"/>
                                          </p:stCondLst>
                                        </p:cTn>
                                        <p:tgtEl>
                                          <p:spTgt spid="3"/>
                                        </p:tgtEl>
                                        <p:attrNameLst>
                                          <p:attrName>ppt_x</p:attrName>
                                        </p:attrNameLst>
                                      </p:cBhvr>
                                    </p:anim>
                                    <p:anim by="(-#ppt_w*0.10)" calcmode="lin" valueType="num">
                                      <p:cBhvr>
                                        <p:cTn id="8" dur="250" autoRev="1" fill="hold">
                                          <p:stCondLst>
                                            <p:cond delay="0"/>
                                          </p:stCondLst>
                                        </p:cTn>
                                        <p:tgtEl>
                                          <p:spTgt spid="3"/>
                                        </p:tgtEl>
                                        <p:attrNameLst>
                                          <p:attrName>ppt_y</p:attrName>
                                        </p:attrNameLst>
                                      </p:cBhvr>
                                    </p:anim>
                                    <p:animRot by="-480000">
                                      <p:cBhvr>
                                        <p:cTn id="9"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A6DE82-A471-BCD3-2D99-45B7722930AC}"/>
            </a:ext>
          </a:extLst>
        </p:cNvPr>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BEBFD527-9147-BCFC-D629-D8110F8B6D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67CCA23-D8FA-2802-7030-36B8BB2E9C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5" name="Rectangle 94">
            <a:extLst>
              <a:ext uri="{FF2B5EF4-FFF2-40B4-BE49-F238E27FC236}">
                <a16:creationId xmlns:a16="http://schemas.microsoft.com/office/drawing/2014/main" id="{65B9AF7B-8ED8-39EE-795E-77827A6E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1">
            <a:extLst>
              <a:ext uri="{FF2B5EF4-FFF2-40B4-BE49-F238E27FC236}">
                <a16:creationId xmlns:a16="http://schemas.microsoft.com/office/drawing/2014/main" id="{70E2BCEB-776B-2058-AD9B-0F1B377F1E56}"/>
              </a:ext>
            </a:extLst>
          </p:cNvPr>
          <p:cNvPicPr>
            <a:picLocks noGrp="1" noChangeAspect="1"/>
          </p:cNvPicPr>
          <p:nvPr>
            <p:ph type="pic" sz="quarter" idx="13"/>
          </p:nvPr>
        </p:nvPicPr>
        <p:blipFill>
          <a:blip r:embed="rId3"/>
          <a:srcRect r="5185"/>
          <a:stretch/>
        </p:blipFill>
        <p:spPr>
          <a:xfrm>
            <a:off x="1" y="10"/>
            <a:ext cx="4876799" cy="6857989"/>
          </a:xfrm>
          <a:prstGeom prst="rect">
            <a:avLst/>
          </a:prstGeom>
        </p:spPr>
      </p:pic>
      <p:sp>
        <p:nvSpPr>
          <p:cNvPr id="8" name="Title 7">
            <a:extLst>
              <a:ext uri="{FF2B5EF4-FFF2-40B4-BE49-F238E27FC236}">
                <a16:creationId xmlns:a16="http://schemas.microsoft.com/office/drawing/2014/main" id="{6BE16024-B651-823A-4703-D080ABA82C2C}"/>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dirty="0"/>
              <a:t>Recruiting Kids for your classroom</a:t>
            </a:r>
          </a:p>
        </p:txBody>
      </p:sp>
      <p:cxnSp>
        <p:nvCxnSpPr>
          <p:cNvPr id="96" name="Straight Connector 95">
            <a:extLst>
              <a:ext uri="{FF2B5EF4-FFF2-40B4-BE49-F238E27FC236}">
                <a16:creationId xmlns:a16="http://schemas.microsoft.com/office/drawing/2014/main" id="{5DFF5C1D-B310-EAF9-F6FF-EFD09DE417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47D3A46-24F1-FD5A-37F9-231F79FC94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07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a:extLst>
              <a:ext uri="{FF2B5EF4-FFF2-40B4-BE49-F238E27FC236}">
                <a16:creationId xmlns:a16="http://schemas.microsoft.com/office/drawing/2014/main" id="{7CE79991-F2D4-B2C2-B0E4-D2743B44EDA9}"/>
              </a:ext>
            </a:extLst>
          </p:cNvPr>
          <p:cNvSpPr>
            <a:spLocks noGrp="1" noChangeArrowheads="1"/>
          </p:cNvSpPr>
          <p:nvPr>
            <p:ph sz="quarter" idx="13"/>
          </p:nvPr>
        </p:nvSpPr>
        <p:spPr>
          <a:xfrm>
            <a:off x="1905000" y="3048000"/>
            <a:ext cx="8458200" cy="3810000"/>
          </a:xfrm>
        </p:spPr>
        <p:txBody>
          <a:bodyPr>
            <a:normAutofit/>
          </a:bodyPr>
          <a:lstStyle/>
          <a:p>
            <a:pPr eaLnBrk="1" fontAlgn="auto" hangingPunct="1">
              <a:spcAft>
                <a:spcPts val="0"/>
              </a:spcAft>
              <a:defRPr/>
            </a:pPr>
            <a:r>
              <a:rPr lang="en-US" altLang="en-US" sz="2800" b="1" dirty="0"/>
              <a:t>	Each program must obtain a number of applications that is greater than the number of enrollment opportunities that are anticipated to be available over the course of the next enrollment year.  This is your minimum recruitment goal!!</a:t>
            </a:r>
          </a:p>
          <a:p>
            <a:pPr eaLnBrk="1" fontAlgn="auto" hangingPunct="1">
              <a:spcAft>
                <a:spcPts val="0"/>
              </a:spcAft>
              <a:defRPr/>
            </a:pPr>
            <a:endParaRPr lang="en-US" altLang="en-US" sz="2800" b="1" dirty="0"/>
          </a:p>
          <a:p>
            <a:pPr eaLnBrk="1" fontAlgn="auto" hangingPunct="1">
              <a:spcAft>
                <a:spcPts val="0"/>
              </a:spcAft>
              <a:defRPr/>
            </a:pPr>
            <a:endParaRPr lang="en-US" altLang="en-US" sz="2800" dirty="0"/>
          </a:p>
          <a:p>
            <a:pPr eaLnBrk="1" fontAlgn="auto" hangingPunct="1">
              <a:spcAft>
                <a:spcPts val="0"/>
              </a:spcAft>
              <a:defRPr/>
            </a:pPr>
            <a:endParaRPr lang="en-US" altLang="en-US" sz="2800" dirty="0"/>
          </a:p>
        </p:txBody>
      </p:sp>
      <p:sp>
        <p:nvSpPr>
          <p:cNvPr id="86020" name="Rectangle 4">
            <a:extLst>
              <a:ext uri="{FF2B5EF4-FFF2-40B4-BE49-F238E27FC236}">
                <a16:creationId xmlns:a16="http://schemas.microsoft.com/office/drawing/2014/main" id="{4DB091AC-8612-4018-531C-015C4E66676E}"/>
              </a:ext>
            </a:extLst>
          </p:cNvPr>
          <p:cNvSpPr>
            <a:spLocks noChangeArrowheads="1"/>
          </p:cNvSpPr>
          <p:nvPr/>
        </p:nvSpPr>
        <p:spPr bwMode="auto">
          <a:xfrm>
            <a:off x="23622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lgn="ctr" eaLnBrk="0" hangingPunct="0">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eaLnBrk="0" hangingPunct="0">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eaLnBrk="0" hangingPunct="0">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eaLnBrk="0" hangingPunct="0">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eaLnBrk="0" hangingPunct="0">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eaLnBrk="1" fontAlgn="base" hangingPunct="1">
              <a:spcBef>
                <a:spcPct val="20000"/>
              </a:spcBef>
              <a:spcAft>
                <a:spcPct val="0"/>
              </a:spcAft>
              <a:buClr>
                <a:srgbClr val="E3DCCF"/>
              </a:buClr>
              <a:buSzPct val="90000"/>
            </a:pPr>
            <a:r>
              <a:rPr lang="en-US" altLang="en-US" sz="3200">
                <a:solidFill>
                  <a:srgbClr val="FFFF00"/>
                </a:solidFill>
                <a:latin typeface="Times New Roman" panose="02020603050405020304" pitchFamily="18" charset="0"/>
              </a:rPr>
              <a:t>How many families should we recruit each year?</a:t>
            </a:r>
          </a:p>
          <a:p>
            <a:pPr eaLnBrk="1" fontAlgn="base" hangingPunct="1">
              <a:spcBef>
                <a:spcPct val="20000"/>
              </a:spcBef>
              <a:spcAft>
                <a:spcPct val="0"/>
              </a:spcAft>
              <a:buClr>
                <a:srgbClr val="E3DCCF"/>
              </a:buClr>
              <a:buSzPct val="90000"/>
            </a:pPr>
            <a:r>
              <a:rPr lang="en-US" altLang="en-US" sz="3200">
                <a:solidFill>
                  <a:srgbClr val="FFFFFF"/>
                </a:solidFill>
                <a:latin typeface="Times New Roman" panose="02020603050405020304" pitchFamily="18" charset="0"/>
              </a:rPr>
              <a:t>		</a:t>
            </a:r>
            <a:endParaRPr lang="en-US" altLang="en-US" b="1">
              <a:solidFill>
                <a:srgbClr val="FFFFFF"/>
              </a:solidFill>
              <a:latin typeface="Times New Roman" panose="02020603050405020304" pitchFamily="18" charset="0"/>
            </a:endParaRPr>
          </a:p>
          <a:p>
            <a:pPr eaLnBrk="1" fontAlgn="base" hangingPunct="1">
              <a:spcBef>
                <a:spcPct val="20000"/>
              </a:spcBef>
              <a:spcAft>
                <a:spcPct val="0"/>
              </a:spcAft>
              <a:buClr>
                <a:srgbClr val="E3DCCF"/>
              </a:buClr>
              <a:buSzPct val="90000"/>
            </a:pPr>
            <a:endParaRPr lang="en-US" altLang="en-US" sz="3200">
              <a:solidFill>
                <a:srgbClr val="FFFFFF"/>
              </a:solidFill>
              <a:latin typeface="Times New Roman" panose="02020603050405020304" pitchFamily="18" charset="0"/>
            </a:endParaRPr>
          </a:p>
        </p:txBody>
      </p:sp>
      <p:sp>
        <p:nvSpPr>
          <p:cNvPr id="7" name="Rectangle 4">
            <a:extLst>
              <a:ext uri="{FF2B5EF4-FFF2-40B4-BE49-F238E27FC236}">
                <a16:creationId xmlns:a16="http://schemas.microsoft.com/office/drawing/2014/main" id="{BDCB380F-E085-31D9-2B88-D52554DAA8F0}"/>
              </a:ext>
            </a:extLst>
          </p:cNvPr>
          <p:cNvSpPr>
            <a:spLocks noGrp="1" noChangeArrowheads="1"/>
          </p:cNvSpPr>
          <p:nvPr>
            <p:ph type="title"/>
          </p:nvPr>
        </p:nvSpPr>
        <p:spPr>
          <a:xfrm>
            <a:off x="3352800" y="685800"/>
            <a:ext cx="5715000" cy="609600"/>
          </a:xfrm>
          <a:solidFill>
            <a:schemeClr val="bg1"/>
          </a:solidFill>
        </p:spPr>
        <p:txBody>
          <a:bodyPr/>
          <a:lstStyle/>
          <a:p>
            <a:pPr eaLnBrk="1" fontAlgn="auto" hangingPunct="1">
              <a:spcAft>
                <a:spcPts val="0"/>
              </a:spcAft>
              <a:defRPr/>
            </a:pPr>
            <a:r>
              <a:rPr lang="en-US" altLang="en-US" dirty="0">
                <a:solidFill>
                  <a:schemeClr val="tx1"/>
                </a:solidFill>
              </a:rPr>
              <a:t>Recruitment</a:t>
            </a:r>
          </a:p>
        </p:txBody>
      </p:sp>
    </p:spTree>
  </p:cSld>
  <p:clrMapOvr>
    <a:masterClrMapping/>
  </p:clrMapOvr>
  <p:transition spd="slow">
    <p:split orient="vert" dir="in"/>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a:extLst>
              <a:ext uri="{FF2B5EF4-FFF2-40B4-BE49-F238E27FC236}">
                <a16:creationId xmlns:a16="http://schemas.microsoft.com/office/drawing/2014/main" id="{B8BDBB03-E3D9-EF9D-BC11-957167EB6BC7}"/>
              </a:ext>
            </a:extLst>
          </p:cNvPr>
          <p:cNvSpPr>
            <a:spLocks noGrp="1" noChangeArrowheads="1"/>
          </p:cNvSpPr>
          <p:nvPr>
            <p:ph sz="quarter" idx="13"/>
          </p:nvPr>
        </p:nvSpPr>
        <p:spPr>
          <a:xfrm>
            <a:off x="1905000" y="2819400"/>
            <a:ext cx="8458200" cy="3810000"/>
          </a:xfrm>
        </p:spPr>
        <p:txBody>
          <a:bodyPr/>
          <a:lstStyle/>
          <a:p>
            <a:pPr marL="533400" indent="-533400" algn="l" eaLnBrk="1" fontAlgn="auto" hangingPunct="1">
              <a:lnSpc>
                <a:spcPct val="90000"/>
              </a:lnSpc>
              <a:spcAft>
                <a:spcPts val="0"/>
              </a:spcAft>
              <a:defRPr/>
            </a:pPr>
            <a:r>
              <a:rPr lang="en-US" altLang="en-US" sz="2400" b="1" dirty="0"/>
              <a:t>	We will use a fictional program to determine this number:</a:t>
            </a:r>
          </a:p>
          <a:p>
            <a:pPr marL="533400" indent="-533400" algn="l" eaLnBrk="1" fontAlgn="auto" hangingPunct="1">
              <a:lnSpc>
                <a:spcPct val="90000"/>
              </a:lnSpc>
              <a:spcAft>
                <a:spcPts val="0"/>
              </a:spcAft>
              <a:buFont typeface="Wingdings" pitchFamily="2" charset="2"/>
              <a:buAutoNum type="arabicPeriod"/>
              <a:defRPr/>
            </a:pPr>
            <a:r>
              <a:rPr lang="en-US" altLang="en-US" sz="2400" dirty="0"/>
              <a:t>Our program is funded for </a:t>
            </a:r>
            <a:r>
              <a:rPr lang="en-US" altLang="en-US" sz="2400" b="1" u="sng" dirty="0">
                <a:solidFill>
                  <a:srgbClr val="00CCFF"/>
                </a:solidFill>
              </a:rPr>
              <a:t>100</a:t>
            </a:r>
            <a:r>
              <a:rPr lang="en-US" altLang="en-US" sz="2400" dirty="0"/>
              <a:t> children.</a:t>
            </a:r>
          </a:p>
          <a:p>
            <a:pPr marL="533400" indent="-533400" algn="l" eaLnBrk="1" fontAlgn="auto" hangingPunct="1">
              <a:lnSpc>
                <a:spcPct val="90000"/>
              </a:lnSpc>
              <a:spcAft>
                <a:spcPts val="0"/>
              </a:spcAft>
              <a:buFont typeface="Wingdings" pitchFamily="2" charset="2"/>
              <a:buAutoNum type="arabicPeriod"/>
              <a:defRPr/>
            </a:pPr>
            <a:r>
              <a:rPr lang="en-US" altLang="en-US" sz="2400" b="1" u="sng" dirty="0">
                <a:solidFill>
                  <a:srgbClr val="00CCFF"/>
                </a:solidFill>
              </a:rPr>
              <a:t>78</a:t>
            </a:r>
            <a:r>
              <a:rPr lang="en-US" altLang="en-US" sz="2400" dirty="0"/>
              <a:t> of our currently enrolled children will be going on to Kindergarten next year.</a:t>
            </a:r>
          </a:p>
          <a:p>
            <a:pPr marL="533400" indent="-533400" algn="l" eaLnBrk="1" fontAlgn="auto" hangingPunct="1">
              <a:lnSpc>
                <a:spcPct val="90000"/>
              </a:lnSpc>
              <a:spcAft>
                <a:spcPts val="0"/>
              </a:spcAft>
              <a:buFont typeface="Wingdings" pitchFamily="2" charset="2"/>
              <a:buAutoNum type="arabicPeriod"/>
              <a:defRPr/>
            </a:pPr>
            <a:r>
              <a:rPr lang="en-US" altLang="en-US" sz="2400" b="1" u="sng" dirty="0">
                <a:solidFill>
                  <a:srgbClr val="00CCFF"/>
                </a:solidFill>
              </a:rPr>
              <a:t>22</a:t>
            </a:r>
            <a:r>
              <a:rPr lang="en-US" altLang="en-US" sz="2400" dirty="0"/>
              <a:t> of our currently enrolled children are expected to return.</a:t>
            </a:r>
          </a:p>
          <a:p>
            <a:pPr marL="533400" indent="-533400" algn="l" eaLnBrk="1" fontAlgn="auto" hangingPunct="1">
              <a:lnSpc>
                <a:spcPct val="90000"/>
              </a:lnSpc>
              <a:spcAft>
                <a:spcPts val="0"/>
              </a:spcAft>
              <a:buFont typeface="Wingdings" pitchFamily="2" charset="2"/>
              <a:buAutoNum type="arabicPeriod"/>
              <a:defRPr/>
            </a:pPr>
            <a:r>
              <a:rPr lang="en-US" altLang="en-US" sz="2400" dirty="0"/>
              <a:t>We estimate that</a:t>
            </a:r>
            <a:r>
              <a:rPr lang="en-US" altLang="en-US" sz="2400" b="1" dirty="0">
                <a:solidFill>
                  <a:srgbClr val="00CCFF"/>
                </a:solidFill>
              </a:rPr>
              <a:t> </a:t>
            </a:r>
            <a:r>
              <a:rPr lang="en-US" altLang="en-US" sz="2400" b="1" u="sng" dirty="0">
                <a:solidFill>
                  <a:srgbClr val="00CCFF"/>
                </a:solidFill>
              </a:rPr>
              <a:t>11</a:t>
            </a:r>
            <a:r>
              <a:rPr lang="en-US" altLang="en-US" sz="2400" dirty="0"/>
              <a:t> children will withdraw during the year based on last year’s PIR info.</a:t>
            </a:r>
          </a:p>
          <a:p>
            <a:pPr marL="533400" indent="-533400" algn="l" eaLnBrk="1" fontAlgn="auto" hangingPunct="1">
              <a:lnSpc>
                <a:spcPct val="90000"/>
              </a:lnSpc>
              <a:spcAft>
                <a:spcPts val="0"/>
              </a:spcAft>
              <a:defRPr/>
            </a:pPr>
            <a:endParaRPr lang="en-US" altLang="en-US" sz="2400" dirty="0"/>
          </a:p>
          <a:p>
            <a:pPr marL="533400" indent="-533400" algn="l" eaLnBrk="1" fontAlgn="auto" hangingPunct="1">
              <a:lnSpc>
                <a:spcPct val="90000"/>
              </a:lnSpc>
              <a:spcAft>
                <a:spcPts val="0"/>
              </a:spcAft>
              <a:defRPr/>
            </a:pPr>
            <a:r>
              <a:rPr lang="en-US" altLang="en-US" sz="2400" dirty="0"/>
              <a:t>Add 78 + 11  	</a:t>
            </a:r>
            <a:r>
              <a:rPr lang="en-US" altLang="en-US" sz="2400" b="1" dirty="0"/>
              <a:t>Result – </a:t>
            </a:r>
            <a:r>
              <a:rPr lang="en-US" altLang="en-US" sz="2400" b="1" u="sng" dirty="0">
                <a:solidFill>
                  <a:srgbClr val="FFFF00"/>
                </a:solidFill>
              </a:rPr>
              <a:t>We need to recruit 89 children</a:t>
            </a:r>
          </a:p>
        </p:txBody>
      </p:sp>
      <p:sp>
        <p:nvSpPr>
          <p:cNvPr id="87044" name="Rectangle 4">
            <a:extLst>
              <a:ext uri="{FF2B5EF4-FFF2-40B4-BE49-F238E27FC236}">
                <a16:creationId xmlns:a16="http://schemas.microsoft.com/office/drawing/2014/main" id="{E1A44BC3-0ADF-4359-974C-C9404F5CA217}"/>
              </a:ext>
            </a:extLst>
          </p:cNvPr>
          <p:cNvSpPr>
            <a:spLocks noChangeArrowheads="1"/>
          </p:cNvSpPr>
          <p:nvPr/>
        </p:nvSpPr>
        <p:spPr bwMode="auto">
          <a:xfrm>
            <a:off x="23622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lgn="ctr" eaLnBrk="0" hangingPunct="0">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eaLnBrk="0" hangingPunct="0">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eaLnBrk="0" hangingPunct="0">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eaLnBrk="0" hangingPunct="0">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eaLnBrk="0" hangingPunct="0">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eaLnBrk="1" fontAlgn="base" hangingPunct="1">
              <a:spcBef>
                <a:spcPct val="20000"/>
              </a:spcBef>
              <a:spcAft>
                <a:spcPct val="0"/>
              </a:spcAft>
              <a:buClr>
                <a:srgbClr val="E3DCCF"/>
              </a:buClr>
              <a:buSzPct val="90000"/>
            </a:pPr>
            <a:r>
              <a:rPr lang="en-US" altLang="en-US" sz="3200">
                <a:solidFill>
                  <a:srgbClr val="FFFF00"/>
                </a:solidFill>
                <a:latin typeface="Times New Roman" panose="02020603050405020304" pitchFamily="18" charset="0"/>
              </a:rPr>
              <a:t>How many families should we recruit each year?</a:t>
            </a:r>
          </a:p>
          <a:p>
            <a:pPr eaLnBrk="1" fontAlgn="base" hangingPunct="1">
              <a:spcBef>
                <a:spcPct val="20000"/>
              </a:spcBef>
              <a:spcAft>
                <a:spcPct val="0"/>
              </a:spcAft>
              <a:buClr>
                <a:srgbClr val="E3DCCF"/>
              </a:buClr>
              <a:buSzPct val="90000"/>
            </a:pPr>
            <a:r>
              <a:rPr lang="en-US" altLang="en-US" sz="3200">
                <a:solidFill>
                  <a:srgbClr val="FFFFFF"/>
                </a:solidFill>
                <a:latin typeface="Times New Roman" panose="02020603050405020304" pitchFamily="18" charset="0"/>
              </a:rPr>
              <a:t>		</a:t>
            </a:r>
            <a:endParaRPr lang="en-US" altLang="en-US" b="1">
              <a:solidFill>
                <a:srgbClr val="FFFFFF"/>
              </a:solidFill>
              <a:latin typeface="Times New Roman" panose="02020603050405020304" pitchFamily="18" charset="0"/>
            </a:endParaRPr>
          </a:p>
          <a:p>
            <a:pPr eaLnBrk="1" fontAlgn="base" hangingPunct="1">
              <a:spcBef>
                <a:spcPct val="20000"/>
              </a:spcBef>
              <a:spcAft>
                <a:spcPct val="0"/>
              </a:spcAft>
              <a:buClr>
                <a:srgbClr val="E3DCCF"/>
              </a:buClr>
              <a:buSzPct val="90000"/>
            </a:pPr>
            <a:endParaRPr lang="en-US" altLang="en-US" sz="3200">
              <a:solidFill>
                <a:srgbClr val="FFFFFF"/>
              </a:solidFill>
              <a:latin typeface="Times New Roman" panose="02020603050405020304" pitchFamily="18" charset="0"/>
            </a:endParaRPr>
          </a:p>
        </p:txBody>
      </p:sp>
      <p:sp>
        <p:nvSpPr>
          <p:cNvPr id="7" name="Rectangle 4">
            <a:extLst>
              <a:ext uri="{FF2B5EF4-FFF2-40B4-BE49-F238E27FC236}">
                <a16:creationId xmlns:a16="http://schemas.microsoft.com/office/drawing/2014/main" id="{25858445-F1DD-62C4-8B9B-6E85D11D9E7A}"/>
              </a:ext>
            </a:extLst>
          </p:cNvPr>
          <p:cNvSpPr>
            <a:spLocks noGrp="1" noChangeArrowheads="1"/>
          </p:cNvSpPr>
          <p:nvPr>
            <p:ph type="title"/>
          </p:nvPr>
        </p:nvSpPr>
        <p:spPr>
          <a:xfrm>
            <a:off x="3352800" y="685800"/>
            <a:ext cx="5715000" cy="609600"/>
          </a:xfrm>
          <a:solidFill>
            <a:schemeClr val="bg1"/>
          </a:solidFill>
        </p:spPr>
        <p:txBody>
          <a:bodyPr/>
          <a:lstStyle/>
          <a:p>
            <a:pPr eaLnBrk="1" fontAlgn="auto" hangingPunct="1">
              <a:spcAft>
                <a:spcPts val="0"/>
              </a:spcAft>
              <a:defRPr/>
            </a:pPr>
            <a:r>
              <a:rPr lang="en-US" altLang="en-US" dirty="0">
                <a:solidFill>
                  <a:schemeClr val="tx1"/>
                </a:solidFill>
              </a:rPr>
              <a:t>Recruitment</a:t>
            </a:r>
          </a:p>
        </p:txBody>
      </p:sp>
    </p:spTree>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A793D-0655-8F34-A221-3261E1F835CD}"/>
            </a:ext>
          </a:extLst>
        </p:cNvPr>
        <p:cNvGrpSpPr/>
        <p:nvPr/>
      </p:nvGrpSpPr>
      <p:grpSpPr>
        <a:xfrm>
          <a:off x="0" y="0"/>
          <a:ext cx="0" cy="0"/>
          <a:chOff x="0" y="0"/>
          <a:chExt cx="0" cy="0"/>
        </a:xfrm>
      </p:grpSpPr>
      <p:sp>
        <p:nvSpPr>
          <p:cNvPr id="97283" name="Rectangle 3">
            <a:extLst>
              <a:ext uri="{FF2B5EF4-FFF2-40B4-BE49-F238E27FC236}">
                <a16:creationId xmlns:a16="http://schemas.microsoft.com/office/drawing/2014/main" id="{D6B51B30-6E3D-77A4-834B-35BD8DDBFCC5}"/>
              </a:ext>
            </a:extLst>
          </p:cNvPr>
          <p:cNvSpPr>
            <a:spLocks noGrp="1" noChangeArrowheads="1"/>
          </p:cNvSpPr>
          <p:nvPr>
            <p:ph sz="quarter" idx="13"/>
          </p:nvPr>
        </p:nvSpPr>
        <p:spPr>
          <a:xfrm>
            <a:off x="1866900" y="3657600"/>
            <a:ext cx="8458200" cy="2918012"/>
          </a:xfrm>
        </p:spPr>
        <p:txBody>
          <a:bodyPr>
            <a:normAutofit/>
          </a:bodyPr>
          <a:lstStyle/>
          <a:p>
            <a:pPr marL="533400" indent="-533400" eaLnBrk="1" fontAlgn="auto" hangingPunct="1">
              <a:lnSpc>
                <a:spcPct val="90000"/>
              </a:lnSpc>
              <a:spcAft>
                <a:spcPts val="0"/>
              </a:spcAft>
              <a:defRPr/>
            </a:pPr>
            <a:r>
              <a:rPr lang="en-US" altLang="en-US" sz="4800" b="1" dirty="0"/>
              <a:t>	Former parents who tell others about their own experience</a:t>
            </a:r>
            <a:endParaRPr lang="en-US" altLang="en-US" sz="4800" b="1" u="sng" dirty="0">
              <a:solidFill>
                <a:srgbClr val="FFFF00"/>
              </a:solidFill>
            </a:endParaRPr>
          </a:p>
        </p:txBody>
      </p:sp>
      <p:sp>
        <p:nvSpPr>
          <p:cNvPr id="87044" name="Rectangle 4">
            <a:extLst>
              <a:ext uri="{FF2B5EF4-FFF2-40B4-BE49-F238E27FC236}">
                <a16:creationId xmlns:a16="http://schemas.microsoft.com/office/drawing/2014/main" id="{29564D0C-1B73-52C6-03D1-A988AFF6151E}"/>
              </a:ext>
            </a:extLst>
          </p:cNvPr>
          <p:cNvSpPr>
            <a:spLocks noChangeArrowheads="1"/>
          </p:cNvSpPr>
          <p:nvPr/>
        </p:nvSpPr>
        <p:spPr bwMode="auto">
          <a:xfrm>
            <a:off x="1493968" y="2159597"/>
            <a:ext cx="943266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lgn="ctr" eaLnBrk="0" hangingPunct="0">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eaLnBrk="0" hangingPunct="0">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eaLnBrk="0" hangingPunct="0">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eaLnBrk="0" hangingPunct="0">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eaLnBrk="0" hangingPunct="0">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eaLnBrk="1" fontAlgn="base" hangingPunct="1">
              <a:spcBef>
                <a:spcPct val="20000"/>
              </a:spcBef>
              <a:spcAft>
                <a:spcPct val="0"/>
              </a:spcAft>
              <a:buClr>
                <a:srgbClr val="E3DCCF"/>
              </a:buClr>
              <a:buSzPct val="90000"/>
            </a:pPr>
            <a:r>
              <a:rPr lang="en-US" altLang="en-US" sz="4400" dirty="0">
                <a:solidFill>
                  <a:srgbClr val="FFFF00"/>
                </a:solidFill>
                <a:latin typeface="Times New Roman" panose="02020603050405020304" pitchFamily="18" charset="0"/>
              </a:rPr>
              <a:t>What is our best recruitment method?</a:t>
            </a:r>
          </a:p>
          <a:p>
            <a:pPr eaLnBrk="1" fontAlgn="base" hangingPunct="1">
              <a:spcBef>
                <a:spcPct val="20000"/>
              </a:spcBef>
              <a:spcAft>
                <a:spcPct val="0"/>
              </a:spcAft>
              <a:buClr>
                <a:srgbClr val="E3DCCF"/>
              </a:buClr>
              <a:buSzPct val="90000"/>
            </a:pPr>
            <a:r>
              <a:rPr lang="en-US" altLang="en-US" sz="4400" dirty="0">
                <a:solidFill>
                  <a:srgbClr val="FFFFFF"/>
                </a:solidFill>
                <a:latin typeface="Times New Roman" panose="02020603050405020304" pitchFamily="18" charset="0"/>
              </a:rPr>
              <a:t>		</a:t>
            </a:r>
            <a:endParaRPr lang="en-US" altLang="en-US" sz="4400" b="1" dirty="0">
              <a:solidFill>
                <a:srgbClr val="FFFFFF"/>
              </a:solidFill>
              <a:latin typeface="Times New Roman" panose="02020603050405020304" pitchFamily="18" charset="0"/>
            </a:endParaRPr>
          </a:p>
          <a:p>
            <a:pPr eaLnBrk="1" fontAlgn="base" hangingPunct="1">
              <a:spcBef>
                <a:spcPct val="20000"/>
              </a:spcBef>
              <a:spcAft>
                <a:spcPct val="0"/>
              </a:spcAft>
              <a:buClr>
                <a:srgbClr val="E3DCCF"/>
              </a:buClr>
              <a:buSzPct val="90000"/>
            </a:pPr>
            <a:endParaRPr lang="en-US" altLang="en-US" sz="4400" dirty="0">
              <a:solidFill>
                <a:srgbClr val="FFFFFF"/>
              </a:solidFill>
              <a:latin typeface="Times New Roman" panose="02020603050405020304" pitchFamily="18" charset="0"/>
            </a:endParaRPr>
          </a:p>
        </p:txBody>
      </p:sp>
      <p:sp>
        <p:nvSpPr>
          <p:cNvPr id="7" name="Rectangle 4">
            <a:extLst>
              <a:ext uri="{FF2B5EF4-FFF2-40B4-BE49-F238E27FC236}">
                <a16:creationId xmlns:a16="http://schemas.microsoft.com/office/drawing/2014/main" id="{DDF95661-845E-D1A3-4CAF-E890613B49EE}"/>
              </a:ext>
            </a:extLst>
          </p:cNvPr>
          <p:cNvSpPr>
            <a:spLocks noGrp="1" noChangeArrowheads="1"/>
          </p:cNvSpPr>
          <p:nvPr>
            <p:ph type="title"/>
          </p:nvPr>
        </p:nvSpPr>
        <p:spPr>
          <a:xfrm>
            <a:off x="3352800" y="685800"/>
            <a:ext cx="5715000" cy="609600"/>
          </a:xfrm>
          <a:solidFill>
            <a:schemeClr val="bg1"/>
          </a:solidFill>
        </p:spPr>
        <p:txBody>
          <a:bodyPr/>
          <a:lstStyle/>
          <a:p>
            <a:pPr eaLnBrk="1" fontAlgn="auto" hangingPunct="1">
              <a:spcAft>
                <a:spcPts val="0"/>
              </a:spcAft>
              <a:defRPr/>
            </a:pPr>
            <a:r>
              <a:rPr lang="en-US" altLang="en-US" dirty="0">
                <a:solidFill>
                  <a:schemeClr val="tx1"/>
                </a:solidFill>
              </a:rPr>
              <a:t>Recruitment</a:t>
            </a:r>
          </a:p>
        </p:txBody>
      </p:sp>
    </p:spTree>
    <p:extLst>
      <p:ext uri="{BB962C8B-B14F-4D97-AF65-F5344CB8AC3E}">
        <p14:creationId xmlns:p14="http://schemas.microsoft.com/office/powerpoint/2010/main" val="20308662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down)">
                                      <p:cBhvr>
                                        <p:cTn id="7" dur="500"/>
                                        <p:tgtEl>
                                          <p:spTgt spid="97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5B08E3A8-4409-5E9D-8BF9-499C192549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489BB1E-4E36-966F-2952-E87656D9A302}"/>
              </a:ext>
            </a:extLst>
          </p:cNvPr>
          <p:cNvSpPr txBox="1"/>
          <p:nvPr/>
        </p:nvSpPr>
        <p:spPr>
          <a:xfrm>
            <a:off x="2711624" y="1052736"/>
            <a:ext cx="7128792" cy="707886"/>
          </a:xfrm>
          <a:prstGeom prst="rect">
            <a:avLst/>
          </a:prstGeom>
          <a:noFill/>
        </p:spPr>
        <p:txBody>
          <a:bodyPr>
            <a:spAutoFit/>
            <a:scene3d>
              <a:camera prst="perspectiveAbove"/>
              <a:lightRig rig="threePt" dir="t"/>
            </a:scene3d>
          </a:bodyPr>
          <a:lstStyle/>
          <a:p>
            <a:pPr algn="ctr">
              <a:defRPr/>
            </a:pPr>
            <a:r>
              <a:rPr lang="en-GB" sz="4000" dirty="0">
                <a:solidFill>
                  <a:prstClr val="black">
                    <a:lumMod val="85000"/>
                    <a:lumOff val="15000"/>
                  </a:prstClr>
                </a:solidFill>
                <a:latin typeface="Calibri"/>
                <a:cs typeface="Arial" panose="020B0604020202020204" pitchFamily="34" charset="0"/>
              </a:rPr>
              <a:t>Recruitment &amp; </a:t>
            </a:r>
            <a:r>
              <a:rPr lang="en-GB" sz="4000" dirty="0" err="1">
                <a:solidFill>
                  <a:prstClr val="black">
                    <a:lumMod val="85000"/>
                    <a:lumOff val="15000"/>
                  </a:prstClr>
                </a:solidFill>
                <a:latin typeface="Calibri"/>
                <a:cs typeface="Arial" panose="020B0604020202020204" pitchFamily="34" charset="0"/>
              </a:rPr>
              <a:t>Enrollment</a:t>
            </a:r>
            <a:endParaRPr lang="en-GB" sz="4000" dirty="0">
              <a:solidFill>
                <a:prstClr val="black">
                  <a:lumMod val="85000"/>
                  <a:lumOff val="15000"/>
                </a:prstClr>
              </a:solidFill>
              <a:latin typeface="Calibri"/>
              <a:cs typeface="Arial" panose="020B0604020202020204" pitchFamily="34" charset="0"/>
            </a:endParaRPr>
          </a:p>
        </p:txBody>
      </p:sp>
      <p:sp>
        <p:nvSpPr>
          <p:cNvPr id="7" name="Content Placeholder 2">
            <a:extLst>
              <a:ext uri="{FF2B5EF4-FFF2-40B4-BE49-F238E27FC236}">
                <a16:creationId xmlns:a16="http://schemas.microsoft.com/office/drawing/2014/main" id="{5E9E96C7-0557-790D-2F96-E374C2CBFC8F}"/>
              </a:ext>
            </a:extLst>
          </p:cNvPr>
          <p:cNvSpPr txBox="1">
            <a:spLocks/>
          </p:cNvSpPr>
          <p:nvPr/>
        </p:nvSpPr>
        <p:spPr bwMode="auto">
          <a:xfrm>
            <a:off x="1847850" y="1125539"/>
            <a:ext cx="8280400" cy="3273425"/>
          </a:xfrm>
          <a:prstGeom prst="rect">
            <a:avLst/>
          </a:prstGeom>
          <a:noFill/>
          <a:ln w="9525">
            <a:noFill/>
            <a:miter lim="800000"/>
            <a:headEnd/>
            <a:tailEnd/>
          </a:ln>
        </p:spPr>
        <p:txBody>
          <a:bodyPr/>
          <a:lstStyle/>
          <a:p>
            <a:pPr algn="ctr" eaLnBrk="0" fontAlgn="base" hangingPunct="0">
              <a:spcBef>
                <a:spcPct val="20000"/>
              </a:spcBef>
              <a:spcAft>
                <a:spcPct val="0"/>
              </a:spcAft>
              <a:defRPr/>
            </a:pPr>
            <a:endParaRPr lang="en-US" dirty="0">
              <a:solidFill>
                <a:srgbClr val="0066FF"/>
              </a:solidFill>
              <a:latin typeface="Calibri"/>
              <a:cs typeface="Arial" panose="020B0604020202020204" pitchFamily="34" charset="0"/>
            </a:endParaRPr>
          </a:p>
          <a:p>
            <a:pPr eaLnBrk="0" fontAlgn="base" hangingPunct="0">
              <a:spcBef>
                <a:spcPct val="20000"/>
              </a:spcBef>
              <a:spcAft>
                <a:spcPct val="0"/>
              </a:spcAft>
              <a:defRPr/>
            </a:pPr>
            <a:endParaRPr lang="en-US" sz="2000" b="1" dirty="0">
              <a:solidFill>
                <a:prstClr val="black"/>
              </a:solidFill>
              <a:latin typeface="Calibri"/>
              <a:cs typeface="Arial" panose="020B0604020202020204" pitchFamily="34" charset="0"/>
            </a:endParaRPr>
          </a:p>
          <a:p>
            <a:pPr marL="800100" lvl="2" eaLnBrk="0" fontAlgn="base" hangingPunct="0">
              <a:spcBef>
                <a:spcPts val="600"/>
              </a:spcBef>
              <a:spcAft>
                <a:spcPct val="0"/>
              </a:spcAft>
              <a:defRPr/>
            </a:pPr>
            <a:r>
              <a:rPr lang="en-US" sz="2400" dirty="0">
                <a:solidFill>
                  <a:srgbClr val="C00000"/>
                </a:solidFill>
                <a:latin typeface="Century" pitchFamily="18" charset="0"/>
                <a:cs typeface="Arial" panose="020B0604020202020204" pitchFamily="34" charset="0"/>
              </a:rPr>
              <a:t>When a child withdraws from a classroom, do you have to enroll another child in that classroom?</a:t>
            </a:r>
            <a:endParaRPr lang="en-US" sz="2000" dirty="0">
              <a:solidFill>
                <a:prstClr val="black"/>
              </a:solidFill>
              <a:latin typeface="Calibri"/>
              <a:cs typeface="Arial" panose="020B0604020202020204" pitchFamily="34" charset="0"/>
            </a:endParaRPr>
          </a:p>
          <a:p>
            <a:pPr marL="800100" lvl="2" eaLnBrk="0" fontAlgn="base" hangingPunct="0">
              <a:spcBef>
                <a:spcPts val="600"/>
              </a:spcBef>
              <a:spcAft>
                <a:spcPct val="0"/>
              </a:spcAft>
              <a:defRPr/>
            </a:pPr>
            <a:endParaRPr lang="en-US" sz="1600" dirty="0">
              <a:solidFill>
                <a:prstClr val="black">
                  <a:tint val="75000"/>
                </a:prstClr>
              </a:solidFill>
              <a:latin typeface="Calibri"/>
              <a:cs typeface="Arial" panose="020B0604020202020204" pitchFamily="34" charset="0"/>
            </a:endParaRPr>
          </a:p>
          <a:p>
            <a:pPr marL="800100" lvl="2" eaLnBrk="0" fontAlgn="base" hangingPunct="0">
              <a:spcBef>
                <a:spcPts val="1200"/>
              </a:spcBef>
              <a:spcAft>
                <a:spcPct val="0"/>
              </a:spcAft>
              <a:buFont typeface="Wingdings" pitchFamily="2" charset="2"/>
              <a:buChar char="v"/>
              <a:defRPr/>
            </a:pPr>
            <a:endParaRPr lang="en-US" dirty="0">
              <a:solidFill>
                <a:prstClr val="black">
                  <a:tint val="75000"/>
                </a:prstClr>
              </a:solidFill>
              <a:latin typeface="Calibri"/>
              <a:cs typeface="Arial" panose="020B0604020202020204" pitchFamily="34" charset="0"/>
            </a:endParaRPr>
          </a:p>
        </p:txBody>
      </p:sp>
      <p:sp>
        <p:nvSpPr>
          <p:cNvPr id="5" name="Content Placeholder 2">
            <a:extLst>
              <a:ext uri="{FF2B5EF4-FFF2-40B4-BE49-F238E27FC236}">
                <a16:creationId xmlns:a16="http://schemas.microsoft.com/office/drawing/2014/main" id="{1DB61E2A-2AB9-55F5-B018-CA1885C2AA79}"/>
              </a:ext>
            </a:extLst>
          </p:cNvPr>
          <p:cNvSpPr txBox="1">
            <a:spLocks/>
          </p:cNvSpPr>
          <p:nvPr/>
        </p:nvSpPr>
        <p:spPr bwMode="auto">
          <a:xfrm>
            <a:off x="1951038" y="2459036"/>
            <a:ext cx="8177212" cy="3273425"/>
          </a:xfrm>
          <a:prstGeom prst="rect">
            <a:avLst/>
          </a:prstGeom>
          <a:noFill/>
          <a:ln w="9525">
            <a:noFill/>
            <a:miter lim="800000"/>
            <a:headEnd/>
            <a:tailEnd/>
          </a:ln>
        </p:spPr>
        <p:txBody>
          <a:bodyPr/>
          <a:lstStyle/>
          <a:p>
            <a:pPr eaLnBrk="0" fontAlgn="base" hangingPunct="0">
              <a:spcBef>
                <a:spcPct val="20000"/>
              </a:spcBef>
              <a:spcAft>
                <a:spcPct val="0"/>
              </a:spcAft>
              <a:defRPr/>
            </a:pPr>
            <a:endParaRPr lang="en-US" dirty="0">
              <a:solidFill>
                <a:srgbClr val="0066FF"/>
              </a:solidFill>
              <a:latin typeface="Calibri"/>
              <a:cs typeface="Arial" panose="020B0604020202020204" pitchFamily="34" charset="0"/>
            </a:endParaRPr>
          </a:p>
          <a:p>
            <a:pPr eaLnBrk="0" fontAlgn="base" hangingPunct="0">
              <a:spcBef>
                <a:spcPct val="20000"/>
              </a:spcBef>
              <a:spcAft>
                <a:spcPct val="0"/>
              </a:spcAft>
              <a:defRPr/>
            </a:pPr>
            <a:endParaRPr lang="en-US" sz="2000" b="1" dirty="0">
              <a:solidFill>
                <a:prstClr val="black"/>
              </a:solidFill>
              <a:latin typeface="Calibri"/>
              <a:cs typeface="Arial" panose="020B0604020202020204" pitchFamily="34" charset="0"/>
            </a:endParaRPr>
          </a:p>
          <a:p>
            <a:pPr marL="800100" lvl="2" eaLnBrk="0" fontAlgn="base" hangingPunct="0">
              <a:spcBef>
                <a:spcPts val="600"/>
              </a:spcBef>
              <a:spcAft>
                <a:spcPct val="0"/>
              </a:spcAft>
              <a:defRPr/>
            </a:pPr>
            <a:r>
              <a:rPr lang="en-US" sz="2000" dirty="0">
                <a:solidFill>
                  <a:prstClr val="black"/>
                </a:solidFill>
                <a:latin typeface="Calibri"/>
                <a:cs typeface="Arial" panose="020B0604020202020204" pitchFamily="34" charset="0"/>
              </a:rPr>
              <a:t>The answer varies.  Pike County is funded to serve 410 kids, no more no less.  When a child withdraws from the program, they have 30 days to replace him/her.  But the child that withdrew may be at Mullins, and the new child they enroll may be at Feds Creek.  So when a classroom loses a child, that does not necessarily mean that there is a vacancy in that classroom.</a:t>
            </a:r>
          </a:p>
          <a:p>
            <a:pPr marL="800100" lvl="2" eaLnBrk="0" fontAlgn="base" hangingPunct="0">
              <a:spcBef>
                <a:spcPts val="600"/>
              </a:spcBef>
              <a:spcAft>
                <a:spcPct val="0"/>
              </a:spcAft>
              <a:buFont typeface="Wingdings" pitchFamily="2" charset="2"/>
              <a:buChar char="v"/>
              <a:defRPr/>
            </a:pPr>
            <a:endParaRPr lang="en-US" sz="1600" dirty="0">
              <a:solidFill>
                <a:prstClr val="black">
                  <a:tint val="75000"/>
                </a:prstClr>
              </a:solidFill>
              <a:latin typeface="Calibri"/>
              <a:cs typeface="Arial" panose="020B0604020202020204" pitchFamily="34" charset="0"/>
            </a:endParaRPr>
          </a:p>
          <a:p>
            <a:pPr marL="800100" lvl="2" eaLnBrk="0" fontAlgn="base" hangingPunct="0">
              <a:spcBef>
                <a:spcPts val="1200"/>
              </a:spcBef>
              <a:spcAft>
                <a:spcPct val="0"/>
              </a:spcAft>
              <a:buFont typeface="Wingdings" pitchFamily="2" charset="2"/>
              <a:buChar char="v"/>
              <a:defRPr/>
            </a:pPr>
            <a:endParaRPr lang="en-US" dirty="0">
              <a:solidFill>
                <a:prstClr val="black">
                  <a:tint val="75000"/>
                </a:prstClr>
              </a:solidFill>
              <a:latin typeface="Calibri"/>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6D526F3-3C5C-35E3-BC21-508641C79150}"/>
              </a:ext>
            </a:extLst>
          </p:cNvPr>
          <p:cNvSpPr>
            <a:spLocks noGrp="1" noChangeArrowheads="1"/>
          </p:cNvSpPr>
          <p:nvPr>
            <p:ph sz="quarter" idx="13"/>
          </p:nvPr>
        </p:nvSpPr>
        <p:spPr>
          <a:xfrm>
            <a:off x="1981200" y="2020888"/>
            <a:ext cx="8229600" cy="4075112"/>
          </a:xfrm>
        </p:spPr>
        <p:txBody>
          <a:bodyPr/>
          <a:lstStyle/>
          <a:p>
            <a:pPr eaLnBrk="1" fontAlgn="auto" hangingPunct="1">
              <a:spcAft>
                <a:spcPts val="0"/>
              </a:spcAft>
              <a:defRPr/>
            </a:pPr>
            <a:r>
              <a:rPr lang="en-US" altLang="en-US" sz="2400" dirty="0"/>
              <a:t>	</a:t>
            </a:r>
            <a:r>
              <a:rPr lang="en-US" altLang="en-US" sz="2800" dirty="0">
                <a:solidFill>
                  <a:srgbClr val="FFFF00"/>
                </a:solidFill>
              </a:rPr>
              <a:t>When should a child be counted in attendance?</a:t>
            </a:r>
          </a:p>
          <a:p>
            <a:pPr eaLnBrk="1" fontAlgn="auto" hangingPunct="1">
              <a:spcAft>
                <a:spcPts val="0"/>
              </a:spcAft>
              <a:defRPr/>
            </a:pPr>
            <a:r>
              <a:rPr lang="en-US" altLang="en-US" sz="2400" dirty="0"/>
              <a:t>Our policy is that if a child shows up in the classroom for any amount of time at any point in the school day, you will count that child in attendance.  </a:t>
            </a:r>
          </a:p>
          <a:p>
            <a:pPr eaLnBrk="1" fontAlgn="auto" hangingPunct="1">
              <a:spcAft>
                <a:spcPts val="0"/>
              </a:spcAft>
              <a:defRPr/>
            </a:pPr>
            <a:endParaRPr lang="en-US" altLang="en-US" sz="2400" dirty="0"/>
          </a:p>
          <a:p>
            <a:pPr eaLnBrk="1" fontAlgn="auto" hangingPunct="1">
              <a:spcAft>
                <a:spcPts val="0"/>
              </a:spcAft>
              <a:defRPr/>
            </a:pPr>
            <a:r>
              <a:rPr lang="en-US" altLang="en-US" sz="2400" i="1" dirty="0"/>
              <a:t>If the parent takes the child offsite for some type of Head Start required service such as a dental exam, physical, etc., you will not count that child in attendance unless he makes an appearance in the classroom.</a:t>
            </a:r>
          </a:p>
        </p:txBody>
      </p:sp>
      <p:sp>
        <p:nvSpPr>
          <p:cNvPr id="106499" name="Slide Number Placeholder 5">
            <a:extLst>
              <a:ext uri="{FF2B5EF4-FFF2-40B4-BE49-F238E27FC236}">
                <a16:creationId xmlns:a16="http://schemas.microsoft.com/office/drawing/2014/main" id="{DCF00BAD-8A33-D88B-9A00-866A2078447C}"/>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buClr>
                <a:schemeClr val="accent1"/>
              </a:buClr>
              <a:defRPr sz="2000">
                <a:solidFill>
                  <a:schemeClr val="tx1"/>
                </a:solidFill>
                <a:latin typeface="Garamond" panose="02020404030301010803" pitchFamily="18" charset="0"/>
                <a:cs typeface="Tahoma" panose="020B0604030504040204" pitchFamily="34" charset="0"/>
              </a:defRPr>
            </a:lvl1pPr>
            <a:lvl2pPr marL="742950" indent="-285750" algn="ctr" eaLnBrk="0" hangingPunct="0">
              <a:spcBef>
                <a:spcPts val="1200"/>
              </a:spcBef>
              <a:buClr>
                <a:schemeClr val="accent1"/>
              </a:buClr>
              <a:defRPr>
                <a:solidFill>
                  <a:schemeClr val="tx2"/>
                </a:solidFill>
                <a:latin typeface="Garamond" panose="02020404030301010803" pitchFamily="18" charset="0"/>
                <a:cs typeface="Tahoma" panose="020B0604030504040204" pitchFamily="34" charset="0"/>
              </a:defRPr>
            </a:lvl2pPr>
            <a:lvl3pPr marL="1143000" indent="-228600" algn="ctr" eaLnBrk="0" hangingPunct="0">
              <a:spcBef>
                <a:spcPts val="1200"/>
              </a:spcBef>
              <a:buClr>
                <a:schemeClr val="accent1"/>
              </a:buClr>
              <a:defRPr sz="1600">
                <a:solidFill>
                  <a:schemeClr val="tx1"/>
                </a:solidFill>
                <a:latin typeface="Garamond" panose="02020404030301010803" pitchFamily="18" charset="0"/>
                <a:cs typeface="Tahoma" panose="020B0604030504040204" pitchFamily="34" charset="0"/>
              </a:defRPr>
            </a:lvl3pPr>
            <a:lvl4pPr marL="1600200" indent="-228600" algn="ctr" eaLnBrk="0" hangingPunct="0">
              <a:spcBef>
                <a:spcPts val="1200"/>
              </a:spcBef>
              <a:buClr>
                <a:schemeClr val="accent1"/>
              </a:buClr>
              <a:defRPr sz="1400">
                <a:solidFill>
                  <a:schemeClr val="tx2"/>
                </a:solidFill>
                <a:latin typeface="Garamond" panose="02020404030301010803" pitchFamily="18" charset="0"/>
                <a:cs typeface="Tahoma" panose="020B0604030504040204" pitchFamily="34" charset="0"/>
              </a:defRPr>
            </a:lvl4pPr>
            <a:lvl5pPr marL="2057400" indent="-228600" algn="ctr" eaLnBrk="0" hangingPunct="0">
              <a:spcBef>
                <a:spcPts val="1200"/>
              </a:spcBef>
              <a:buClr>
                <a:schemeClr val="accent1"/>
              </a:buClr>
              <a:defRPr sz="1400">
                <a:solidFill>
                  <a:schemeClr val="tx1"/>
                </a:solidFill>
                <a:latin typeface="Garamond" panose="02020404030301010803" pitchFamily="18" charset="0"/>
                <a:cs typeface="Tahoma" panose="020B0604030504040204"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anose="02020404030301010803" pitchFamily="18" charset="0"/>
                <a:cs typeface="Tahoma" panose="020B0604030504040204" pitchFamily="34" charset="0"/>
              </a:defRPr>
            </a:lvl9pPr>
          </a:lstStyle>
          <a:p>
            <a:pPr eaLnBrk="1" fontAlgn="base" hangingPunct="1">
              <a:spcBef>
                <a:spcPct val="20000"/>
              </a:spcBef>
              <a:spcAft>
                <a:spcPct val="0"/>
              </a:spcAft>
              <a:buClr>
                <a:srgbClr val="E3DCCF"/>
              </a:buClr>
              <a:buSzPct val="90000"/>
            </a:pPr>
            <a:fld id="{E84129CE-C10D-4292-B614-716EB200CF4F}" type="slidenum">
              <a:rPr lang="en-US" altLang="en-US" sz="1200">
                <a:solidFill>
                  <a:srgbClr val="FFFFFF"/>
                </a:solidFill>
                <a:latin typeface="Times New Roman" panose="02020603050405020304" pitchFamily="18" charset="0"/>
              </a:rPr>
              <a:pPr eaLnBrk="1" fontAlgn="base" hangingPunct="1">
                <a:spcBef>
                  <a:spcPct val="20000"/>
                </a:spcBef>
                <a:spcAft>
                  <a:spcPct val="0"/>
                </a:spcAft>
                <a:buClr>
                  <a:srgbClr val="E3DCCF"/>
                </a:buClr>
                <a:buSzPct val="90000"/>
              </a:pPr>
              <a:t>108</a:t>
            </a:fld>
            <a:endParaRPr lang="en-US" altLang="en-US" sz="1200">
              <a:solidFill>
                <a:srgbClr val="FFFFFF"/>
              </a:solidFill>
              <a:latin typeface="Times New Roman" panose="02020603050405020304" pitchFamily="18" charset="0"/>
            </a:endParaRPr>
          </a:p>
        </p:txBody>
      </p:sp>
      <p:sp>
        <p:nvSpPr>
          <p:cNvPr id="6" name="Rectangle 4">
            <a:extLst>
              <a:ext uri="{FF2B5EF4-FFF2-40B4-BE49-F238E27FC236}">
                <a16:creationId xmlns:a16="http://schemas.microsoft.com/office/drawing/2014/main" id="{E86A4E8E-8267-9721-7BEF-AD44C5FE0D77}"/>
              </a:ext>
            </a:extLst>
          </p:cNvPr>
          <p:cNvSpPr>
            <a:spLocks noGrp="1" noChangeArrowheads="1"/>
          </p:cNvSpPr>
          <p:nvPr>
            <p:ph type="title"/>
          </p:nvPr>
        </p:nvSpPr>
        <p:spPr>
          <a:xfrm>
            <a:off x="3352800" y="685800"/>
            <a:ext cx="5715000" cy="609600"/>
          </a:xfrm>
          <a:solidFill>
            <a:schemeClr val="bg1"/>
          </a:solidFill>
        </p:spPr>
        <p:txBody>
          <a:bodyPr/>
          <a:lstStyle/>
          <a:p>
            <a:pPr eaLnBrk="1" fontAlgn="auto" hangingPunct="1">
              <a:spcAft>
                <a:spcPts val="0"/>
              </a:spcAft>
              <a:defRPr/>
            </a:pPr>
            <a:r>
              <a:rPr lang="en-US" altLang="en-US" dirty="0">
                <a:solidFill>
                  <a:schemeClr val="tx1"/>
                </a:solidFill>
              </a:rPr>
              <a:t>attendance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28002">
                                            <p:txEl>
                                              <p:pRg st="1" end="1"/>
                                            </p:txEl>
                                          </p:spTgt>
                                        </p:tgtEl>
                                        <p:attrNameLst>
                                          <p:attrName>style.visibility</p:attrName>
                                        </p:attrNameLst>
                                      </p:cBhvr>
                                      <p:to>
                                        <p:strVal val="visible"/>
                                      </p:to>
                                    </p:set>
                                    <p:anim calcmode="lin" valueType="num">
                                      <p:cBhvr>
                                        <p:cTn id="7" dur="1000" fill="hold"/>
                                        <p:tgtEl>
                                          <p:spTgt spid="12800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28002">
                                            <p:txEl>
                                              <p:pRg st="1" end="1"/>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28002">
                                            <p:txEl>
                                              <p:pRg st="3" end="3"/>
                                            </p:txEl>
                                          </p:spTgt>
                                        </p:tgtEl>
                                        <p:attrNameLst>
                                          <p:attrName>style.visibility</p:attrName>
                                        </p:attrNameLst>
                                      </p:cBhvr>
                                      <p:to>
                                        <p:strVal val="visible"/>
                                      </p:to>
                                    </p:set>
                                    <p:anim calcmode="lin" valueType="num">
                                      <p:cBhvr>
                                        <p:cTn id="11" dur="1000" fill="hold"/>
                                        <p:tgtEl>
                                          <p:spTgt spid="128002">
                                            <p:txEl>
                                              <p:pRg st="3" end="3"/>
                                            </p:txEl>
                                          </p:spTgt>
                                        </p:tgtEl>
                                        <p:attrNameLst>
                                          <p:attrName>ppt_w</p:attrName>
                                        </p:attrNameLst>
                                      </p:cBhvr>
                                      <p:tavLst>
                                        <p:tav tm="0">
                                          <p:val>
                                            <p:fltVal val="0"/>
                                          </p:val>
                                        </p:tav>
                                        <p:tav tm="100000">
                                          <p:val>
                                            <p:strVal val="#ppt_w"/>
                                          </p:val>
                                        </p:tav>
                                      </p:tavLst>
                                    </p:anim>
                                    <p:anim calcmode="lin" valueType="num">
                                      <p:cBhvr>
                                        <p:cTn id="12" dur="1000" fill="hold"/>
                                        <p:tgtEl>
                                          <p:spTgt spid="12800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5EF4-4829-83AC-E8C3-DA33329BE2BB}"/>
              </a:ext>
            </a:extLst>
          </p:cNvPr>
          <p:cNvSpPr>
            <a:spLocks noGrp="1"/>
          </p:cNvSpPr>
          <p:nvPr>
            <p:ph type="title"/>
          </p:nvPr>
        </p:nvSpPr>
        <p:spPr/>
        <p:txBody>
          <a:bodyPr/>
          <a:lstStyle/>
          <a:p>
            <a:r>
              <a:rPr lang="en-US" dirty="0"/>
              <a:t>Attendance</a:t>
            </a:r>
          </a:p>
        </p:txBody>
      </p:sp>
      <p:sp>
        <p:nvSpPr>
          <p:cNvPr id="5" name="Espace réservé du contenu 2">
            <a:extLst>
              <a:ext uri="{FF2B5EF4-FFF2-40B4-BE49-F238E27FC236}">
                <a16:creationId xmlns:a16="http://schemas.microsoft.com/office/drawing/2014/main" id="{A59D43AD-AD92-7255-F313-B6B124C52B7E}"/>
              </a:ext>
            </a:extLst>
          </p:cNvPr>
          <p:cNvSpPr txBox="1">
            <a:spLocks/>
          </p:cNvSpPr>
          <p:nvPr/>
        </p:nvSpPr>
        <p:spPr bwMode="auto">
          <a:xfrm>
            <a:off x="457200" y="1760538"/>
            <a:ext cx="11125200" cy="452596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If a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child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is</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UNEXPECTEDLY absent and the parent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hasn’t</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contacted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the staff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within</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1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hour</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 staff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person</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must contact the parent in a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timely</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manner</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If a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child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has 2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consecutive</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UNEXPLAINED absences, the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family</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advocate</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must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make</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 home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visit</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or direct contact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with</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the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family</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The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term</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sng"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Unexplained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should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be</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interpreted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as:  Not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knowing</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why</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the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child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is</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absent due to not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having</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contact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with</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the parent.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A program must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analyze</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child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attendance</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data to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identify</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children</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who</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have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missed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10% or more of the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scheduled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days</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of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school</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Once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identified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programs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should</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develop</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strategies</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to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improve</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attendance</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for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those</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children</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including</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visiting</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the </a:t>
            </a:r>
            <a:r>
              <a:rPr kumimoji="0" lang="fr-CA" sz="2000" b="0" i="0" u="none" strike="noStrike" kern="1200" cap="none" spc="0" normalizeH="0" baseline="0" noProof="0" dirty="0" err="1">
                <a:ln>
                  <a:noFill/>
                </a:ln>
                <a:solidFill>
                  <a:sysClr val="windowText" lastClr="000000">
                    <a:lumMod val="65000"/>
                    <a:lumOff val="35000"/>
                  </a:sysClr>
                </a:solidFill>
                <a:effectLst/>
                <a:uLnTx/>
                <a:uFillTx/>
                <a:latin typeface="Calibri"/>
                <a:ea typeface="+mn-ea"/>
                <a:cs typeface="+mn-cs"/>
              </a:rPr>
              <a:t>child’s</a:t>
            </a:r>
            <a:r>
              <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rPr>
              <a:t> home.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A" sz="2000" dirty="0" err="1">
                <a:solidFill>
                  <a:sysClr val="windowText" lastClr="000000">
                    <a:lumMod val="65000"/>
                    <a:lumOff val="35000"/>
                  </a:sysClr>
                </a:solidFill>
                <a:latin typeface="Calibri"/>
              </a:rPr>
              <a:t>Classrooms</a:t>
            </a:r>
            <a:r>
              <a:rPr lang="fr-CA" sz="2000" dirty="0">
                <a:solidFill>
                  <a:sysClr val="windowText" lastClr="000000">
                    <a:lumMod val="65000"/>
                    <a:lumOff val="35000"/>
                  </a:sysClr>
                </a:solidFill>
                <a:latin typeface="Calibri"/>
              </a:rPr>
              <a:t> must </a:t>
            </a:r>
            <a:r>
              <a:rPr lang="fr-CA" sz="2000" dirty="0" err="1">
                <a:solidFill>
                  <a:sysClr val="windowText" lastClr="000000">
                    <a:lumMod val="65000"/>
                    <a:lumOff val="35000"/>
                  </a:sysClr>
                </a:solidFill>
                <a:latin typeface="Calibri"/>
              </a:rPr>
              <a:t>keep</a:t>
            </a:r>
            <a:r>
              <a:rPr lang="fr-CA" sz="2000" dirty="0">
                <a:solidFill>
                  <a:sysClr val="windowText" lastClr="000000">
                    <a:lumMod val="65000"/>
                    <a:lumOff val="35000"/>
                  </a:sysClr>
                </a:solidFill>
                <a:latin typeface="Calibri"/>
              </a:rPr>
              <a:t> at least 85% </a:t>
            </a:r>
            <a:r>
              <a:rPr lang="fr-CA" sz="2000" dirty="0" err="1">
                <a:solidFill>
                  <a:sysClr val="windowText" lastClr="000000">
                    <a:lumMod val="65000"/>
                    <a:lumOff val="35000"/>
                  </a:sysClr>
                </a:solidFill>
                <a:latin typeface="Calibri"/>
              </a:rPr>
              <a:t>child</a:t>
            </a:r>
            <a:r>
              <a:rPr lang="fr-CA" sz="2000" dirty="0">
                <a:solidFill>
                  <a:sysClr val="windowText" lastClr="000000">
                    <a:lumMod val="65000"/>
                    <a:lumOff val="35000"/>
                  </a:sysClr>
                </a:solidFill>
                <a:latin typeface="Calibri"/>
              </a:rPr>
              <a:t> </a:t>
            </a:r>
            <a:r>
              <a:rPr lang="fr-CA" sz="2000" dirty="0" err="1">
                <a:solidFill>
                  <a:sysClr val="windowText" lastClr="000000">
                    <a:lumMod val="65000"/>
                    <a:lumOff val="35000"/>
                  </a:sysClr>
                </a:solidFill>
                <a:latin typeface="Calibri"/>
              </a:rPr>
              <a:t>attendance</a:t>
            </a:r>
            <a:r>
              <a:rPr lang="fr-CA" sz="2000" dirty="0">
                <a:solidFill>
                  <a:sysClr val="windowText" lastClr="000000">
                    <a:lumMod val="65000"/>
                    <a:lumOff val="35000"/>
                  </a:sysClr>
                </a:solidFill>
                <a:latin typeface="Calibri"/>
              </a:rPr>
              <a:t> </a:t>
            </a:r>
            <a:r>
              <a:rPr lang="fr-CA" sz="2000" dirty="0" err="1">
                <a:solidFill>
                  <a:sysClr val="windowText" lastClr="000000">
                    <a:lumMod val="65000"/>
                    <a:lumOff val="35000"/>
                  </a:sysClr>
                </a:solidFill>
                <a:latin typeface="Calibri"/>
              </a:rPr>
              <a:t>each</a:t>
            </a:r>
            <a:r>
              <a:rPr lang="fr-CA" sz="2000" dirty="0">
                <a:solidFill>
                  <a:sysClr val="windowText" lastClr="000000">
                    <a:lumMod val="65000"/>
                    <a:lumOff val="35000"/>
                  </a:sysClr>
                </a:solidFill>
                <a:latin typeface="Calibri"/>
              </a:rPr>
              <a:t> </a:t>
            </a:r>
            <a:r>
              <a:rPr lang="fr-CA" sz="2000" dirty="0" err="1">
                <a:solidFill>
                  <a:sysClr val="windowText" lastClr="000000">
                    <a:lumMod val="65000"/>
                    <a:lumOff val="35000"/>
                  </a:sysClr>
                </a:solidFill>
                <a:latin typeface="Calibri"/>
              </a:rPr>
              <a:t>month</a:t>
            </a:r>
            <a:r>
              <a:rPr lang="fr-CA" sz="2000" dirty="0">
                <a:solidFill>
                  <a:sysClr val="windowText" lastClr="000000">
                    <a:lumMod val="65000"/>
                    <a:lumOff val="35000"/>
                  </a:sysClr>
                </a:solidFill>
                <a:latin typeface="Calibri"/>
              </a:rPr>
              <a:t>.  This </a:t>
            </a:r>
            <a:r>
              <a:rPr lang="fr-CA" sz="2000" dirty="0" err="1">
                <a:solidFill>
                  <a:sysClr val="windowText" lastClr="000000">
                    <a:lumMod val="65000"/>
                    <a:lumOff val="35000"/>
                  </a:sysClr>
                </a:solidFill>
                <a:latin typeface="Calibri"/>
              </a:rPr>
              <a:t>is</a:t>
            </a:r>
            <a:r>
              <a:rPr lang="fr-CA" sz="2000" dirty="0">
                <a:solidFill>
                  <a:sysClr val="windowText" lastClr="000000">
                    <a:lumMod val="65000"/>
                    <a:lumOff val="35000"/>
                  </a:sysClr>
                </a:solidFill>
                <a:latin typeface="Calibri"/>
              </a:rPr>
              <a:t> </a:t>
            </a:r>
            <a:r>
              <a:rPr lang="fr-CA" sz="2000" dirty="0" err="1">
                <a:solidFill>
                  <a:sysClr val="windowText" lastClr="000000">
                    <a:lumMod val="65000"/>
                    <a:lumOff val="35000"/>
                  </a:sysClr>
                </a:solidFill>
                <a:latin typeface="Calibri"/>
              </a:rPr>
              <a:t>something</a:t>
            </a:r>
            <a:r>
              <a:rPr lang="fr-CA" sz="2000" dirty="0">
                <a:solidFill>
                  <a:sysClr val="windowText" lastClr="000000">
                    <a:lumMod val="65000"/>
                    <a:lumOff val="35000"/>
                  </a:sysClr>
                </a:solidFill>
                <a:latin typeface="Calibri"/>
              </a:rPr>
              <a:t> </a:t>
            </a:r>
            <a:r>
              <a:rPr lang="fr-CA" sz="2000" dirty="0" err="1">
                <a:solidFill>
                  <a:sysClr val="windowText" lastClr="000000">
                    <a:lumMod val="65000"/>
                    <a:lumOff val="35000"/>
                  </a:sysClr>
                </a:solidFill>
                <a:latin typeface="Calibri"/>
              </a:rPr>
              <a:t>that</a:t>
            </a:r>
            <a:r>
              <a:rPr lang="fr-CA" sz="2000" dirty="0">
                <a:solidFill>
                  <a:sysClr val="windowText" lastClr="000000">
                    <a:lumMod val="65000"/>
                    <a:lumOff val="35000"/>
                  </a:sysClr>
                </a:solidFill>
                <a:latin typeface="Calibri"/>
              </a:rPr>
              <a:t> </a:t>
            </a:r>
            <a:r>
              <a:rPr lang="fr-CA" sz="2000" dirty="0" err="1">
                <a:solidFill>
                  <a:sysClr val="windowText" lastClr="000000">
                    <a:lumMod val="65000"/>
                    <a:lumOff val="35000"/>
                  </a:sysClr>
                </a:solidFill>
                <a:latin typeface="Calibri"/>
              </a:rPr>
              <a:t>is</a:t>
            </a:r>
            <a:r>
              <a:rPr lang="fr-CA" sz="2000" dirty="0">
                <a:solidFill>
                  <a:sysClr val="windowText" lastClr="000000">
                    <a:lumMod val="65000"/>
                    <a:lumOff val="35000"/>
                  </a:sysClr>
                </a:solidFill>
                <a:latin typeface="Calibri"/>
              </a:rPr>
              <a:t> </a:t>
            </a:r>
            <a:r>
              <a:rPr lang="fr-CA" sz="2000" dirty="0" err="1">
                <a:solidFill>
                  <a:sysClr val="windowText" lastClr="000000">
                    <a:lumMod val="65000"/>
                    <a:lumOff val="35000"/>
                  </a:sysClr>
                </a:solidFill>
                <a:latin typeface="Calibri"/>
              </a:rPr>
              <a:t>frequently</a:t>
            </a:r>
            <a:r>
              <a:rPr lang="fr-CA" sz="2000" dirty="0">
                <a:solidFill>
                  <a:sysClr val="windowText" lastClr="000000">
                    <a:lumMod val="65000"/>
                    <a:lumOff val="35000"/>
                  </a:sysClr>
                </a:solidFill>
                <a:latin typeface="Calibri"/>
              </a:rPr>
              <a:t> </a:t>
            </a:r>
            <a:r>
              <a:rPr lang="fr-CA" sz="2000" dirty="0" err="1">
                <a:solidFill>
                  <a:sysClr val="windowText" lastClr="000000">
                    <a:lumMod val="65000"/>
                    <a:lumOff val="35000"/>
                  </a:sysClr>
                </a:solidFill>
                <a:latin typeface="Calibri"/>
              </a:rPr>
              <a:t>monitored</a:t>
            </a:r>
            <a:r>
              <a:rPr lang="fr-CA" sz="2000" dirty="0">
                <a:solidFill>
                  <a:sysClr val="windowText" lastClr="000000">
                    <a:lumMod val="65000"/>
                    <a:lumOff val="35000"/>
                  </a:sysClr>
                </a:solidFill>
                <a:latin typeface="Calibri"/>
              </a:rPr>
              <a:t> at the </a:t>
            </a:r>
            <a:r>
              <a:rPr lang="fr-CA" sz="2000" dirty="0" err="1">
                <a:solidFill>
                  <a:sysClr val="windowText" lastClr="000000">
                    <a:lumMod val="65000"/>
                    <a:lumOff val="35000"/>
                  </a:sysClr>
                </a:solidFill>
                <a:latin typeface="Calibri"/>
              </a:rPr>
              <a:t>grantee</a:t>
            </a:r>
            <a:r>
              <a:rPr lang="fr-CA" sz="2000" dirty="0">
                <a:solidFill>
                  <a:sysClr val="windowText" lastClr="000000">
                    <a:lumMod val="65000"/>
                    <a:lumOff val="35000"/>
                  </a:sysClr>
                </a:solidFill>
                <a:latin typeface="Calibri"/>
              </a:rPr>
              <a:t> office.</a:t>
            </a:r>
            <a:endPar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sz="2000" b="0" i="0" u="none" strike="noStrike" kern="1200" cap="none" spc="0" normalizeH="0" baseline="0" noProof="0" dirty="0">
              <a:ln>
                <a:noFill/>
              </a:ln>
              <a:solidFill>
                <a:sysClr val="windowText" lastClr="000000">
                  <a:lumMod val="65000"/>
                  <a:lumOff val="35000"/>
                </a:sysClr>
              </a:solidFill>
              <a:effectLst/>
              <a:uLnTx/>
              <a:uFillTx/>
              <a:latin typeface="Calibri"/>
              <a:ea typeface="+mn-ea"/>
              <a:cs typeface="+mn-cs"/>
            </a:endParaRPr>
          </a:p>
        </p:txBody>
      </p:sp>
    </p:spTree>
    <p:extLst>
      <p:ext uri="{BB962C8B-B14F-4D97-AF65-F5344CB8AC3E}">
        <p14:creationId xmlns:p14="http://schemas.microsoft.com/office/powerpoint/2010/main" val="4285079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5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5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5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5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5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5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2DB1-6632-9D2B-943A-E1DB272C037D}"/>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CFA3AB1-1317-3A70-A424-9A1AD176CFD6}"/>
              </a:ext>
            </a:extLst>
          </p:cNvPr>
          <p:cNvSpPr>
            <a:spLocks noGrp="1"/>
          </p:cNvSpPr>
          <p:nvPr>
            <p:ph sz="quarter" idx="11"/>
          </p:nvPr>
        </p:nvSpPr>
        <p:spPr>
          <a:xfrm>
            <a:off x="875295" y="1200290"/>
            <a:ext cx="4330448" cy="4485285"/>
          </a:xfrm>
        </p:spPr>
        <p:txBody>
          <a:bodyPr>
            <a:normAutofit/>
          </a:bodyPr>
          <a:lstStyle/>
          <a:p>
            <a:r>
              <a:rPr lang="en-US" noProof="1"/>
              <a:t>When a parent fills out the enrollment application for the upcoming 25-26 school year, the child can remain on the waiting list from March 1, 2025 all the way until the end of the 25-26 school year without the need for reverification.  However, if the child enrolls and then withdraws, the child can only be placed back on the waiting list for a 30 day period.  He would then need to be reverified if he has not been reenrolled before that 30 days expires.</a:t>
            </a:r>
          </a:p>
        </p:txBody>
      </p:sp>
      <p:pic>
        <p:nvPicPr>
          <p:cNvPr id="14" name="Picture Placeholder 33" descr="A river with boats in it surrounded by trees">
            <a:extLst>
              <a:ext uri="{FF2B5EF4-FFF2-40B4-BE49-F238E27FC236}">
                <a16:creationId xmlns:a16="http://schemas.microsoft.com/office/drawing/2014/main" id="{51514890-4752-41BA-EEC9-0438E5F7EF2A}"/>
              </a:ext>
            </a:extLst>
          </p:cNvPr>
          <p:cNvPicPr>
            <a:picLocks noGrp="1" noChangeAspect="1"/>
          </p:cNvPicPr>
          <p:nvPr>
            <p:ph type="pic" sz="quarter" idx="10"/>
          </p:nvPr>
        </p:nvPicPr>
        <p:blipFill>
          <a:blip r:embed="rId3"/>
          <a:srcRect l="18580" r="18580"/>
          <a:stretch/>
        </p:blipFill>
        <p:spPr/>
      </p:pic>
    </p:spTree>
    <p:extLst>
      <p:ext uri="{BB962C8B-B14F-4D97-AF65-F5344CB8AC3E}">
        <p14:creationId xmlns:p14="http://schemas.microsoft.com/office/powerpoint/2010/main" val="14565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0E687D-38B8-64AE-2239-EC56CF013F01}"/>
            </a:ext>
          </a:extLst>
        </p:cNvPr>
        <p:cNvGrpSpPr/>
        <p:nvPr/>
      </p:nvGrpSpPr>
      <p:grpSpPr>
        <a:xfrm>
          <a:off x="0" y="0"/>
          <a:ext cx="0" cy="0"/>
          <a:chOff x="0" y="0"/>
          <a:chExt cx="0" cy="0"/>
        </a:xfrm>
      </p:grpSpPr>
      <p:cxnSp>
        <p:nvCxnSpPr>
          <p:cNvPr id="133" name="Straight Connector 13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5" name="Rectangle 13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03BBC7AF-B128-318B-DD68-8A5AF3EB0E4D}"/>
              </a:ext>
            </a:extLst>
          </p:cNvPr>
          <p:cNvPicPr>
            <a:picLocks noGrp="1" noChangeAspect="1"/>
          </p:cNvPicPr>
          <p:nvPr>
            <p:ph type="pic" sz="quarter" idx="13"/>
          </p:nvPr>
        </p:nvPicPr>
        <p:blipFill>
          <a:blip r:embed="rId3"/>
          <a:srcRect l="8889" r="8888" b="-1"/>
          <a:stretch/>
        </p:blipFill>
        <p:spPr>
          <a:xfrm>
            <a:off x="20" y="10"/>
            <a:ext cx="12191980" cy="6857990"/>
          </a:xfrm>
          <a:prstGeom prst="rect">
            <a:avLst/>
          </a:prstGeom>
        </p:spPr>
      </p:pic>
      <p:sp>
        <p:nvSpPr>
          <p:cNvPr id="136" name="Rectangle 135">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0F1453C-FC69-47AC-1556-8576F3CDF79C}"/>
              </a:ext>
            </a:extLst>
          </p:cNvPr>
          <p:cNvSpPr>
            <a:spLocks noGrp="1"/>
          </p:cNvSpPr>
          <p:nvPr>
            <p:ph type="title"/>
          </p:nvPr>
        </p:nvSpPr>
        <p:spPr>
          <a:xfrm>
            <a:off x="1095376" y="170927"/>
            <a:ext cx="10696574" cy="770964"/>
          </a:xfrm>
        </p:spPr>
        <p:txBody>
          <a:bodyPr vert="horz" lIns="91440" tIns="45720" rIns="91440" bIns="45720" rtlCol="0" anchor="b">
            <a:normAutofit/>
          </a:bodyPr>
          <a:lstStyle/>
          <a:p>
            <a:r>
              <a:rPr lang="en-US" sz="4000" dirty="0">
                <a:solidFill>
                  <a:srgbClr val="FFFFFF"/>
                </a:solidFill>
              </a:rPr>
              <a:t>Additional topics</a:t>
            </a:r>
          </a:p>
        </p:txBody>
      </p:sp>
    </p:spTree>
    <p:extLst>
      <p:ext uri="{BB962C8B-B14F-4D97-AF65-F5344CB8AC3E}">
        <p14:creationId xmlns:p14="http://schemas.microsoft.com/office/powerpoint/2010/main" val="25550107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DDBC9C7A-E31C-79AD-5097-3374A4B04CF5}"/>
              </a:ext>
            </a:extLst>
          </p:cNvPr>
          <p:cNvSpPr>
            <a:spLocks noGrp="1"/>
          </p:cNvSpPr>
          <p:nvPr>
            <p:ph type="ctrTitle"/>
          </p:nvPr>
        </p:nvSpPr>
        <p:spPr>
          <a:xfrm>
            <a:off x="2208213" y="1557339"/>
            <a:ext cx="7772400" cy="1470025"/>
          </a:xfrm>
        </p:spPr>
        <p:txBody>
          <a:bodyPr/>
          <a:lstStyle/>
          <a:p>
            <a:pPr eaLnBrk="1" hangingPunct="1"/>
            <a:r>
              <a:rPr altLang="en-US" sz="2400">
                <a:solidFill>
                  <a:srgbClr val="FFFF66"/>
                </a:solidFill>
                <a:latin typeface="Cambria" panose="02040503050406030204" pitchFamily="18" charset="0"/>
              </a:rPr>
              <a:t>Should the program list a child on COPA by the name that appears on their birth certificate or the name the family uses?</a:t>
            </a:r>
          </a:p>
        </p:txBody>
      </p:sp>
      <p:sp>
        <p:nvSpPr>
          <p:cNvPr id="92163" name="Subtitle 2">
            <a:extLst>
              <a:ext uri="{FF2B5EF4-FFF2-40B4-BE49-F238E27FC236}">
                <a16:creationId xmlns:a16="http://schemas.microsoft.com/office/drawing/2014/main" id="{27F973F3-5BF3-4BE3-3CD8-2553DB95AD8C}"/>
              </a:ext>
            </a:extLst>
          </p:cNvPr>
          <p:cNvSpPr>
            <a:spLocks noGrp="1"/>
          </p:cNvSpPr>
          <p:nvPr>
            <p:ph type="subTitle" idx="1"/>
          </p:nvPr>
        </p:nvSpPr>
        <p:spPr>
          <a:xfrm>
            <a:off x="2279650" y="3886200"/>
            <a:ext cx="7704138" cy="1752600"/>
          </a:xfrm>
        </p:spPr>
        <p:txBody>
          <a:bodyPr/>
          <a:lstStyle/>
          <a:p>
            <a:pPr eaLnBrk="1" hangingPunct="1"/>
            <a:r>
              <a:rPr lang="en-US" altLang="en-US" sz="2400" dirty="0">
                <a:latin typeface="Arial" panose="020B0604020202020204" pitchFamily="34" charset="0"/>
                <a:cs typeface="Arial" panose="020B0604020202020204" pitchFamily="34" charset="0"/>
              </a:rPr>
              <a:t>The child’s LEGAL name must be listed on COPA as it appears on the birth certificate.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8A472-1831-C3E8-82D6-FFB3258865FB}"/>
            </a:ext>
          </a:extLst>
        </p:cNvPr>
        <p:cNvGrpSpPr/>
        <p:nvPr/>
      </p:nvGrpSpPr>
      <p:grpSpPr>
        <a:xfrm>
          <a:off x="0" y="0"/>
          <a:ext cx="0" cy="0"/>
          <a:chOff x="0" y="0"/>
          <a:chExt cx="0" cy="0"/>
        </a:xfrm>
      </p:grpSpPr>
      <p:sp>
        <p:nvSpPr>
          <p:cNvPr id="92162" name="Title 1">
            <a:extLst>
              <a:ext uri="{FF2B5EF4-FFF2-40B4-BE49-F238E27FC236}">
                <a16:creationId xmlns:a16="http://schemas.microsoft.com/office/drawing/2014/main" id="{AF1DBF00-45CB-F2BE-379A-BB216578558D}"/>
              </a:ext>
            </a:extLst>
          </p:cNvPr>
          <p:cNvSpPr>
            <a:spLocks noGrp="1"/>
          </p:cNvSpPr>
          <p:nvPr>
            <p:ph type="ctrTitle"/>
          </p:nvPr>
        </p:nvSpPr>
        <p:spPr>
          <a:xfrm>
            <a:off x="2208213" y="1557339"/>
            <a:ext cx="7772400" cy="1470025"/>
          </a:xfrm>
        </p:spPr>
        <p:txBody>
          <a:bodyPr/>
          <a:lstStyle/>
          <a:p>
            <a:pPr eaLnBrk="1" hangingPunct="1"/>
            <a:r>
              <a:rPr lang="en-US" altLang="en-US" sz="2400" dirty="0">
                <a:solidFill>
                  <a:srgbClr val="FFFF66"/>
                </a:solidFill>
                <a:latin typeface="Cambria" panose="02040503050406030204" pitchFamily="18" charset="0"/>
              </a:rPr>
              <a:t>In July, you accept a child for enrollment that has never enrolled before.  He doesn’t show up on the first day of school.  When you call mom, she says she changed her mind and he won’t be enrolling.  She calls back two months later and says she wants him to be considered for enrollment again.  Since it has been 30 days since he was supposed to enroll, do you have to do another application and EV form?</a:t>
            </a:r>
            <a:endParaRPr altLang="en-US" sz="2400" dirty="0">
              <a:solidFill>
                <a:srgbClr val="FFFF66"/>
              </a:solidFill>
              <a:latin typeface="Cambria" panose="02040503050406030204" pitchFamily="18" charset="0"/>
            </a:endParaRPr>
          </a:p>
        </p:txBody>
      </p:sp>
      <p:sp>
        <p:nvSpPr>
          <p:cNvPr id="92163" name="Subtitle 2">
            <a:extLst>
              <a:ext uri="{FF2B5EF4-FFF2-40B4-BE49-F238E27FC236}">
                <a16:creationId xmlns:a16="http://schemas.microsoft.com/office/drawing/2014/main" id="{9A37CC4F-098F-C008-0506-5D4C03C3141F}"/>
              </a:ext>
            </a:extLst>
          </p:cNvPr>
          <p:cNvSpPr>
            <a:spLocks noGrp="1"/>
          </p:cNvSpPr>
          <p:nvPr>
            <p:ph type="subTitle" idx="1"/>
          </p:nvPr>
        </p:nvSpPr>
        <p:spPr>
          <a:xfrm>
            <a:off x="2279650" y="3886200"/>
            <a:ext cx="7704138" cy="1752600"/>
          </a:xfrm>
        </p:spPr>
        <p:txBody>
          <a:bodyPr/>
          <a:lstStyle/>
          <a:p>
            <a:pPr eaLnBrk="1" hangingPunct="1"/>
            <a:r>
              <a:rPr lang="en-US" altLang="en-US" sz="2400" dirty="0">
                <a:latin typeface="Arial" panose="020B0604020202020204" pitchFamily="34" charset="0"/>
                <a:cs typeface="Arial" panose="020B0604020202020204" pitchFamily="34" charset="0"/>
              </a:rPr>
              <a:t>No, because he never enrolled.</a:t>
            </a:r>
          </a:p>
        </p:txBody>
      </p:sp>
    </p:spTree>
    <p:extLst>
      <p:ext uri="{BB962C8B-B14F-4D97-AF65-F5344CB8AC3E}">
        <p14:creationId xmlns:p14="http://schemas.microsoft.com/office/powerpoint/2010/main" val="12793179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9CF7A-2BD7-C224-15FC-BE68BCC10CED}"/>
            </a:ext>
          </a:extLst>
        </p:cNvPr>
        <p:cNvGrpSpPr/>
        <p:nvPr/>
      </p:nvGrpSpPr>
      <p:grpSpPr>
        <a:xfrm>
          <a:off x="0" y="0"/>
          <a:ext cx="0" cy="0"/>
          <a:chOff x="0" y="0"/>
          <a:chExt cx="0" cy="0"/>
        </a:xfrm>
      </p:grpSpPr>
      <p:sp>
        <p:nvSpPr>
          <p:cNvPr id="92162" name="Title 1">
            <a:extLst>
              <a:ext uri="{FF2B5EF4-FFF2-40B4-BE49-F238E27FC236}">
                <a16:creationId xmlns:a16="http://schemas.microsoft.com/office/drawing/2014/main" id="{077CE1D4-C4B1-461B-FF2C-721699C868F0}"/>
              </a:ext>
            </a:extLst>
          </p:cNvPr>
          <p:cNvSpPr>
            <a:spLocks noGrp="1"/>
          </p:cNvSpPr>
          <p:nvPr>
            <p:ph type="ctrTitle"/>
          </p:nvPr>
        </p:nvSpPr>
        <p:spPr>
          <a:xfrm>
            <a:off x="2208213" y="1557339"/>
            <a:ext cx="7772400" cy="1470025"/>
          </a:xfrm>
        </p:spPr>
        <p:txBody>
          <a:bodyPr/>
          <a:lstStyle/>
          <a:p>
            <a:pPr eaLnBrk="1" hangingPunct="1"/>
            <a:r>
              <a:rPr lang="en-US" altLang="en-US" sz="2400" dirty="0">
                <a:solidFill>
                  <a:srgbClr val="FFFF66"/>
                </a:solidFill>
                <a:latin typeface="Cambria" panose="02040503050406030204" pitchFamily="18" charset="0"/>
              </a:rPr>
              <a:t>Same scenario as before.  However, this is a second year child that was enrolled at the end of the previous school year and he doesn’t show up on day one of the new year.  Mom calls two months later and wants him considered for enrollment.  Do you now need a new application and EV form?</a:t>
            </a:r>
            <a:endParaRPr altLang="en-US" sz="2400" dirty="0">
              <a:solidFill>
                <a:srgbClr val="FFFF66"/>
              </a:solidFill>
              <a:latin typeface="Cambria" panose="02040503050406030204" pitchFamily="18" charset="0"/>
            </a:endParaRPr>
          </a:p>
        </p:txBody>
      </p:sp>
      <p:sp>
        <p:nvSpPr>
          <p:cNvPr id="92163" name="Subtitle 2">
            <a:extLst>
              <a:ext uri="{FF2B5EF4-FFF2-40B4-BE49-F238E27FC236}">
                <a16:creationId xmlns:a16="http://schemas.microsoft.com/office/drawing/2014/main" id="{6A221D6B-A03B-B7F4-02CB-BBFE3B4E6EC4}"/>
              </a:ext>
            </a:extLst>
          </p:cNvPr>
          <p:cNvSpPr>
            <a:spLocks noGrp="1"/>
          </p:cNvSpPr>
          <p:nvPr>
            <p:ph type="subTitle" idx="1"/>
          </p:nvPr>
        </p:nvSpPr>
        <p:spPr>
          <a:xfrm>
            <a:off x="2279650" y="3886200"/>
            <a:ext cx="7704138" cy="1752600"/>
          </a:xfrm>
        </p:spPr>
        <p:txBody>
          <a:bodyPr/>
          <a:lstStyle/>
          <a:p>
            <a:pPr eaLnBrk="1" hangingPunct="1"/>
            <a:r>
              <a:rPr lang="en-US" altLang="en-US" sz="2400" dirty="0">
                <a:latin typeface="Arial" panose="020B0604020202020204" pitchFamily="34" charset="0"/>
                <a:cs typeface="Arial" panose="020B0604020202020204" pitchFamily="34" charset="0"/>
              </a:rPr>
              <a:t>Yes.  Since he was previously enrolled, you have to reverify everything if he crosses the 30 day threshold after the first day of school.</a:t>
            </a:r>
          </a:p>
        </p:txBody>
      </p:sp>
    </p:spTree>
    <p:extLst>
      <p:ext uri="{BB962C8B-B14F-4D97-AF65-F5344CB8AC3E}">
        <p14:creationId xmlns:p14="http://schemas.microsoft.com/office/powerpoint/2010/main" val="33041145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C4E8CDE0-00F8-6C03-1FDE-82EF61395061}"/>
              </a:ext>
            </a:extLst>
          </p:cNvPr>
          <p:cNvSpPr>
            <a:spLocks noGrp="1"/>
          </p:cNvSpPr>
          <p:nvPr>
            <p:ph type="ctrTitle"/>
          </p:nvPr>
        </p:nvSpPr>
        <p:spPr>
          <a:xfrm>
            <a:off x="2208213" y="1557339"/>
            <a:ext cx="7772400" cy="1470025"/>
          </a:xfrm>
        </p:spPr>
        <p:txBody>
          <a:bodyPr/>
          <a:lstStyle/>
          <a:p>
            <a:pPr eaLnBrk="1" hangingPunct="1"/>
            <a:r>
              <a:rPr altLang="en-US" sz="2400" dirty="0">
                <a:solidFill>
                  <a:srgbClr val="FFFF66"/>
                </a:solidFill>
                <a:latin typeface="Cambria" panose="02040503050406030204" pitchFamily="18" charset="0"/>
              </a:rPr>
              <a:t>Jack is enrolled in Head Start this year and will return next year.  COPA shows that it is a "Two Parent" family.  Mom and dad divorce.  Mom comes to fill out an application for Jack's little brother next year.  Mom says it's a "Single Parent" family now.  Should the interviewer list it as a Single Parent family on COPA even though it will change the family data sheet and show that Jack is now in a Single Parent family and won't match his application?</a:t>
            </a:r>
          </a:p>
        </p:txBody>
      </p:sp>
      <p:sp>
        <p:nvSpPr>
          <p:cNvPr id="93187" name="Subtitle 2">
            <a:extLst>
              <a:ext uri="{FF2B5EF4-FFF2-40B4-BE49-F238E27FC236}">
                <a16:creationId xmlns:a16="http://schemas.microsoft.com/office/drawing/2014/main" id="{49A0ED64-3889-E78D-60AD-27B934789A3D}"/>
              </a:ext>
            </a:extLst>
          </p:cNvPr>
          <p:cNvSpPr>
            <a:spLocks noGrp="1"/>
          </p:cNvSpPr>
          <p:nvPr>
            <p:ph type="subTitle" idx="1"/>
          </p:nvPr>
        </p:nvSpPr>
        <p:spPr>
          <a:xfrm>
            <a:off x="2279650" y="4292600"/>
            <a:ext cx="7704138" cy="1752600"/>
          </a:xfrm>
        </p:spPr>
        <p:txBody>
          <a:bodyPr/>
          <a:lstStyle/>
          <a:p>
            <a:pPr eaLnBrk="1" hangingPunct="1"/>
            <a:r>
              <a:rPr lang="en-US" altLang="en-US" sz="2400">
                <a:latin typeface="Arial" panose="020B0604020202020204" pitchFamily="34" charset="0"/>
                <a:cs typeface="Arial" panose="020B0604020202020204" pitchFamily="34" charset="0"/>
              </a:rPr>
              <a:t>Yes, the information from the new application should be put on COPA.  Jack’s “snapshot” will still have it recorded that he was in a two parent family when he was made eligible.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9">
            <a:extLst>
              <a:ext uri="{FF2B5EF4-FFF2-40B4-BE49-F238E27FC236}">
                <a16:creationId xmlns:a16="http://schemas.microsoft.com/office/drawing/2014/main" id="{18B0FB91-168B-2032-0E04-EBB113FF45A7}"/>
              </a:ext>
            </a:extLst>
          </p:cNvPr>
          <p:cNvSpPr>
            <a:spLocks noGrp="1"/>
          </p:cNvSpPr>
          <p:nvPr>
            <p:ph type="title"/>
          </p:nvPr>
        </p:nvSpPr>
        <p:spPr>
          <a:xfrm>
            <a:off x="2136775" y="228600"/>
            <a:ext cx="8153400" cy="990600"/>
          </a:xfrm>
        </p:spPr>
        <p:txBody>
          <a:bodyPr/>
          <a:lstStyle/>
          <a:p>
            <a:pPr algn="ctr" eaLnBrk="1" hangingPunct="1"/>
            <a:r>
              <a:rPr lang="en-US" altLang="en-US"/>
              <a:t>Frequently Asked Questions</a:t>
            </a:r>
          </a:p>
        </p:txBody>
      </p:sp>
      <p:sp>
        <p:nvSpPr>
          <p:cNvPr id="112673" name="AutoShape 33">
            <a:extLst>
              <a:ext uri="{FF2B5EF4-FFF2-40B4-BE49-F238E27FC236}">
                <a16:creationId xmlns:a16="http://schemas.microsoft.com/office/drawing/2014/main" id="{5A39DA8C-9779-33F8-6CCB-B048494CDBC0}"/>
              </a:ext>
            </a:extLst>
          </p:cNvPr>
          <p:cNvSpPr>
            <a:spLocks noChangeArrowheads="1"/>
          </p:cNvSpPr>
          <p:nvPr/>
        </p:nvSpPr>
        <p:spPr bwMode="gray">
          <a:xfrm>
            <a:off x="3276600" y="1981201"/>
            <a:ext cx="5486400" cy="122872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blurRad="50800" dist="63500" dir="2700000" algn="tl" rotWithShape="0">
              <a:prstClr val="black">
                <a:alpha val="40000"/>
              </a:prstClr>
            </a:outerShdw>
          </a:effectLst>
        </p:spPr>
        <p:txBody>
          <a:bodyPr anchor="ctr"/>
          <a:lstStyle/>
          <a:p>
            <a:pPr algn="r" eaLnBrk="0" fontAlgn="base" hangingPunct="0">
              <a:spcBef>
                <a:spcPct val="0"/>
              </a:spcBef>
              <a:spcAft>
                <a:spcPct val="0"/>
              </a:spcAft>
              <a:defRPr/>
            </a:pPr>
            <a:r>
              <a:rPr lang="en-US" b="1">
                <a:solidFill>
                  <a:srgbClr val="000000"/>
                </a:solidFill>
                <a:latin typeface="Arial" charset="0"/>
                <a:cs typeface="Arial" panose="020B0604020202020204" pitchFamily="34" charset="0"/>
              </a:rPr>
              <a:t>                 </a:t>
            </a:r>
            <a:endParaRPr lang="en-US">
              <a:solidFill>
                <a:srgbClr val="000000"/>
              </a:solidFill>
              <a:latin typeface="Arial" charset="0"/>
              <a:cs typeface="Arial" panose="020B0604020202020204" pitchFamily="34" charset="0"/>
            </a:endParaRPr>
          </a:p>
        </p:txBody>
      </p:sp>
      <p:sp>
        <p:nvSpPr>
          <p:cNvPr id="37" name="AutoShape 33">
            <a:extLst>
              <a:ext uri="{FF2B5EF4-FFF2-40B4-BE49-F238E27FC236}">
                <a16:creationId xmlns:a16="http://schemas.microsoft.com/office/drawing/2014/main" id="{4537A10D-BEB5-F208-01C4-F1E0C9F17E50}"/>
              </a:ext>
            </a:extLst>
          </p:cNvPr>
          <p:cNvSpPr>
            <a:spLocks noChangeArrowheads="1"/>
          </p:cNvSpPr>
          <p:nvPr/>
        </p:nvSpPr>
        <p:spPr bwMode="gray">
          <a:xfrm>
            <a:off x="3298825" y="3860801"/>
            <a:ext cx="5486400" cy="244792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blurRad="50800" dist="63500" dir="2700000" algn="tl" rotWithShape="0">
              <a:prstClr val="black">
                <a:alpha val="40000"/>
              </a:prstClr>
            </a:outerShdw>
          </a:effectLst>
        </p:spPr>
        <p:txBody>
          <a:bodyPr anchor="ctr"/>
          <a:lstStyle/>
          <a:p>
            <a:pPr algn="r" eaLnBrk="0" fontAlgn="base" hangingPunct="0">
              <a:spcBef>
                <a:spcPct val="0"/>
              </a:spcBef>
              <a:spcAft>
                <a:spcPct val="0"/>
              </a:spcAft>
              <a:defRPr/>
            </a:pPr>
            <a:endParaRPr lang="en-US">
              <a:solidFill>
                <a:srgbClr val="000000"/>
              </a:solidFill>
              <a:latin typeface="Arial" charset="0"/>
              <a:cs typeface="Arial" panose="020B0604020202020204" pitchFamily="34" charset="0"/>
            </a:endParaRPr>
          </a:p>
        </p:txBody>
      </p:sp>
      <p:sp>
        <p:nvSpPr>
          <p:cNvPr id="33" name="AutoShape 26">
            <a:extLst>
              <a:ext uri="{FF2B5EF4-FFF2-40B4-BE49-F238E27FC236}">
                <a16:creationId xmlns:a16="http://schemas.microsoft.com/office/drawing/2014/main" id="{B556C664-F96A-DB89-7976-AB90F672C2EC}"/>
              </a:ext>
            </a:extLst>
          </p:cNvPr>
          <p:cNvSpPr>
            <a:spLocks noChangeArrowheads="1"/>
          </p:cNvSpPr>
          <p:nvPr/>
        </p:nvSpPr>
        <p:spPr bwMode="gray">
          <a:xfrm>
            <a:off x="3393180" y="4365923"/>
            <a:ext cx="1057275" cy="1004888"/>
          </a:xfrm>
          <a:prstGeom prst="roundRect">
            <a:avLst>
              <a:gd name="adj" fmla="val 11921"/>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base">
              <a:spcBef>
                <a:spcPct val="0"/>
              </a:spcBef>
              <a:spcAft>
                <a:spcPct val="0"/>
              </a:spcAft>
              <a:defRPr/>
            </a:pPr>
            <a:r>
              <a:rPr lang="en-US" sz="2800" b="1" dirty="0">
                <a:solidFill>
                  <a:prstClr val="white"/>
                </a:solidFill>
                <a:effectLst>
                  <a:outerShdw blurRad="38100" dist="38100" dir="2700000" algn="tl">
                    <a:srgbClr val="000000">
                      <a:alpha val="43137"/>
                    </a:srgbClr>
                  </a:outerShdw>
                </a:effectLst>
                <a:latin typeface="Tw Cen MT"/>
              </a:rPr>
              <a:t>A.</a:t>
            </a:r>
          </a:p>
        </p:txBody>
      </p:sp>
      <p:sp>
        <p:nvSpPr>
          <p:cNvPr id="35" name="AutoShape 34">
            <a:extLst>
              <a:ext uri="{FF2B5EF4-FFF2-40B4-BE49-F238E27FC236}">
                <a16:creationId xmlns:a16="http://schemas.microsoft.com/office/drawing/2014/main" id="{75365846-D7FE-EB76-A4F5-0BA112C213A6}"/>
              </a:ext>
            </a:extLst>
          </p:cNvPr>
          <p:cNvSpPr>
            <a:spLocks noChangeArrowheads="1"/>
          </p:cNvSpPr>
          <p:nvPr/>
        </p:nvSpPr>
        <p:spPr bwMode="gray">
          <a:xfrm>
            <a:off x="3390901" y="2095500"/>
            <a:ext cx="1057275" cy="1004888"/>
          </a:xfrm>
          <a:prstGeom prst="roundRect">
            <a:avLst>
              <a:gd name="adj" fmla="val 11921"/>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base">
              <a:spcBef>
                <a:spcPct val="0"/>
              </a:spcBef>
              <a:spcAft>
                <a:spcPct val="0"/>
              </a:spcAft>
              <a:defRPr/>
            </a:pPr>
            <a:r>
              <a:rPr lang="en-US" sz="2800" b="1" dirty="0">
                <a:solidFill>
                  <a:prstClr val="white"/>
                </a:solidFill>
                <a:effectLst>
                  <a:outerShdw blurRad="38100" dist="38100" dir="2700000" algn="tl">
                    <a:srgbClr val="000000">
                      <a:alpha val="43137"/>
                    </a:srgbClr>
                  </a:outerShdw>
                </a:effectLst>
                <a:latin typeface="Tw Cen MT"/>
              </a:rPr>
              <a:t>Q.</a:t>
            </a:r>
          </a:p>
        </p:txBody>
      </p:sp>
      <p:sp>
        <p:nvSpPr>
          <p:cNvPr id="38" name="Rectangle 37">
            <a:extLst>
              <a:ext uri="{FF2B5EF4-FFF2-40B4-BE49-F238E27FC236}">
                <a16:creationId xmlns:a16="http://schemas.microsoft.com/office/drawing/2014/main" id="{F64A8E80-CF7B-4EA4-D900-8BB7DFD19D87}"/>
              </a:ext>
            </a:extLst>
          </p:cNvPr>
          <p:cNvSpPr/>
          <p:nvPr/>
        </p:nvSpPr>
        <p:spPr>
          <a:xfrm>
            <a:off x="4648200" y="2128838"/>
            <a:ext cx="4019550" cy="646112"/>
          </a:xfrm>
          <a:prstGeom prst="rect">
            <a:avLst/>
          </a:prstGeom>
        </p:spPr>
        <p:txBody>
          <a:bodyPr>
            <a:spAutoFit/>
          </a:bodyPr>
          <a:lstStyle/>
          <a:p>
            <a:pPr eaLnBrk="0" fontAlgn="base" hangingPunct="0">
              <a:spcBef>
                <a:spcPct val="0"/>
              </a:spcBef>
              <a:spcAft>
                <a:spcPct val="0"/>
              </a:spcAft>
              <a:defRPr/>
            </a:pPr>
            <a:r>
              <a:rPr lang="en-US" b="1" dirty="0">
                <a:solidFill>
                  <a:srgbClr val="000000"/>
                </a:solidFill>
                <a:latin typeface="Arial" charset="0"/>
                <a:cs typeface="Arial" panose="020B0604020202020204" pitchFamily="34" charset="0"/>
              </a:rPr>
              <a:t>Which of the following </a:t>
            </a:r>
            <a:r>
              <a:rPr lang="en-US" b="1" u="sng" dirty="0">
                <a:solidFill>
                  <a:srgbClr val="000000"/>
                </a:solidFill>
                <a:latin typeface="Arial" charset="0"/>
                <a:cs typeface="Arial" panose="020B0604020202020204" pitchFamily="34" charset="0"/>
              </a:rPr>
              <a:t>CANNOT</a:t>
            </a:r>
            <a:r>
              <a:rPr lang="en-US" b="1" dirty="0">
                <a:solidFill>
                  <a:srgbClr val="000000"/>
                </a:solidFill>
                <a:latin typeface="Arial" charset="0"/>
                <a:cs typeface="Arial" panose="020B0604020202020204" pitchFamily="34" charset="0"/>
              </a:rPr>
              <a:t> be used to verify child support?</a:t>
            </a:r>
            <a:endParaRPr lang="en-US" dirty="0">
              <a:solidFill>
                <a:srgbClr val="000000"/>
              </a:solidFill>
              <a:latin typeface="Arial" charset="0"/>
              <a:cs typeface="Arial" panose="020B0604020202020204" pitchFamily="34" charset="0"/>
            </a:endParaRPr>
          </a:p>
        </p:txBody>
      </p:sp>
      <p:sp>
        <p:nvSpPr>
          <p:cNvPr id="40" name="Rectangle 39">
            <a:extLst>
              <a:ext uri="{FF2B5EF4-FFF2-40B4-BE49-F238E27FC236}">
                <a16:creationId xmlns:a16="http://schemas.microsoft.com/office/drawing/2014/main" id="{CA76AB8A-6A81-2CE6-2C18-5AC9D2500BFD}"/>
              </a:ext>
            </a:extLst>
          </p:cNvPr>
          <p:cNvSpPr/>
          <p:nvPr/>
        </p:nvSpPr>
        <p:spPr>
          <a:xfrm>
            <a:off x="4648200" y="4365625"/>
            <a:ext cx="4019550" cy="1754188"/>
          </a:xfrm>
          <a:prstGeom prst="rect">
            <a:avLst/>
          </a:prstGeom>
        </p:spPr>
        <p:txBody>
          <a:bodyPr>
            <a:spAutoFit/>
          </a:bodyPr>
          <a:lstStyle/>
          <a:p>
            <a:pPr marL="342900" indent="-342900" eaLnBrk="0" fontAlgn="base" hangingPunct="0">
              <a:spcBef>
                <a:spcPct val="0"/>
              </a:spcBef>
              <a:spcAft>
                <a:spcPct val="0"/>
              </a:spcAft>
              <a:buFontTx/>
              <a:buAutoNum type="alphaUcPeriod"/>
              <a:defRPr/>
            </a:pPr>
            <a:r>
              <a:rPr lang="en-US" b="1" dirty="0">
                <a:solidFill>
                  <a:srgbClr val="000000"/>
                </a:solidFill>
                <a:latin typeface="Arial Narrow" panose="020B0606020202030204" pitchFamily="34" charset="0"/>
                <a:cs typeface="Arial" panose="020B0604020202020204" pitchFamily="34" charset="0"/>
              </a:rPr>
              <a:t>A written statement from the person receiving child support</a:t>
            </a:r>
          </a:p>
          <a:p>
            <a:pPr marL="342900" indent="-342900" eaLnBrk="0" fontAlgn="base" hangingPunct="0">
              <a:spcBef>
                <a:spcPct val="0"/>
              </a:spcBef>
              <a:spcAft>
                <a:spcPct val="0"/>
              </a:spcAft>
              <a:buFontTx/>
              <a:buAutoNum type="alphaUcPeriod"/>
              <a:defRPr/>
            </a:pPr>
            <a:r>
              <a:rPr lang="en-US" b="1" dirty="0">
                <a:solidFill>
                  <a:srgbClr val="000000"/>
                </a:solidFill>
                <a:latin typeface="Arial Narrow" panose="020B0606020202030204" pitchFamily="34" charset="0"/>
                <a:cs typeface="Arial" panose="020B0604020202020204" pitchFamily="34" charset="0"/>
              </a:rPr>
              <a:t>A written statement from the person giving the child support</a:t>
            </a:r>
          </a:p>
          <a:p>
            <a:pPr marL="342900" indent="-342900" eaLnBrk="0" fontAlgn="base" hangingPunct="0">
              <a:spcBef>
                <a:spcPct val="0"/>
              </a:spcBef>
              <a:spcAft>
                <a:spcPct val="0"/>
              </a:spcAft>
              <a:buFontTx/>
              <a:buAutoNum type="alphaUcPeriod"/>
              <a:defRPr/>
            </a:pPr>
            <a:r>
              <a:rPr lang="en-US" b="1" dirty="0">
                <a:solidFill>
                  <a:srgbClr val="000000"/>
                </a:solidFill>
                <a:latin typeface="Arial Narrow" panose="020B0606020202030204" pitchFamily="34" charset="0"/>
                <a:cs typeface="Arial" panose="020B0604020202020204" pitchFamily="34" charset="0"/>
              </a:rPr>
              <a:t>A court document</a:t>
            </a:r>
          </a:p>
          <a:p>
            <a:pPr marL="342900" indent="-342900" eaLnBrk="0" fontAlgn="base" hangingPunct="0">
              <a:spcBef>
                <a:spcPct val="0"/>
              </a:spcBef>
              <a:spcAft>
                <a:spcPct val="0"/>
              </a:spcAft>
              <a:buFontTx/>
              <a:buAutoNum type="alphaUcPeriod"/>
              <a:defRPr/>
            </a:pPr>
            <a:r>
              <a:rPr lang="en-US" b="1" dirty="0">
                <a:solidFill>
                  <a:srgbClr val="000000"/>
                </a:solidFill>
                <a:latin typeface="Arial Narrow" panose="020B0606020202030204" pitchFamily="34" charset="0"/>
                <a:cs typeface="Arial" panose="020B0604020202020204" pitchFamily="34" charset="0"/>
              </a:rPr>
              <a:t>A letter from an attorney</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up)">
                                      <p:cBhvr>
                                        <p:cTn id="7" dur="1000"/>
                                        <p:tgtEl>
                                          <p:spTgt spid="38">
                                            <p:txEl>
                                              <p:pRg st="0" end="0"/>
                                            </p:txEl>
                                          </p:spTgt>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wipe(down)">
                                      <p:cBhvr>
                                        <p:cTn id="11" dur="500"/>
                                        <p:tgtEl>
                                          <p:spTgt spid="40">
                                            <p:txEl>
                                              <p:pRg st="0" end="0"/>
                                            </p:txEl>
                                          </p:spTgt>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iterate type="lt">
                                    <p:tmPct val="0"/>
                                  </p:iterate>
                                  <p:childTnLst>
                                    <p:set>
                                      <p:cBhvr>
                                        <p:cTn id="14" dur="1" fill="hold">
                                          <p:stCondLst>
                                            <p:cond delay="0"/>
                                          </p:stCondLst>
                                        </p:cTn>
                                        <p:tgtEl>
                                          <p:spTgt spid="40">
                                            <p:txEl>
                                              <p:pRg st="1" end="1"/>
                                            </p:txEl>
                                          </p:spTgt>
                                        </p:tgtEl>
                                        <p:attrNameLst>
                                          <p:attrName>style.visibility</p:attrName>
                                        </p:attrNameLst>
                                      </p:cBhvr>
                                      <p:to>
                                        <p:strVal val="visible"/>
                                      </p:to>
                                    </p:set>
                                    <p:animEffect transition="in" filter="wipe(down)">
                                      <p:cBhvr>
                                        <p:cTn id="15" dur="500"/>
                                        <p:tgtEl>
                                          <p:spTgt spid="40">
                                            <p:txEl>
                                              <p:pRg st="1" end="1"/>
                                            </p:txEl>
                                          </p:spTgt>
                                        </p:tgtEl>
                                      </p:cBhvr>
                                    </p:animEffect>
                                  </p:childTnLst>
                                </p:cTn>
                              </p:par>
                            </p:childTnLst>
                          </p:cTn>
                        </p:par>
                        <p:par>
                          <p:cTn id="16" fill="hold" nodeType="afterGroup">
                            <p:stCondLst>
                              <p:cond delay="2000"/>
                            </p:stCondLst>
                            <p:childTnLst>
                              <p:par>
                                <p:cTn id="17" presetID="22" presetClass="entr" presetSubtype="4" fill="hold" nodeType="afterEffect">
                                  <p:stCondLst>
                                    <p:cond delay="0"/>
                                  </p:stCondLst>
                                  <p:childTnLst>
                                    <p:set>
                                      <p:cBhvr>
                                        <p:cTn id="18" dur="1" fill="hold">
                                          <p:stCondLst>
                                            <p:cond delay="0"/>
                                          </p:stCondLst>
                                        </p:cTn>
                                        <p:tgtEl>
                                          <p:spTgt spid="40">
                                            <p:txEl>
                                              <p:pRg st="2" end="2"/>
                                            </p:txEl>
                                          </p:spTgt>
                                        </p:tgtEl>
                                        <p:attrNameLst>
                                          <p:attrName>style.visibility</p:attrName>
                                        </p:attrNameLst>
                                      </p:cBhvr>
                                      <p:to>
                                        <p:strVal val="visible"/>
                                      </p:to>
                                    </p:set>
                                    <p:animEffect transition="in" filter="wipe(down)">
                                      <p:cBhvr>
                                        <p:cTn id="19" dur="500"/>
                                        <p:tgtEl>
                                          <p:spTgt spid="40">
                                            <p:txEl>
                                              <p:pRg st="2" end="2"/>
                                            </p:txEl>
                                          </p:spTgt>
                                        </p:tgtEl>
                                      </p:cBhvr>
                                    </p:animEffect>
                                  </p:childTnLst>
                                </p:cTn>
                              </p:par>
                            </p:childTnLst>
                          </p:cTn>
                        </p:par>
                        <p:par>
                          <p:cTn id="20" fill="hold" nodeType="afterGroup">
                            <p:stCondLst>
                              <p:cond delay="2500"/>
                            </p:stCondLst>
                            <p:childTnLst>
                              <p:par>
                                <p:cTn id="21" presetID="22" presetClass="entr" presetSubtype="4" fill="hold" nodeType="afterEffect">
                                  <p:stCondLst>
                                    <p:cond delay="0"/>
                                  </p:stCondLst>
                                  <p:childTnLst>
                                    <p:set>
                                      <p:cBhvr>
                                        <p:cTn id="22" dur="1" fill="hold">
                                          <p:stCondLst>
                                            <p:cond delay="0"/>
                                          </p:stCondLst>
                                        </p:cTn>
                                        <p:tgtEl>
                                          <p:spTgt spid="40">
                                            <p:txEl>
                                              <p:pRg st="3" end="3"/>
                                            </p:txEl>
                                          </p:spTgt>
                                        </p:tgtEl>
                                        <p:attrNameLst>
                                          <p:attrName>style.visibility</p:attrName>
                                        </p:attrNameLst>
                                      </p:cBhvr>
                                      <p:to>
                                        <p:strVal val="visible"/>
                                      </p:to>
                                    </p:set>
                                    <p:animEffect transition="in" filter="wipe(down)">
                                      <p:cBhvr>
                                        <p:cTn id="23" dur="500"/>
                                        <p:tgtEl>
                                          <p:spTgt spid="40">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40">
                                            <p:txEl>
                                              <p:pRg st="1" end="1"/>
                                            </p:txEl>
                                          </p:spTgt>
                                        </p:tgtEl>
                                        <p:attrNameLst>
                                          <p:attrName>style.color</p:attrName>
                                        </p:attrNameLst>
                                      </p:cBhvr>
                                      <p:to>
                                        <p:clrVal>
                                          <a:schemeClr val="accent2"/>
                                        </p:clrVal>
                                      </p:to>
                                    </p:set>
                                    <p:set>
                                      <p:cBhvr>
                                        <p:cTn id="28" dur="500" fill="hold"/>
                                        <p:tgtEl>
                                          <p:spTgt spid="40">
                                            <p:txEl>
                                              <p:pRg st="1" end="1"/>
                                            </p:txEl>
                                          </p:spTgt>
                                        </p:tgtEl>
                                        <p:attrNameLst>
                                          <p:attrName>fillcolor</p:attrName>
                                        </p:attrNameLst>
                                      </p:cBhvr>
                                      <p:to>
                                        <p:clrVal>
                                          <a:schemeClr val="accent2"/>
                                        </p:clrVal>
                                      </p:to>
                                    </p:set>
                                    <p:set>
                                      <p:cBhvr>
                                        <p:cTn id="29" dur="500" fill="hold"/>
                                        <p:tgtEl>
                                          <p:spTgt spid="4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9">
            <a:extLst>
              <a:ext uri="{FF2B5EF4-FFF2-40B4-BE49-F238E27FC236}">
                <a16:creationId xmlns:a16="http://schemas.microsoft.com/office/drawing/2014/main" id="{B555F70A-0B18-DD6C-297B-A331541AC334}"/>
              </a:ext>
            </a:extLst>
          </p:cNvPr>
          <p:cNvSpPr>
            <a:spLocks noGrp="1"/>
          </p:cNvSpPr>
          <p:nvPr>
            <p:ph type="title"/>
          </p:nvPr>
        </p:nvSpPr>
        <p:spPr>
          <a:xfrm>
            <a:off x="2136775" y="228600"/>
            <a:ext cx="8153400" cy="990600"/>
          </a:xfrm>
        </p:spPr>
        <p:txBody>
          <a:bodyPr/>
          <a:lstStyle/>
          <a:p>
            <a:pPr algn="ctr" eaLnBrk="1" hangingPunct="1"/>
            <a:r>
              <a:rPr lang="en-US" altLang="en-US"/>
              <a:t>Frequently Asked Questions</a:t>
            </a:r>
          </a:p>
        </p:txBody>
      </p:sp>
      <p:sp>
        <p:nvSpPr>
          <p:cNvPr id="112673" name="AutoShape 33">
            <a:extLst>
              <a:ext uri="{FF2B5EF4-FFF2-40B4-BE49-F238E27FC236}">
                <a16:creationId xmlns:a16="http://schemas.microsoft.com/office/drawing/2014/main" id="{8605DEC5-AA1D-C363-DC20-11E8E750A7AF}"/>
              </a:ext>
            </a:extLst>
          </p:cNvPr>
          <p:cNvSpPr>
            <a:spLocks noChangeArrowheads="1"/>
          </p:cNvSpPr>
          <p:nvPr/>
        </p:nvSpPr>
        <p:spPr bwMode="gray">
          <a:xfrm>
            <a:off x="3276600" y="1981201"/>
            <a:ext cx="5486400" cy="122872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blurRad="50800" dist="63500" dir="2700000" algn="tl" rotWithShape="0">
              <a:prstClr val="black">
                <a:alpha val="40000"/>
              </a:prstClr>
            </a:outerShdw>
          </a:effectLst>
        </p:spPr>
        <p:txBody>
          <a:bodyPr anchor="ctr"/>
          <a:lstStyle/>
          <a:p>
            <a:pPr algn="r" eaLnBrk="0" fontAlgn="base" hangingPunct="0">
              <a:spcBef>
                <a:spcPct val="0"/>
              </a:spcBef>
              <a:spcAft>
                <a:spcPct val="0"/>
              </a:spcAft>
              <a:defRPr/>
            </a:pPr>
            <a:r>
              <a:rPr lang="en-US" b="1">
                <a:solidFill>
                  <a:srgbClr val="000000"/>
                </a:solidFill>
                <a:latin typeface="Arial" charset="0"/>
                <a:cs typeface="Arial" panose="020B0604020202020204" pitchFamily="34" charset="0"/>
              </a:rPr>
              <a:t>                 </a:t>
            </a:r>
            <a:endParaRPr lang="en-US">
              <a:solidFill>
                <a:srgbClr val="000000"/>
              </a:solidFill>
              <a:latin typeface="Arial" charset="0"/>
              <a:cs typeface="Arial" panose="020B0604020202020204" pitchFamily="34" charset="0"/>
            </a:endParaRPr>
          </a:p>
        </p:txBody>
      </p:sp>
      <p:sp>
        <p:nvSpPr>
          <p:cNvPr id="37" name="AutoShape 33">
            <a:extLst>
              <a:ext uri="{FF2B5EF4-FFF2-40B4-BE49-F238E27FC236}">
                <a16:creationId xmlns:a16="http://schemas.microsoft.com/office/drawing/2014/main" id="{5845CCD4-3F9E-8739-CA18-7E03C6275D82}"/>
              </a:ext>
            </a:extLst>
          </p:cNvPr>
          <p:cNvSpPr>
            <a:spLocks noChangeArrowheads="1"/>
          </p:cNvSpPr>
          <p:nvPr/>
        </p:nvSpPr>
        <p:spPr bwMode="gray">
          <a:xfrm>
            <a:off x="3298825" y="4213226"/>
            <a:ext cx="5486400" cy="173672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blurRad="50800" dist="63500" dir="2700000" algn="tl" rotWithShape="0">
              <a:prstClr val="black">
                <a:alpha val="40000"/>
              </a:prstClr>
            </a:outerShdw>
          </a:effectLst>
        </p:spPr>
        <p:txBody>
          <a:bodyPr anchor="ctr"/>
          <a:lstStyle/>
          <a:p>
            <a:pPr algn="r" eaLnBrk="0" fontAlgn="base" hangingPunct="0">
              <a:spcBef>
                <a:spcPct val="0"/>
              </a:spcBef>
              <a:spcAft>
                <a:spcPct val="0"/>
              </a:spcAft>
              <a:defRPr/>
            </a:pPr>
            <a:endParaRPr lang="en-US">
              <a:solidFill>
                <a:srgbClr val="000000"/>
              </a:solidFill>
              <a:latin typeface="Arial" charset="0"/>
              <a:cs typeface="Arial" panose="020B0604020202020204" pitchFamily="34" charset="0"/>
            </a:endParaRPr>
          </a:p>
        </p:txBody>
      </p:sp>
      <p:sp>
        <p:nvSpPr>
          <p:cNvPr id="33" name="AutoShape 26">
            <a:extLst>
              <a:ext uri="{FF2B5EF4-FFF2-40B4-BE49-F238E27FC236}">
                <a16:creationId xmlns:a16="http://schemas.microsoft.com/office/drawing/2014/main" id="{6FD66B77-01DC-A816-84CE-1A90294F1445}"/>
              </a:ext>
            </a:extLst>
          </p:cNvPr>
          <p:cNvSpPr>
            <a:spLocks noChangeArrowheads="1"/>
          </p:cNvSpPr>
          <p:nvPr/>
        </p:nvSpPr>
        <p:spPr bwMode="gray">
          <a:xfrm>
            <a:off x="3393180" y="4365923"/>
            <a:ext cx="1057275" cy="1004888"/>
          </a:xfrm>
          <a:prstGeom prst="roundRect">
            <a:avLst>
              <a:gd name="adj" fmla="val 11921"/>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base">
              <a:spcBef>
                <a:spcPct val="0"/>
              </a:spcBef>
              <a:spcAft>
                <a:spcPct val="0"/>
              </a:spcAft>
              <a:defRPr/>
            </a:pPr>
            <a:r>
              <a:rPr lang="en-US" sz="2800" b="1" dirty="0">
                <a:solidFill>
                  <a:prstClr val="white"/>
                </a:solidFill>
                <a:effectLst>
                  <a:outerShdw blurRad="38100" dist="38100" dir="2700000" algn="tl">
                    <a:srgbClr val="000000">
                      <a:alpha val="43137"/>
                    </a:srgbClr>
                  </a:outerShdw>
                </a:effectLst>
                <a:latin typeface="Tw Cen MT"/>
              </a:rPr>
              <a:t>A.</a:t>
            </a:r>
          </a:p>
        </p:txBody>
      </p:sp>
      <p:sp>
        <p:nvSpPr>
          <p:cNvPr id="35" name="AutoShape 34">
            <a:extLst>
              <a:ext uri="{FF2B5EF4-FFF2-40B4-BE49-F238E27FC236}">
                <a16:creationId xmlns:a16="http://schemas.microsoft.com/office/drawing/2014/main" id="{6BBD8D34-37C8-AF5A-7D3B-450EAF3AAA08}"/>
              </a:ext>
            </a:extLst>
          </p:cNvPr>
          <p:cNvSpPr>
            <a:spLocks noChangeArrowheads="1"/>
          </p:cNvSpPr>
          <p:nvPr/>
        </p:nvSpPr>
        <p:spPr bwMode="gray">
          <a:xfrm>
            <a:off x="3390901" y="2095500"/>
            <a:ext cx="1057275" cy="1004888"/>
          </a:xfrm>
          <a:prstGeom prst="roundRect">
            <a:avLst>
              <a:gd name="adj" fmla="val 11921"/>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base">
              <a:spcBef>
                <a:spcPct val="0"/>
              </a:spcBef>
              <a:spcAft>
                <a:spcPct val="0"/>
              </a:spcAft>
              <a:defRPr/>
            </a:pPr>
            <a:r>
              <a:rPr lang="en-US" sz="2800" b="1" dirty="0">
                <a:solidFill>
                  <a:prstClr val="white"/>
                </a:solidFill>
                <a:effectLst>
                  <a:outerShdw blurRad="38100" dist="38100" dir="2700000" algn="tl">
                    <a:srgbClr val="000000">
                      <a:alpha val="43137"/>
                    </a:srgbClr>
                  </a:outerShdw>
                </a:effectLst>
                <a:latin typeface="Tw Cen MT"/>
              </a:rPr>
              <a:t>Q.</a:t>
            </a:r>
          </a:p>
        </p:txBody>
      </p:sp>
      <p:sp>
        <p:nvSpPr>
          <p:cNvPr id="38" name="Rectangle 37">
            <a:extLst>
              <a:ext uri="{FF2B5EF4-FFF2-40B4-BE49-F238E27FC236}">
                <a16:creationId xmlns:a16="http://schemas.microsoft.com/office/drawing/2014/main" id="{6BACCE28-ADCD-1A68-A6C4-971F31B8DF29}"/>
              </a:ext>
            </a:extLst>
          </p:cNvPr>
          <p:cNvSpPr/>
          <p:nvPr/>
        </p:nvSpPr>
        <p:spPr>
          <a:xfrm>
            <a:off x="4648200" y="2128839"/>
            <a:ext cx="4019550" cy="923925"/>
          </a:xfrm>
          <a:prstGeom prst="rect">
            <a:avLst/>
          </a:prstGeom>
        </p:spPr>
        <p:txBody>
          <a:bodyPr>
            <a:spAutoFit/>
          </a:bodyPr>
          <a:lstStyle/>
          <a:p>
            <a:pPr eaLnBrk="0" fontAlgn="base" hangingPunct="0">
              <a:spcBef>
                <a:spcPct val="0"/>
              </a:spcBef>
              <a:spcAft>
                <a:spcPct val="0"/>
              </a:spcAft>
              <a:defRPr/>
            </a:pPr>
            <a:r>
              <a:rPr lang="en-US" b="1" dirty="0">
                <a:solidFill>
                  <a:srgbClr val="000000"/>
                </a:solidFill>
                <a:latin typeface="Arial" charset="0"/>
                <a:cs typeface="Arial" panose="020B0604020202020204" pitchFamily="34" charset="0"/>
              </a:rPr>
              <a:t>If a child has an IEP, they must automatically be accepted into the Head Start program.</a:t>
            </a:r>
            <a:endParaRPr lang="en-US" dirty="0">
              <a:solidFill>
                <a:srgbClr val="000000"/>
              </a:solidFill>
              <a:latin typeface="Arial" charset="0"/>
              <a:cs typeface="Arial" panose="020B0604020202020204" pitchFamily="34" charset="0"/>
            </a:endParaRPr>
          </a:p>
        </p:txBody>
      </p:sp>
      <p:sp>
        <p:nvSpPr>
          <p:cNvPr id="40" name="Rectangle 39">
            <a:extLst>
              <a:ext uri="{FF2B5EF4-FFF2-40B4-BE49-F238E27FC236}">
                <a16:creationId xmlns:a16="http://schemas.microsoft.com/office/drawing/2014/main" id="{3B54C786-CFA1-FE24-A4C4-7F0624DC2B5A}"/>
              </a:ext>
            </a:extLst>
          </p:cNvPr>
          <p:cNvSpPr/>
          <p:nvPr/>
        </p:nvSpPr>
        <p:spPr>
          <a:xfrm>
            <a:off x="4648200" y="4365626"/>
            <a:ext cx="4019550" cy="1477963"/>
          </a:xfrm>
          <a:prstGeom prst="rect">
            <a:avLst/>
          </a:prstGeom>
        </p:spPr>
        <p:txBody>
          <a:bodyPr>
            <a:spAutoFit/>
          </a:bodyPr>
          <a:lstStyle/>
          <a:p>
            <a:pPr eaLnBrk="0" fontAlgn="base" hangingPunct="0">
              <a:spcBef>
                <a:spcPct val="0"/>
              </a:spcBef>
              <a:spcAft>
                <a:spcPct val="0"/>
              </a:spcAft>
              <a:defRPr/>
            </a:pPr>
            <a:r>
              <a:rPr lang="en-US" b="1" dirty="0">
                <a:solidFill>
                  <a:srgbClr val="000000"/>
                </a:solidFill>
                <a:latin typeface="Arial" charset="0"/>
                <a:cs typeface="Arial" panose="020B0604020202020204" pitchFamily="34" charset="0"/>
              </a:rPr>
              <a:t>True</a:t>
            </a:r>
          </a:p>
          <a:p>
            <a:pPr eaLnBrk="0" fontAlgn="base" hangingPunct="0">
              <a:spcBef>
                <a:spcPct val="0"/>
              </a:spcBef>
              <a:spcAft>
                <a:spcPct val="0"/>
              </a:spcAft>
              <a:defRPr/>
            </a:pPr>
            <a:endParaRPr lang="en-US" b="1" dirty="0">
              <a:solidFill>
                <a:srgbClr val="000000"/>
              </a:solidFill>
              <a:latin typeface="Arial" charset="0"/>
              <a:cs typeface="Arial" panose="020B0604020202020204" pitchFamily="34" charset="0"/>
            </a:endParaRPr>
          </a:p>
          <a:p>
            <a:pPr eaLnBrk="0" fontAlgn="base" hangingPunct="0">
              <a:spcBef>
                <a:spcPct val="0"/>
              </a:spcBef>
              <a:spcAft>
                <a:spcPct val="0"/>
              </a:spcAft>
              <a:defRPr/>
            </a:pPr>
            <a:r>
              <a:rPr lang="en-US" b="1" dirty="0">
                <a:solidFill>
                  <a:srgbClr val="000000"/>
                </a:solidFill>
                <a:latin typeface="Arial" charset="0"/>
                <a:cs typeface="Arial" panose="020B0604020202020204" pitchFamily="34" charset="0"/>
              </a:rPr>
              <a:t>False</a:t>
            </a:r>
          </a:p>
          <a:p>
            <a:pPr eaLnBrk="0" fontAlgn="base" hangingPunct="0">
              <a:spcBef>
                <a:spcPct val="0"/>
              </a:spcBef>
              <a:spcAft>
                <a:spcPct val="0"/>
              </a:spcAft>
              <a:defRPr/>
            </a:pPr>
            <a:endParaRPr lang="en-US" b="1" dirty="0">
              <a:solidFill>
                <a:srgbClr val="000000"/>
              </a:solidFill>
              <a:latin typeface="Arial" charset="0"/>
              <a:cs typeface="Arial" panose="020B0604020202020204" pitchFamily="34" charset="0"/>
            </a:endParaRPr>
          </a:p>
          <a:p>
            <a:pPr eaLnBrk="0" fontAlgn="base" hangingPunct="0">
              <a:spcBef>
                <a:spcPct val="0"/>
              </a:spcBef>
              <a:spcAft>
                <a:spcPct val="0"/>
              </a:spcAft>
              <a:defRPr/>
            </a:pPr>
            <a:r>
              <a:rPr lang="en-US" b="1" dirty="0">
                <a:solidFill>
                  <a:srgbClr val="000000"/>
                </a:solidFill>
                <a:latin typeface="Arial" charset="0"/>
                <a:cs typeface="Arial" panose="020B0604020202020204" pitchFamily="34" charset="0"/>
              </a:rPr>
              <a:t>Depends on the disability</a:t>
            </a:r>
            <a:endParaRPr lang="en-US" dirty="0">
              <a:solidFill>
                <a:srgbClr val="000000"/>
              </a:solidFill>
              <a:latin typeface="Arial"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up)">
                                      <p:cBhvr>
                                        <p:cTn id="7" dur="1000"/>
                                        <p:tgtEl>
                                          <p:spTgt spid="38">
                                            <p:txEl>
                                              <p:pRg st="0" end="0"/>
                                            </p:txEl>
                                          </p:spTgt>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wipe(up)">
                                      <p:cBhvr>
                                        <p:cTn id="11" dur="1000"/>
                                        <p:tgtEl>
                                          <p:spTgt spid="40">
                                            <p:txEl>
                                              <p:pRg st="0" end="0"/>
                                            </p:txEl>
                                          </p:spTgt>
                                        </p:tgtEl>
                                      </p:cBhvr>
                                    </p:animEffect>
                                  </p:childTnLst>
                                </p:cTn>
                              </p:par>
                              <p:par>
                                <p:cTn id="12" presetID="22" presetClass="entr" presetSubtype="1" fill="hold" grpId="0" nodeType="withEffect">
                                  <p:stCondLst>
                                    <p:cond delay="0"/>
                                  </p:stCondLst>
                                  <p:iterate type="lt">
                                    <p:tmPct val="0"/>
                                  </p:iterate>
                                  <p:childTnLst>
                                    <p:set>
                                      <p:cBhvr>
                                        <p:cTn id="13" dur="1" fill="hold">
                                          <p:stCondLst>
                                            <p:cond delay="0"/>
                                          </p:stCondLst>
                                        </p:cTn>
                                        <p:tgtEl>
                                          <p:spTgt spid="40">
                                            <p:txEl>
                                              <p:pRg st="2" end="2"/>
                                            </p:txEl>
                                          </p:spTgt>
                                        </p:tgtEl>
                                        <p:attrNameLst>
                                          <p:attrName>style.visibility</p:attrName>
                                        </p:attrNameLst>
                                      </p:cBhvr>
                                      <p:to>
                                        <p:strVal val="visible"/>
                                      </p:to>
                                    </p:set>
                                    <p:animEffect transition="in" filter="wipe(up)">
                                      <p:cBhvr>
                                        <p:cTn id="14" dur="1000"/>
                                        <p:tgtEl>
                                          <p:spTgt spid="40">
                                            <p:txEl>
                                              <p:pRg st="2" end="2"/>
                                            </p:txEl>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40">
                                            <p:txEl>
                                              <p:pRg st="4" end="4"/>
                                            </p:txEl>
                                          </p:spTgt>
                                        </p:tgtEl>
                                        <p:attrNameLst>
                                          <p:attrName>style.visibility</p:attrName>
                                        </p:attrNameLst>
                                      </p:cBhvr>
                                      <p:to>
                                        <p:strVal val="visible"/>
                                      </p:to>
                                    </p:set>
                                    <p:animEffect transition="in" filter="wipe(up)">
                                      <p:cBhvr>
                                        <p:cTn id="17" dur="1000"/>
                                        <p:tgtEl>
                                          <p:spTgt spid="4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40">
                                            <p:txEl>
                                              <p:pRg st="2" end="2"/>
                                            </p:txEl>
                                          </p:spTgt>
                                        </p:tgtEl>
                                        <p:attrNameLst>
                                          <p:attrName>style.color</p:attrName>
                                        </p:attrNameLst>
                                      </p:cBhvr>
                                      <p:to>
                                        <p:clrVal>
                                          <a:schemeClr val="accent2"/>
                                        </p:clrVal>
                                      </p:to>
                                    </p:set>
                                    <p:set>
                                      <p:cBhvr>
                                        <p:cTn id="22" dur="500" fill="hold"/>
                                        <p:tgtEl>
                                          <p:spTgt spid="40">
                                            <p:txEl>
                                              <p:pRg st="2" end="2"/>
                                            </p:txEl>
                                          </p:spTgt>
                                        </p:tgtEl>
                                        <p:attrNameLst>
                                          <p:attrName>fillcolor</p:attrName>
                                        </p:attrNameLst>
                                      </p:cBhvr>
                                      <p:to>
                                        <p:clrVal>
                                          <a:schemeClr val="accent2"/>
                                        </p:clrVal>
                                      </p:to>
                                    </p:set>
                                    <p:set>
                                      <p:cBhvr>
                                        <p:cTn id="23" dur="500" fill="hold"/>
                                        <p:tgtEl>
                                          <p:spTgt spid="4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9">
            <a:extLst>
              <a:ext uri="{FF2B5EF4-FFF2-40B4-BE49-F238E27FC236}">
                <a16:creationId xmlns:a16="http://schemas.microsoft.com/office/drawing/2014/main" id="{0DA0D3B1-2AFF-4581-79E5-F2F2E269FCAB}"/>
              </a:ext>
            </a:extLst>
          </p:cNvPr>
          <p:cNvSpPr>
            <a:spLocks noGrp="1"/>
          </p:cNvSpPr>
          <p:nvPr>
            <p:ph type="title"/>
          </p:nvPr>
        </p:nvSpPr>
        <p:spPr>
          <a:xfrm>
            <a:off x="2136775" y="228600"/>
            <a:ext cx="8153400" cy="990600"/>
          </a:xfrm>
        </p:spPr>
        <p:txBody>
          <a:bodyPr/>
          <a:lstStyle/>
          <a:p>
            <a:pPr algn="ctr" eaLnBrk="1" hangingPunct="1"/>
            <a:r>
              <a:rPr lang="en-US" altLang="en-US"/>
              <a:t>Frequently Asked Questions</a:t>
            </a:r>
          </a:p>
        </p:txBody>
      </p:sp>
      <p:sp>
        <p:nvSpPr>
          <p:cNvPr id="112673" name="AutoShape 33">
            <a:extLst>
              <a:ext uri="{FF2B5EF4-FFF2-40B4-BE49-F238E27FC236}">
                <a16:creationId xmlns:a16="http://schemas.microsoft.com/office/drawing/2014/main" id="{3A86DC5E-58B6-7967-3B47-E766B21FC65E}"/>
              </a:ext>
            </a:extLst>
          </p:cNvPr>
          <p:cNvSpPr>
            <a:spLocks noChangeArrowheads="1"/>
          </p:cNvSpPr>
          <p:nvPr/>
        </p:nvSpPr>
        <p:spPr bwMode="gray">
          <a:xfrm>
            <a:off x="3276600" y="1981200"/>
            <a:ext cx="5486400"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blurRad="50800" dist="63500" dir="2700000" algn="tl" rotWithShape="0">
              <a:prstClr val="black">
                <a:alpha val="40000"/>
              </a:prstClr>
            </a:outerShdw>
          </a:effectLst>
        </p:spPr>
        <p:txBody>
          <a:bodyPr anchor="ctr"/>
          <a:lstStyle/>
          <a:p>
            <a:pPr algn="r" eaLnBrk="0" fontAlgn="base" hangingPunct="0">
              <a:spcBef>
                <a:spcPct val="0"/>
              </a:spcBef>
              <a:spcAft>
                <a:spcPct val="0"/>
              </a:spcAft>
              <a:defRPr/>
            </a:pPr>
            <a:r>
              <a:rPr lang="en-US" b="1">
                <a:solidFill>
                  <a:srgbClr val="000000"/>
                </a:solidFill>
                <a:latin typeface="Arial" charset="0"/>
                <a:cs typeface="Arial" panose="020B0604020202020204" pitchFamily="34" charset="0"/>
              </a:rPr>
              <a:t>                 </a:t>
            </a:r>
            <a:endParaRPr lang="en-US">
              <a:solidFill>
                <a:srgbClr val="000000"/>
              </a:solidFill>
              <a:latin typeface="Arial" charset="0"/>
              <a:cs typeface="Arial" panose="020B0604020202020204" pitchFamily="34" charset="0"/>
            </a:endParaRPr>
          </a:p>
        </p:txBody>
      </p:sp>
      <p:sp>
        <p:nvSpPr>
          <p:cNvPr id="37" name="AutoShape 33">
            <a:extLst>
              <a:ext uri="{FF2B5EF4-FFF2-40B4-BE49-F238E27FC236}">
                <a16:creationId xmlns:a16="http://schemas.microsoft.com/office/drawing/2014/main" id="{89D72529-D921-17C2-4256-296A243C4089}"/>
              </a:ext>
            </a:extLst>
          </p:cNvPr>
          <p:cNvSpPr>
            <a:spLocks noChangeArrowheads="1"/>
          </p:cNvSpPr>
          <p:nvPr/>
        </p:nvSpPr>
        <p:spPr bwMode="gray">
          <a:xfrm>
            <a:off x="3298825" y="4213225"/>
            <a:ext cx="5486400" cy="23114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blurRad="50800" dist="63500" dir="2700000" algn="tl" rotWithShape="0">
              <a:prstClr val="black">
                <a:alpha val="40000"/>
              </a:prstClr>
            </a:outerShdw>
          </a:effectLst>
        </p:spPr>
        <p:txBody>
          <a:bodyPr anchor="ctr"/>
          <a:lstStyle/>
          <a:p>
            <a:pPr algn="r" eaLnBrk="0" fontAlgn="base" hangingPunct="0">
              <a:spcBef>
                <a:spcPct val="0"/>
              </a:spcBef>
              <a:spcAft>
                <a:spcPct val="0"/>
              </a:spcAft>
              <a:defRPr/>
            </a:pPr>
            <a:endParaRPr lang="en-US">
              <a:solidFill>
                <a:srgbClr val="000000"/>
              </a:solidFill>
              <a:latin typeface="Arial" charset="0"/>
              <a:cs typeface="Arial" panose="020B0604020202020204" pitchFamily="34" charset="0"/>
            </a:endParaRPr>
          </a:p>
        </p:txBody>
      </p:sp>
      <p:sp>
        <p:nvSpPr>
          <p:cNvPr id="33" name="AutoShape 26">
            <a:extLst>
              <a:ext uri="{FF2B5EF4-FFF2-40B4-BE49-F238E27FC236}">
                <a16:creationId xmlns:a16="http://schemas.microsoft.com/office/drawing/2014/main" id="{1BA803C8-6151-D4E5-7705-1EC77D1CA4E1}"/>
              </a:ext>
            </a:extLst>
          </p:cNvPr>
          <p:cNvSpPr>
            <a:spLocks noChangeArrowheads="1"/>
          </p:cNvSpPr>
          <p:nvPr/>
        </p:nvSpPr>
        <p:spPr bwMode="gray">
          <a:xfrm>
            <a:off x="3393180" y="4365923"/>
            <a:ext cx="1057275" cy="1004888"/>
          </a:xfrm>
          <a:prstGeom prst="roundRect">
            <a:avLst>
              <a:gd name="adj" fmla="val 11921"/>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base">
              <a:spcBef>
                <a:spcPct val="0"/>
              </a:spcBef>
              <a:spcAft>
                <a:spcPct val="0"/>
              </a:spcAft>
              <a:defRPr/>
            </a:pPr>
            <a:r>
              <a:rPr lang="en-US" sz="2800" b="1" dirty="0">
                <a:solidFill>
                  <a:prstClr val="white"/>
                </a:solidFill>
                <a:effectLst>
                  <a:outerShdw blurRad="38100" dist="38100" dir="2700000" algn="tl">
                    <a:srgbClr val="000000">
                      <a:alpha val="43137"/>
                    </a:srgbClr>
                  </a:outerShdw>
                </a:effectLst>
                <a:latin typeface="Tw Cen MT"/>
              </a:rPr>
              <a:t>A.</a:t>
            </a:r>
          </a:p>
        </p:txBody>
      </p:sp>
      <p:sp>
        <p:nvSpPr>
          <p:cNvPr id="35" name="AutoShape 34">
            <a:extLst>
              <a:ext uri="{FF2B5EF4-FFF2-40B4-BE49-F238E27FC236}">
                <a16:creationId xmlns:a16="http://schemas.microsoft.com/office/drawing/2014/main" id="{51A91886-9423-C00E-C0A9-5301A69EC9FA}"/>
              </a:ext>
            </a:extLst>
          </p:cNvPr>
          <p:cNvSpPr>
            <a:spLocks noChangeArrowheads="1"/>
          </p:cNvSpPr>
          <p:nvPr/>
        </p:nvSpPr>
        <p:spPr bwMode="gray">
          <a:xfrm>
            <a:off x="3390901" y="2095500"/>
            <a:ext cx="1057275" cy="1004888"/>
          </a:xfrm>
          <a:prstGeom prst="roundRect">
            <a:avLst>
              <a:gd name="adj" fmla="val 11921"/>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base">
              <a:spcBef>
                <a:spcPct val="0"/>
              </a:spcBef>
              <a:spcAft>
                <a:spcPct val="0"/>
              </a:spcAft>
              <a:defRPr/>
            </a:pPr>
            <a:r>
              <a:rPr lang="en-US" sz="2800" b="1" dirty="0">
                <a:solidFill>
                  <a:prstClr val="white"/>
                </a:solidFill>
                <a:effectLst>
                  <a:outerShdw blurRad="38100" dist="38100" dir="2700000" algn="tl">
                    <a:srgbClr val="000000">
                      <a:alpha val="43137"/>
                    </a:srgbClr>
                  </a:outerShdw>
                </a:effectLst>
                <a:latin typeface="Tw Cen MT"/>
              </a:rPr>
              <a:t>Q.</a:t>
            </a:r>
          </a:p>
        </p:txBody>
      </p:sp>
      <p:sp>
        <p:nvSpPr>
          <p:cNvPr id="38" name="Rectangle 37">
            <a:extLst>
              <a:ext uri="{FF2B5EF4-FFF2-40B4-BE49-F238E27FC236}">
                <a16:creationId xmlns:a16="http://schemas.microsoft.com/office/drawing/2014/main" id="{2330D8F3-19A3-43BC-2B0E-5AC46E3D9A5C}"/>
              </a:ext>
            </a:extLst>
          </p:cNvPr>
          <p:cNvSpPr/>
          <p:nvPr/>
        </p:nvSpPr>
        <p:spPr>
          <a:xfrm>
            <a:off x="4648200" y="2128838"/>
            <a:ext cx="4019550" cy="1200150"/>
          </a:xfrm>
          <a:prstGeom prst="rect">
            <a:avLst/>
          </a:prstGeom>
        </p:spPr>
        <p:txBody>
          <a:bodyPr>
            <a:spAutoFit/>
          </a:bodyPr>
          <a:lstStyle/>
          <a:p>
            <a:pPr eaLnBrk="0" fontAlgn="base" hangingPunct="0">
              <a:spcBef>
                <a:spcPct val="0"/>
              </a:spcBef>
              <a:spcAft>
                <a:spcPct val="0"/>
              </a:spcAft>
              <a:defRPr/>
            </a:pPr>
            <a:r>
              <a:rPr lang="en-US" b="1" dirty="0">
                <a:solidFill>
                  <a:srgbClr val="000000"/>
                </a:solidFill>
                <a:latin typeface="Arial" charset="0"/>
                <a:cs typeface="Arial" panose="020B0604020202020204" pitchFamily="34" charset="0"/>
              </a:rPr>
              <a:t>If a child is age eligible and wants to return for a 3</a:t>
            </a:r>
            <a:r>
              <a:rPr lang="en-US" b="1" baseline="30000" dirty="0">
                <a:solidFill>
                  <a:srgbClr val="000000"/>
                </a:solidFill>
                <a:latin typeface="Arial" charset="0"/>
                <a:cs typeface="Arial" panose="020B0604020202020204" pitchFamily="34" charset="0"/>
              </a:rPr>
              <a:t>rd</a:t>
            </a:r>
            <a:r>
              <a:rPr lang="en-US" b="1" dirty="0">
                <a:solidFill>
                  <a:srgbClr val="000000"/>
                </a:solidFill>
                <a:latin typeface="Arial" charset="0"/>
                <a:cs typeface="Arial" panose="020B0604020202020204" pitchFamily="34" charset="0"/>
              </a:rPr>
              <a:t> year in Head Start, which of the following must occur?</a:t>
            </a:r>
            <a:endParaRPr lang="en-US" dirty="0">
              <a:solidFill>
                <a:srgbClr val="000000"/>
              </a:solidFill>
              <a:latin typeface="Arial" charset="0"/>
              <a:cs typeface="Arial" panose="020B0604020202020204" pitchFamily="34" charset="0"/>
            </a:endParaRPr>
          </a:p>
        </p:txBody>
      </p:sp>
      <p:sp>
        <p:nvSpPr>
          <p:cNvPr id="40" name="Rectangle 39">
            <a:extLst>
              <a:ext uri="{FF2B5EF4-FFF2-40B4-BE49-F238E27FC236}">
                <a16:creationId xmlns:a16="http://schemas.microsoft.com/office/drawing/2014/main" id="{01208CB3-57E8-9B56-24E9-4D7D93F7630B}"/>
              </a:ext>
            </a:extLst>
          </p:cNvPr>
          <p:cNvSpPr/>
          <p:nvPr/>
        </p:nvSpPr>
        <p:spPr>
          <a:xfrm>
            <a:off x="4648200" y="4365625"/>
            <a:ext cx="4019550" cy="2032000"/>
          </a:xfrm>
          <a:prstGeom prst="rect">
            <a:avLst/>
          </a:prstGeom>
        </p:spPr>
        <p:txBody>
          <a:bodyPr>
            <a:spAutoFit/>
          </a:bodyPr>
          <a:lstStyle/>
          <a:p>
            <a:pPr marL="342900" indent="-342900" eaLnBrk="0" fontAlgn="base" hangingPunct="0">
              <a:spcBef>
                <a:spcPct val="0"/>
              </a:spcBef>
              <a:spcAft>
                <a:spcPct val="0"/>
              </a:spcAft>
              <a:buFontTx/>
              <a:buAutoNum type="alphaUcPeriod"/>
              <a:defRPr/>
            </a:pPr>
            <a:r>
              <a:rPr lang="en-US" b="1" dirty="0">
                <a:solidFill>
                  <a:srgbClr val="000000"/>
                </a:solidFill>
                <a:latin typeface="Arial" charset="0"/>
                <a:cs typeface="Arial" panose="020B0604020202020204" pitchFamily="34" charset="0"/>
              </a:rPr>
              <a:t>A new application must be completed</a:t>
            </a:r>
          </a:p>
          <a:p>
            <a:pPr marL="342900" indent="-342900" eaLnBrk="0" fontAlgn="base" hangingPunct="0">
              <a:spcBef>
                <a:spcPct val="0"/>
              </a:spcBef>
              <a:spcAft>
                <a:spcPct val="0"/>
              </a:spcAft>
              <a:buFontTx/>
              <a:buAutoNum type="alphaUcPeriod"/>
              <a:defRPr/>
            </a:pPr>
            <a:r>
              <a:rPr lang="en-US" b="1" dirty="0">
                <a:solidFill>
                  <a:srgbClr val="000000"/>
                </a:solidFill>
                <a:latin typeface="Arial" charset="0"/>
                <a:cs typeface="Arial" panose="020B0604020202020204" pitchFamily="34" charset="0"/>
              </a:rPr>
              <a:t>A new EV sheet must be completed</a:t>
            </a:r>
          </a:p>
          <a:p>
            <a:pPr marL="342900" indent="-342900" eaLnBrk="0" fontAlgn="base" hangingPunct="0">
              <a:spcBef>
                <a:spcPct val="0"/>
              </a:spcBef>
              <a:spcAft>
                <a:spcPct val="0"/>
              </a:spcAft>
              <a:buFontTx/>
              <a:buAutoNum type="alphaUcPeriod"/>
              <a:defRPr/>
            </a:pPr>
            <a:r>
              <a:rPr lang="en-US" b="1" dirty="0">
                <a:solidFill>
                  <a:srgbClr val="000000"/>
                </a:solidFill>
                <a:latin typeface="Arial" charset="0"/>
                <a:cs typeface="Arial" panose="020B0604020202020204" pitchFamily="34" charset="0"/>
              </a:rPr>
              <a:t>A new Brigance must be completed</a:t>
            </a:r>
          </a:p>
          <a:p>
            <a:pPr marL="342900" indent="-342900" eaLnBrk="0" fontAlgn="base" hangingPunct="0">
              <a:spcBef>
                <a:spcPct val="0"/>
              </a:spcBef>
              <a:spcAft>
                <a:spcPct val="0"/>
              </a:spcAft>
              <a:buFontTx/>
              <a:buAutoNum type="alphaUcPeriod"/>
              <a:defRPr/>
            </a:pPr>
            <a:r>
              <a:rPr lang="en-US" b="1" dirty="0">
                <a:solidFill>
                  <a:srgbClr val="000000"/>
                </a:solidFill>
                <a:latin typeface="Arial" charset="0"/>
                <a:cs typeface="Arial" panose="020B0604020202020204" pitchFamily="34" charset="0"/>
              </a:rPr>
              <a:t>All of the above</a:t>
            </a:r>
            <a:endParaRPr lang="en-US" dirty="0">
              <a:solidFill>
                <a:srgbClr val="000000"/>
              </a:solidFill>
              <a:latin typeface="Arial"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up)">
                                      <p:cBhvr>
                                        <p:cTn id="7" dur="1000"/>
                                        <p:tgtEl>
                                          <p:spTgt spid="38">
                                            <p:txEl>
                                              <p:pRg st="0" end="0"/>
                                            </p:txEl>
                                          </p:spTgt>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iterate type="lt">
                                    <p:tmPct val="0"/>
                                  </p:iterate>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wipe(up)">
                                      <p:cBhvr>
                                        <p:cTn id="11" dur="1000"/>
                                        <p:tgtEl>
                                          <p:spTgt spid="40">
                                            <p:txEl>
                                              <p:pRg st="0" end="0"/>
                                            </p:txEl>
                                          </p:spTgt>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iterate type="lt">
                                    <p:tmPct val="0"/>
                                  </p:iterate>
                                  <p:childTnLst>
                                    <p:set>
                                      <p:cBhvr>
                                        <p:cTn id="14" dur="1" fill="hold">
                                          <p:stCondLst>
                                            <p:cond delay="0"/>
                                          </p:stCondLst>
                                        </p:cTn>
                                        <p:tgtEl>
                                          <p:spTgt spid="40">
                                            <p:txEl>
                                              <p:pRg st="1" end="1"/>
                                            </p:txEl>
                                          </p:spTgt>
                                        </p:tgtEl>
                                        <p:attrNameLst>
                                          <p:attrName>style.visibility</p:attrName>
                                        </p:attrNameLst>
                                      </p:cBhvr>
                                      <p:to>
                                        <p:strVal val="visible"/>
                                      </p:to>
                                    </p:set>
                                    <p:animEffect transition="in" filter="wipe(up)">
                                      <p:cBhvr>
                                        <p:cTn id="15" dur="1000"/>
                                        <p:tgtEl>
                                          <p:spTgt spid="40">
                                            <p:txEl>
                                              <p:pRg st="1" end="1"/>
                                            </p:txEl>
                                          </p:spTgt>
                                        </p:tgtEl>
                                      </p:cBhvr>
                                    </p:animEffect>
                                  </p:childTnLst>
                                </p:cTn>
                              </p:par>
                            </p:childTnLst>
                          </p:cTn>
                        </p:par>
                        <p:par>
                          <p:cTn id="16" fill="hold" nodeType="afterGroup">
                            <p:stCondLst>
                              <p:cond delay="3000"/>
                            </p:stCondLst>
                            <p:childTnLst>
                              <p:par>
                                <p:cTn id="17" presetID="22" presetClass="entr" presetSubtype="1" fill="hold" nodeType="afterEffect">
                                  <p:stCondLst>
                                    <p:cond delay="0"/>
                                  </p:stCondLst>
                                  <p:childTnLst>
                                    <p:set>
                                      <p:cBhvr>
                                        <p:cTn id="18" dur="1" fill="hold">
                                          <p:stCondLst>
                                            <p:cond delay="0"/>
                                          </p:stCondLst>
                                        </p:cTn>
                                        <p:tgtEl>
                                          <p:spTgt spid="40">
                                            <p:txEl>
                                              <p:pRg st="2" end="2"/>
                                            </p:txEl>
                                          </p:spTgt>
                                        </p:tgtEl>
                                        <p:attrNameLst>
                                          <p:attrName>style.visibility</p:attrName>
                                        </p:attrNameLst>
                                      </p:cBhvr>
                                      <p:to>
                                        <p:strVal val="visible"/>
                                      </p:to>
                                    </p:set>
                                    <p:animEffect transition="in" filter="wipe(up)">
                                      <p:cBhvr>
                                        <p:cTn id="19" dur="1000"/>
                                        <p:tgtEl>
                                          <p:spTgt spid="40">
                                            <p:txEl>
                                              <p:pRg st="2" end="2"/>
                                            </p:txEl>
                                          </p:spTgt>
                                        </p:tgtEl>
                                      </p:cBhvr>
                                    </p:animEffect>
                                  </p:childTnLst>
                                </p:cTn>
                              </p:par>
                            </p:childTnLst>
                          </p:cTn>
                        </p:par>
                        <p:par>
                          <p:cTn id="20" fill="hold" nodeType="afterGroup">
                            <p:stCondLst>
                              <p:cond delay="4000"/>
                            </p:stCondLst>
                            <p:childTnLst>
                              <p:par>
                                <p:cTn id="21" presetID="22" presetClass="entr" presetSubtype="1" fill="hold" nodeType="afterEffect">
                                  <p:stCondLst>
                                    <p:cond delay="0"/>
                                  </p:stCondLst>
                                  <p:childTnLst>
                                    <p:set>
                                      <p:cBhvr>
                                        <p:cTn id="22" dur="1" fill="hold">
                                          <p:stCondLst>
                                            <p:cond delay="0"/>
                                          </p:stCondLst>
                                        </p:cTn>
                                        <p:tgtEl>
                                          <p:spTgt spid="40">
                                            <p:txEl>
                                              <p:pRg st="3" end="3"/>
                                            </p:txEl>
                                          </p:spTgt>
                                        </p:tgtEl>
                                        <p:attrNameLst>
                                          <p:attrName>style.visibility</p:attrName>
                                        </p:attrNameLst>
                                      </p:cBhvr>
                                      <p:to>
                                        <p:strVal val="visible"/>
                                      </p:to>
                                    </p:set>
                                    <p:animEffect transition="in" filter="wipe(up)">
                                      <p:cBhvr>
                                        <p:cTn id="23" dur="1000"/>
                                        <p:tgtEl>
                                          <p:spTgt spid="40">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40">
                                            <p:txEl>
                                              <p:pRg st="0" end="0"/>
                                            </p:txEl>
                                          </p:spTgt>
                                        </p:tgtEl>
                                        <p:attrNameLst>
                                          <p:attrName>style.color</p:attrName>
                                        </p:attrNameLst>
                                      </p:cBhvr>
                                      <p:to>
                                        <p:clrVal>
                                          <a:schemeClr val="accent2"/>
                                        </p:clrVal>
                                      </p:to>
                                    </p:set>
                                    <p:set>
                                      <p:cBhvr>
                                        <p:cTn id="28" dur="500" fill="hold"/>
                                        <p:tgtEl>
                                          <p:spTgt spid="40">
                                            <p:txEl>
                                              <p:pRg st="0" end="0"/>
                                            </p:txEl>
                                          </p:spTgt>
                                        </p:tgtEl>
                                        <p:attrNameLst>
                                          <p:attrName>fillcolor</p:attrName>
                                        </p:attrNameLst>
                                      </p:cBhvr>
                                      <p:to>
                                        <p:clrVal>
                                          <a:schemeClr val="accent2"/>
                                        </p:clrVal>
                                      </p:to>
                                    </p:set>
                                    <p:set>
                                      <p:cBhvr>
                                        <p:cTn id="29" dur="500" fill="hold"/>
                                        <p:tgtEl>
                                          <p:spTgt spid="40">
                                            <p:txEl>
                                              <p:pRg st="0" end="0"/>
                                            </p:txEl>
                                          </p:spTgt>
                                        </p:tgtEl>
                                        <p:attrNameLst>
                                          <p:attrName>fill.type</p:attrName>
                                        </p:attrNameLst>
                                      </p:cBhvr>
                                      <p:to>
                                        <p:strVal val="solid"/>
                                      </p:to>
                                    </p:set>
                                  </p:childTnLst>
                                </p:cTn>
                              </p:par>
                              <p:par>
                                <p:cTn id="30" presetID="16" presetClass="emph" presetSubtype="0" fill="hold" nodeType="withEffect">
                                  <p:stCondLst>
                                    <p:cond delay="0"/>
                                  </p:stCondLst>
                                  <p:iterate type="lt">
                                    <p:tmPct val="4000"/>
                                  </p:iterate>
                                  <p:childTnLst>
                                    <p:set>
                                      <p:cBhvr override="childStyle">
                                        <p:cTn id="31" dur="500" fill="hold"/>
                                        <p:tgtEl>
                                          <p:spTgt spid="40">
                                            <p:txEl>
                                              <p:pRg st="1" end="1"/>
                                            </p:txEl>
                                          </p:spTgt>
                                        </p:tgtEl>
                                        <p:attrNameLst>
                                          <p:attrName>style.color</p:attrName>
                                        </p:attrNameLst>
                                      </p:cBhvr>
                                      <p:to>
                                        <p:clrVal>
                                          <a:schemeClr val="accent2"/>
                                        </p:clrVal>
                                      </p:to>
                                    </p:set>
                                    <p:set>
                                      <p:cBhvr>
                                        <p:cTn id="32" dur="500" fill="hold"/>
                                        <p:tgtEl>
                                          <p:spTgt spid="40">
                                            <p:txEl>
                                              <p:pRg st="1" end="1"/>
                                            </p:txEl>
                                          </p:spTgt>
                                        </p:tgtEl>
                                        <p:attrNameLst>
                                          <p:attrName>fillcolor</p:attrName>
                                        </p:attrNameLst>
                                      </p:cBhvr>
                                      <p:to>
                                        <p:clrVal>
                                          <a:schemeClr val="accent2"/>
                                        </p:clrVal>
                                      </p:to>
                                    </p:set>
                                    <p:set>
                                      <p:cBhvr>
                                        <p:cTn id="33" dur="500" fill="hold"/>
                                        <p:tgtEl>
                                          <p:spTgt spid="4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DB166-2603-80B3-C4F5-8363FD4ED3E0}"/>
            </a:ext>
          </a:extLst>
        </p:cNvPr>
        <p:cNvGrpSpPr/>
        <p:nvPr/>
      </p:nvGrpSpPr>
      <p:grpSpPr>
        <a:xfrm>
          <a:off x="0" y="0"/>
          <a:ext cx="0" cy="0"/>
          <a:chOff x="0" y="0"/>
          <a:chExt cx="0" cy="0"/>
        </a:xfrm>
      </p:grpSpPr>
      <p:sp>
        <p:nvSpPr>
          <p:cNvPr id="101378" name="Title 29">
            <a:extLst>
              <a:ext uri="{FF2B5EF4-FFF2-40B4-BE49-F238E27FC236}">
                <a16:creationId xmlns:a16="http://schemas.microsoft.com/office/drawing/2014/main" id="{521FB727-6BCF-6B20-F2E2-1F5BD914BF7B}"/>
              </a:ext>
            </a:extLst>
          </p:cNvPr>
          <p:cNvSpPr>
            <a:spLocks noGrp="1"/>
          </p:cNvSpPr>
          <p:nvPr>
            <p:ph type="title"/>
          </p:nvPr>
        </p:nvSpPr>
        <p:spPr>
          <a:xfrm>
            <a:off x="2136775" y="228600"/>
            <a:ext cx="8153400" cy="990600"/>
          </a:xfrm>
        </p:spPr>
        <p:txBody>
          <a:bodyPr/>
          <a:lstStyle/>
          <a:p>
            <a:pPr algn="ctr" eaLnBrk="1" hangingPunct="1"/>
            <a:r>
              <a:rPr lang="en-US" altLang="en-US"/>
              <a:t>Frequently Asked Questions</a:t>
            </a:r>
          </a:p>
        </p:txBody>
      </p:sp>
      <p:sp>
        <p:nvSpPr>
          <p:cNvPr id="112673" name="AutoShape 33">
            <a:extLst>
              <a:ext uri="{FF2B5EF4-FFF2-40B4-BE49-F238E27FC236}">
                <a16:creationId xmlns:a16="http://schemas.microsoft.com/office/drawing/2014/main" id="{421ACD10-D661-035F-360A-688A242F1494}"/>
              </a:ext>
            </a:extLst>
          </p:cNvPr>
          <p:cNvSpPr>
            <a:spLocks noChangeArrowheads="1"/>
          </p:cNvSpPr>
          <p:nvPr/>
        </p:nvSpPr>
        <p:spPr bwMode="gray">
          <a:xfrm>
            <a:off x="3276600" y="1981200"/>
            <a:ext cx="5486400"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blurRad="50800" dist="63500" dir="2700000" algn="tl" rotWithShape="0">
              <a:prstClr val="black">
                <a:alpha val="40000"/>
              </a:prstClr>
            </a:outerShdw>
          </a:effectLst>
        </p:spPr>
        <p:txBody>
          <a:bodyPr anchor="ctr"/>
          <a:lstStyle/>
          <a:p>
            <a:pPr algn="r" eaLnBrk="0" fontAlgn="base" hangingPunct="0">
              <a:spcBef>
                <a:spcPct val="0"/>
              </a:spcBef>
              <a:spcAft>
                <a:spcPct val="0"/>
              </a:spcAft>
              <a:defRPr/>
            </a:pPr>
            <a:r>
              <a:rPr lang="en-US" b="1">
                <a:solidFill>
                  <a:srgbClr val="000000"/>
                </a:solidFill>
                <a:latin typeface="Arial" charset="0"/>
                <a:cs typeface="Arial" panose="020B0604020202020204" pitchFamily="34" charset="0"/>
              </a:rPr>
              <a:t>                 </a:t>
            </a:r>
            <a:endParaRPr lang="en-US">
              <a:solidFill>
                <a:srgbClr val="000000"/>
              </a:solidFill>
              <a:latin typeface="Arial" charset="0"/>
              <a:cs typeface="Arial" panose="020B0604020202020204" pitchFamily="34" charset="0"/>
            </a:endParaRPr>
          </a:p>
        </p:txBody>
      </p:sp>
      <p:sp>
        <p:nvSpPr>
          <p:cNvPr id="37" name="AutoShape 33">
            <a:extLst>
              <a:ext uri="{FF2B5EF4-FFF2-40B4-BE49-F238E27FC236}">
                <a16:creationId xmlns:a16="http://schemas.microsoft.com/office/drawing/2014/main" id="{A34FA1F4-31B0-BAD9-BE81-6AA90E06ADE5}"/>
              </a:ext>
            </a:extLst>
          </p:cNvPr>
          <p:cNvSpPr>
            <a:spLocks noChangeArrowheads="1"/>
          </p:cNvSpPr>
          <p:nvPr/>
        </p:nvSpPr>
        <p:spPr bwMode="gray">
          <a:xfrm>
            <a:off x="3298825" y="4213225"/>
            <a:ext cx="5486400" cy="23114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blurRad="50800" dist="63500" dir="2700000" algn="tl" rotWithShape="0">
              <a:prstClr val="black">
                <a:alpha val="40000"/>
              </a:prstClr>
            </a:outerShdw>
          </a:effectLst>
        </p:spPr>
        <p:txBody>
          <a:bodyPr anchor="ctr"/>
          <a:lstStyle/>
          <a:p>
            <a:pPr algn="r" eaLnBrk="0" fontAlgn="base" hangingPunct="0">
              <a:spcBef>
                <a:spcPct val="0"/>
              </a:spcBef>
              <a:spcAft>
                <a:spcPct val="0"/>
              </a:spcAft>
              <a:defRPr/>
            </a:pPr>
            <a:endParaRPr lang="en-US">
              <a:solidFill>
                <a:srgbClr val="000000"/>
              </a:solidFill>
              <a:latin typeface="Arial" charset="0"/>
              <a:cs typeface="Arial" panose="020B0604020202020204" pitchFamily="34" charset="0"/>
            </a:endParaRPr>
          </a:p>
        </p:txBody>
      </p:sp>
      <p:sp>
        <p:nvSpPr>
          <p:cNvPr id="33" name="AutoShape 26">
            <a:extLst>
              <a:ext uri="{FF2B5EF4-FFF2-40B4-BE49-F238E27FC236}">
                <a16:creationId xmlns:a16="http://schemas.microsoft.com/office/drawing/2014/main" id="{C6191CD0-88C3-9F54-F432-F6BBB3DB8B59}"/>
              </a:ext>
            </a:extLst>
          </p:cNvPr>
          <p:cNvSpPr>
            <a:spLocks noChangeArrowheads="1"/>
          </p:cNvSpPr>
          <p:nvPr/>
        </p:nvSpPr>
        <p:spPr bwMode="gray">
          <a:xfrm>
            <a:off x="3393180" y="4365923"/>
            <a:ext cx="1057275" cy="1004888"/>
          </a:xfrm>
          <a:prstGeom prst="roundRect">
            <a:avLst>
              <a:gd name="adj" fmla="val 11921"/>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base">
              <a:spcBef>
                <a:spcPct val="0"/>
              </a:spcBef>
              <a:spcAft>
                <a:spcPct val="0"/>
              </a:spcAft>
              <a:defRPr/>
            </a:pPr>
            <a:r>
              <a:rPr lang="en-US" sz="2800" b="1" dirty="0">
                <a:solidFill>
                  <a:prstClr val="white"/>
                </a:solidFill>
                <a:effectLst>
                  <a:outerShdw blurRad="38100" dist="38100" dir="2700000" algn="tl">
                    <a:srgbClr val="000000">
                      <a:alpha val="43137"/>
                    </a:srgbClr>
                  </a:outerShdw>
                </a:effectLst>
                <a:latin typeface="Tw Cen MT"/>
              </a:rPr>
              <a:t>A.</a:t>
            </a:r>
          </a:p>
        </p:txBody>
      </p:sp>
      <p:sp>
        <p:nvSpPr>
          <p:cNvPr id="35" name="AutoShape 34">
            <a:extLst>
              <a:ext uri="{FF2B5EF4-FFF2-40B4-BE49-F238E27FC236}">
                <a16:creationId xmlns:a16="http://schemas.microsoft.com/office/drawing/2014/main" id="{9C4BA994-CD65-0EA2-6DBA-035B6AB138A6}"/>
              </a:ext>
            </a:extLst>
          </p:cNvPr>
          <p:cNvSpPr>
            <a:spLocks noChangeArrowheads="1"/>
          </p:cNvSpPr>
          <p:nvPr/>
        </p:nvSpPr>
        <p:spPr bwMode="gray">
          <a:xfrm>
            <a:off x="3390901" y="2095500"/>
            <a:ext cx="1057275" cy="1004888"/>
          </a:xfrm>
          <a:prstGeom prst="roundRect">
            <a:avLst>
              <a:gd name="adj" fmla="val 11921"/>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base">
              <a:spcBef>
                <a:spcPct val="0"/>
              </a:spcBef>
              <a:spcAft>
                <a:spcPct val="0"/>
              </a:spcAft>
              <a:defRPr/>
            </a:pPr>
            <a:r>
              <a:rPr lang="en-US" sz="2800" b="1" dirty="0">
                <a:solidFill>
                  <a:prstClr val="white"/>
                </a:solidFill>
                <a:effectLst>
                  <a:outerShdw blurRad="38100" dist="38100" dir="2700000" algn="tl">
                    <a:srgbClr val="000000">
                      <a:alpha val="43137"/>
                    </a:srgbClr>
                  </a:outerShdw>
                </a:effectLst>
                <a:latin typeface="Tw Cen MT"/>
              </a:rPr>
              <a:t>Q.</a:t>
            </a:r>
          </a:p>
        </p:txBody>
      </p:sp>
      <p:sp>
        <p:nvSpPr>
          <p:cNvPr id="38" name="Rectangle 37">
            <a:extLst>
              <a:ext uri="{FF2B5EF4-FFF2-40B4-BE49-F238E27FC236}">
                <a16:creationId xmlns:a16="http://schemas.microsoft.com/office/drawing/2014/main" id="{80F2306F-8C7C-2B23-0ED9-0094FF5CABAC}"/>
              </a:ext>
            </a:extLst>
          </p:cNvPr>
          <p:cNvSpPr/>
          <p:nvPr/>
        </p:nvSpPr>
        <p:spPr>
          <a:xfrm>
            <a:off x="4648200" y="2128838"/>
            <a:ext cx="4019550" cy="923330"/>
          </a:xfrm>
          <a:prstGeom prst="rect">
            <a:avLst/>
          </a:prstGeom>
        </p:spPr>
        <p:txBody>
          <a:bodyPr>
            <a:spAutoFit/>
          </a:bodyPr>
          <a:lstStyle/>
          <a:p>
            <a:pPr eaLnBrk="0" fontAlgn="base" hangingPunct="0">
              <a:spcBef>
                <a:spcPct val="0"/>
              </a:spcBef>
              <a:spcAft>
                <a:spcPct val="0"/>
              </a:spcAft>
              <a:defRPr/>
            </a:pPr>
            <a:r>
              <a:rPr lang="en-US" b="1" dirty="0">
                <a:solidFill>
                  <a:srgbClr val="000000"/>
                </a:solidFill>
                <a:latin typeface="Arial" charset="0"/>
                <a:cs typeface="Arial" panose="020B0604020202020204" pitchFamily="34" charset="0"/>
              </a:rPr>
              <a:t>What is the rule for how many 3 year olds vs 4 year olds can be enrolled in a classroom?</a:t>
            </a:r>
            <a:endParaRPr lang="en-US" dirty="0">
              <a:solidFill>
                <a:srgbClr val="000000"/>
              </a:solidFill>
              <a:latin typeface="Arial" charset="0"/>
              <a:cs typeface="Arial" panose="020B0604020202020204" pitchFamily="34" charset="0"/>
            </a:endParaRPr>
          </a:p>
        </p:txBody>
      </p:sp>
      <p:sp>
        <p:nvSpPr>
          <p:cNvPr id="40" name="Rectangle 39">
            <a:extLst>
              <a:ext uri="{FF2B5EF4-FFF2-40B4-BE49-F238E27FC236}">
                <a16:creationId xmlns:a16="http://schemas.microsoft.com/office/drawing/2014/main" id="{23320AED-377C-10B8-A162-9A4080F3195E}"/>
              </a:ext>
            </a:extLst>
          </p:cNvPr>
          <p:cNvSpPr/>
          <p:nvPr/>
        </p:nvSpPr>
        <p:spPr>
          <a:xfrm>
            <a:off x="4648200" y="4365625"/>
            <a:ext cx="4019550" cy="2031325"/>
          </a:xfrm>
          <a:prstGeom prst="rect">
            <a:avLst/>
          </a:prstGeom>
        </p:spPr>
        <p:txBody>
          <a:bodyPr>
            <a:spAutoFit/>
          </a:bodyPr>
          <a:lstStyle/>
          <a:p>
            <a:pPr eaLnBrk="0" fontAlgn="base" hangingPunct="0">
              <a:spcBef>
                <a:spcPct val="0"/>
              </a:spcBef>
              <a:spcAft>
                <a:spcPct val="0"/>
              </a:spcAft>
              <a:defRPr/>
            </a:pPr>
            <a:r>
              <a:rPr lang="en-US" b="1" dirty="0">
                <a:solidFill>
                  <a:srgbClr val="000000"/>
                </a:solidFill>
                <a:latin typeface="Arial" charset="0"/>
                <a:cs typeface="Arial" panose="020B0604020202020204" pitchFamily="34" charset="0"/>
              </a:rPr>
              <a:t>If there are more 3 year olds than 4 year olds in a classroom, the total enrollment can’t be more than 17.  In other words, if your classroom is supposed to have more than 17 kids, there must be more 4 year olds than 3 year olds.</a:t>
            </a:r>
            <a:endParaRPr lang="en-US" dirty="0">
              <a:solidFill>
                <a:srgbClr val="000000"/>
              </a:solidFill>
              <a:latin typeface="Arial" charset="0"/>
              <a:cs typeface="Arial" panose="020B0604020202020204" pitchFamily="34" charset="0"/>
            </a:endParaRPr>
          </a:p>
        </p:txBody>
      </p:sp>
    </p:spTree>
    <p:extLst>
      <p:ext uri="{BB962C8B-B14F-4D97-AF65-F5344CB8AC3E}">
        <p14:creationId xmlns:p14="http://schemas.microsoft.com/office/powerpoint/2010/main" val="211278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up)">
                                      <p:cBhvr>
                                        <p:cTn id="7" dur="1000"/>
                                        <p:tgtEl>
                                          <p:spTgt spid="38">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1" fill="hold" nodeType="clickEffect">
                                  <p:stCondLst>
                                    <p:cond delay="0"/>
                                  </p:stCondLst>
                                  <p:iterate type="lt">
                                    <p:tmPct val="0"/>
                                  </p:iterate>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wipe(up)">
                                      <p:cBhvr>
                                        <p:cTn id="12" dur="10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CB181-8E9E-EA00-0BF7-9340051D341D}"/>
            </a:ext>
          </a:extLst>
        </p:cNvPr>
        <p:cNvGrpSpPr/>
        <p:nvPr/>
      </p:nvGrpSpPr>
      <p:grpSpPr>
        <a:xfrm>
          <a:off x="0" y="0"/>
          <a:ext cx="0" cy="0"/>
          <a:chOff x="0" y="0"/>
          <a:chExt cx="0" cy="0"/>
        </a:xfrm>
      </p:grpSpPr>
      <p:sp>
        <p:nvSpPr>
          <p:cNvPr id="101378" name="Title 29">
            <a:extLst>
              <a:ext uri="{FF2B5EF4-FFF2-40B4-BE49-F238E27FC236}">
                <a16:creationId xmlns:a16="http://schemas.microsoft.com/office/drawing/2014/main" id="{E9980CA6-6010-DE0A-DC76-8360D0BA267C}"/>
              </a:ext>
            </a:extLst>
          </p:cNvPr>
          <p:cNvSpPr>
            <a:spLocks noGrp="1"/>
          </p:cNvSpPr>
          <p:nvPr>
            <p:ph type="title"/>
          </p:nvPr>
        </p:nvSpPr>
        <p:spPr>
          <a:xfrm>
            <a:off x="2136775" y="228600"/>
            <a:ext cx="8153400" cy="990600"/>
          </a:xfrm>
        </p:spPr>
        <p:txBody>
          <a:bodyPr/>
          <a:lstStyle/>
          <a:p>
            <a:pPr algn="ctr" eaLnBrk="1" hangingPunct="1"/>
            <a:r>
              <a:rPr lang="en-US" altLang="en-US"/>
              <a:t>Frequently Asked Questions</a:t>
            </a:r>
          </a:p>
        </p:txBody>
      </p:sp>
      <p:sp>
        <p:nvSpPr>
          <p:cNvPr id="112673" name="AutoShape 33">
            <a:extLst>
              <a:ext uri="{FF2B5EF4-FFF2-40B4-BE49-F238E27FC236}">
                <a16:creationId xmlns:a16="http://schemas.microsoft.com/office/drawing/2014/main" id="{7659AD78-4962-68B0-C4A2-53AA9466458D}"/>
              </a:ext>
            </a:extLst>
          </p:cNvPr>
          <p:cNvSpPr>
            <a:spLocks noChangeArrowheads="1"/>
          </p:cNvSpPr>
          <p:nvPr/>
        </p:nvSpPr>
        <p:spPr bwMode="gray">
          <a:xfrm>
            <a:off x="3276600" y="1981200"/>
            <a:ext cx="5486400"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blurRad="50800" dist="63500" dir="2700000" algn="tl" rotWithShape="0">
              <a:prstClr val="black">
                <a:alpha val="40000"/>
              </a:prstClr>
            </a:outerShdw>
          </a:effectLst>
        </p:spPr>
        <p:txBody>
          <a:bodyPr anchor="ctr"/>
          <a:lstStyle/>
          <a:p>
            <a:pPr algn="r" eaLnBrk="0" fontAlgn="base" hangingPunct="0">
              <a:spcBef>
                <a:spcPct val="0"/>
              </a:spcBef>
              <a:spcAft>
                <a:spcPct val="0"/>
              </a:spcAft>
              <a:defRPr/>
            </a:pPr>
            <a:r>
              <a:rPr lang="en-US" b="1">
                <a:solidFill>
                  <a:srgbClr val="000000"/>
                </a:solidFill>
                <a:latin typeface="Arial" charset="0"/>
                <a:cs typeface="Arial" panose="020B0604020202020204" pitchFamily="34" charset="0"/>
              </a:rPr>
              <a:t>                 </a:t>
            </a:r>
            <a:endParaRPr lang="en-US">
              <a:solidFill>
                <a:srgbClr val="000000"/>
              </a:solidFill>
              <a:latin typeface="Arial" charset="0"/>
              <a:cs typeface="Arial" panose="020B0604020202020204" pitchFamily="34" charset="0"/>
            </a:endParaRPr>
          </a:p>
        </p:txBody>
      </p:sp>
      <p:sp>
        <p:nvSpPr>
          <p:cNvPr id="37" name="AutoShape 33">
            <a:extLst>
              <a:ext uri="{FF2B5EF4-FFF2-40B4-BE49-F238E27FC236}">
                <a16:creationId xmlns:a16="http://schemas.microsoft.com/office/drawing/2014/main" id="{C3E8360A-F03A-EBB9-AD69-3ECE70CFB7C1}"/>
              </a:ext>
            </a:extLst>
          </p:cNvPr>
          <p:cNvSpPr>
            <a:spLocks noChangeArrowheads="1"/>
          </p:cNvSpPr>
          <p:nvPr/>
        </p:nvSpPr>
        <p:spPr bwMode="gray">
          <a:xfrm>
            <a:off x="3298825" y="4213225"/>
            <a:ext cx="5486400" cy="23114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blurRad="50800" dist="63500" dir="2700000" algn="tl" rotWithShape="0">
              <a:prstClr val="black">
                <a:alpha val="40000"/>
              </a:prstClr>
            </a:outerShdw>
          </a:effectLst>
        </p:spPr>
        <p:txBody>
          <a:bodyPr anchor="ctr"/>
          <a:lstStyle/>
          <a:p>
            <a:pPr algn="r" eaLnBrk="0" fontAlgn="base" hangingPunct="0">
              <a:spcBef>
                <a:spcPct val="0"/>
              </a:spcBef>
              <a:spcAft>
                <a:spcPct val="0"/>
              </a:spcAft>
              <a:defRPr/>
            </a:pPr>
            <a:endParaRPr lang="en-US">
              <a:solidFill>
                <a:srgbClr val="000000"/>
              </a:solidFill>
              <a:latin typeface="Arial" charset="0"/>
              <a:cs typeface="Arial" panose="020B0604020202020204" pitchFamily="34" charset="0"/>
            </a:endParaRPr>
          </a:p>
        </p:txBody>
      </p:sp>
      <p:sp>
        <p:nvSpPr>
          <p:cNvPr id="33" name="AutoShape 26">
            <a:extLst>
              <a:ext uri="{FF2B5EF4-FFF2-40B4-BE49-F238E27FC236}">
                <a16:creationId xmlns:a16="http://schemas.microsoft.com/office/drawing/2014/main" id="{2E975324-523C-5BE7-8268-5261F6DBD6F1}"/>
              </a:ext>
            </a:extLst>
          </p:cNvPr>
          <p:cNvSpPr>
            <a:spLocks noChangeArrowheads="1"/>
          </p:cNvSpPr>
          <p:nvPr/>
        </p:nvSpPr>
        <p:spPr bwMode="gray">
          <a:xfrm>
            <a:off x="3393180" y="4365923"/>
            <a:ext cx="1057275" cy="1004888"/>
          </a:xfrm>
          <a:prstGeom prst="roundRect">
            <a:avLst>
              <a:gd name="adj" fmla="val 11921"/>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base">
              <a:spcBef>
                <a:spcPct val="0"/>
              </a:spcBef>
              <a:spcAft>
                <a:spcPct val="0"/>
              </a:spcAft>
              <a:defRPr/>
            </a:pPr>
            <a:r>
              <a:rPr lang="en-US" sz="2800" b="1" dirty="0">
                <a:solidFill>
                  <a:prstClr val="white"/>
                </a:solidFill>
                <a:effectLst>
                  <a:outerShdw blurRad="38100" dist="38100" dir="2700000" algn="tl">
                    <a:srgbClr val="000000">
                      <a:alpha val="43137"/>
                    </a:srgbClr>
                  </a:outerShdw>
                </a:effectLst>
                <a:latin typeface="Tw Cen MT"/>
              </a:rPr>
              <a:t>A.</a:t>
            </a:r>
          </a:p>
        </p:txBody>
      </p:sp>
      <p:sp>
        <p:nvSpPr>
          <p:cNvPr id="35" name="AutoShape 34">
            <a:extLst>
              <a:ext uri="{FF2B5EF4-FFF2-40B4-BE49-F238E27FC236}">
                <a16:creationId xmlns:a16="http://schemas.microsoft.com/office/drawing/2014/main" id="{B291E285-3E36-33EA-47BD-877ECC10828D}"/>
              </a:ext>
            </a:extLst>
          </p:cNvPr>
          <p:cNvSpPr>
            <a:spLocks noChangeArrowheads="1"/>
          </p:cNvSpPr>
          <p:nvPr/>
        </p:nvSpPr>
        <p:spPr bwMode="gray">
          <a:xfrm>
            <a:off x="3390901" y="2095500"/>
            <a:ext cx="1057275" cy="1004888"/>
          </a:xfrm>
          <a:prstGeom prst="roundRect">
            <a:avLst>
              <a:gd name="adj" fmla="val 11921"/>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base">
              <a:spcBef>
                <a:spcPct val="0"/>
              </a:spcBef>
              <a:spcAft>
                <a:spcPct val="0"/>
              </a:spcAft>
              <a:defRPr/>
            </a:pPr>
            <a:r>
              <a:rPr lang="en-US" sz="2800" b="1" dirty="0">
                <a:solidFill>
                  <a:prstClr val="white"/>
                </a:solidFill>
                <a:effectLst>
                  <a:outerShdw blurRad="38100" dist="38100" dir="2700000" algn="tl">
                    <a:srgbClr val="000000">
                      <a:alpha val="43137"/>
                    </a:srgbClr>
                  </a:outerShdw>
                </a:effectLst>
                <a:latin typeface="Tw Cen MT"/>
              </a:rPr>
              <a:t>Q.</a:t>
            </a:r>
          </a:p>
        </p:txBody>
      </p:sp>
      <p:sp>
        <p:nvSpPr>
          <p:cNvPr id="38" name="Rectangle 37">
            <a:extLst>
              <a:ext uri="{FF2B5EF4-FFF2-40B4-BE49-F238E27FC236}">
                <a16:creationId xmlns:a16="http://schemas.microsoft.com/office/drawing/2014/main" id="{F46DDEB2-5EFB-B9BE-E208-2A436CB053ED}"/>
              </a:ext>
            </a:extLst>
          </p:cNvPr>
          <p:cNvSpPr/>
          <p:nvPr/>
        </p:nvSpPr>
        <p:spPr>
          <a:xfrm>
            <a:off x="4648200" y="2128838"/>
            <a:ext cx="4019550" cy="923330"/>
          </a:xfrm>
          <a:prstGeom prst="rect">
            <a:avLst/>
          </a:prstGeom>
        </p:spPr>
        <p:txBody>
          <a:bodyPr>
            <a:spAutoFit/>
          </a:bodyPr>
          <a:lstStyle/>
          <a:p>
            <a:pPr eaLnBrk="0" fontAlgn="base" hangingPunct="0">
              <a:spcBef>
                <a:spcPct val="0"/>
              </a:spcBef>
              <a:spcAft>
                <a:spcPct val="0"/>
              </a:spcAft>
              <a:defRPr/>
            </a:pPr>
            <a:r>
              <a:rPr lang="en-US" b="1" dirty="0">
                <a:solidFill>
                  <a:srgbClr val="000000"/>
                </a:solidFill>
                <a:latin typeface="Arial" charset="0"/>
                <a:cs typeface="Arial" panose="020B0604020202020204" pitchFamily="34" charset="0"/>
              </a:rPr>
              <a:t>Is there a minimum number of children that must be enrolled in a classroom?</a:t>
            </a:r>
            <a:endParaRPr lang="en-US" dirty="0">
              <a:solidFill>
                <a:srgbClr val="000000"/>
              </a:solidFill>
              <a:latin typeface="Arial" charset="0"/>
              <a:cs typeface="Arial" panose="020B0604020202020204" pitchFamily="34" charset="0"/>
            </a:endParaRPr>
          </a:p>
        </p:txBody>
      </p:sp>
      <p:sp>
        <p:nvSpPr>
          <p:cNvPr id="40" name="Rectangle 39">
            <a:extLst>
              <a:ext uri="{FF2B5EF4-FFF2-40B4-BE49-F238E27FC236}">
                <a16:creationId xmlns:a16="http://schemas.microsoft.com/office/drawing/2014/main" id="{2327F77C-B443-FF53-F486-FEB5C79DE377}"/>
              </a:ext>
            </a:extLst>
          </p:cNvPr>
          <p:cNvSpPr/>
          <p:nvPr/>
        </p:nvSpPr>
        <p:spPr>
          <a:xfrm>
            <a:off x="4648200" y="4365625"/>
            <a:ext cx="4019550" cy="1200329"/>
          </a:xfrm>
          <a:prstGeom prst="rect">
            <a:avLst/>
          </a:prstGeom>
        </p:spPr>
        <p:txBody>
          <a:bodyPr>
            <a:spAutoFit/>
          </a:bodyPr>
          <a:lstStyle/>
          <a:p>
            <a:pPr eaLnBrk="0" fontAlgn="base" hangingPunct="0">
              <a:spcBef>
                <a:spcPct val="0"/>
              </a:spcBef>
              <a:spcAft>
                <a:spcPct val="0"/>
              </a:spcAft>
              <a:defRPr/>
            </a:pPr>
            <a:r>
              <a:rPr lang="en-US" b="1" dirty="0">
                <a:solidFill>
                  <a:srgbClr val="000000"/>
                </a:solidFill>
                <a:latin typeface="Arial" charset="0"/>
                <a:cs typeface="Arial" panose="020B0604020202020204" pitchFamily="34" charset="0"/>
              </a:rPr>
              <a:t>Yes.  Every classroom must have a minimum of 13 total kids and at least 10 of those must be Head Start kids.</a:t>
            </a:r>
            <a:endParaRPr lang="en-US" dirty="0">
              <a:solidFill>
                <a:srgbClr val="000000"/>
              </a:solidFill>
              <a:latin typeface="Arial" charset="0"/>
              <a:cs typeface="Arial" panose="020B0604020202020204" pitchFamily="34" charset="0"/>
            </a:endParaRPr>
          </a:p>
        </p:txBody>
      </p:sp>
    </p:spTree>
    <p:extLst>
      <p:ext uri="{BB962C8B-B14F-4D97-AF65-F5344CB8AC3E}">
        <p14:creationId xmlns:p14="http://schemas.microsoft.com/office/powerpoint/2010/main" val="2078044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up)">
                                      <p:cBhvr>
                                        <p:cTn id="7" dur="1000"/>
                                        <p:tgtEl>
                                          <p:spTgt spid="38">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1" fill="hold" nodeType="clickEffect">
                                  <p:stCondLst>
                                    <p:cond delay="0"/>
                                  </p:stCondLst>
                                  <p:iterate type="lt">
                                    <p:tmPct val="0"/>
                                  </p:iterate>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wipe(up)">
                                      <p:cBhvr>
                                        <p:cTn id="12" dur="10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D262E7B9-014E-FA1B-26E4-B2ECA3BF4E96}"/>
              </a:ext>
            </a:extLst>
          </p:cNvPr>
          <p:cNvSpPr txBox="1">
            <a:spLocks/>
          </p:cNvSpPr>
          <p:nvPr/>
        </p:nvSpPr>
        <p:spPr>
          <a:xfrm>
            <a:off x="5644658" y="1531158"/>
            <a:ext cx="5724786" cy="3795683"/>
          </a:xfrm>
          <a:prstGeom prst="rect">
            <a:avLst/>
          </a:prstGeom>
        </p:spPr>
        <p:txBody>
          <a:bodyPr>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600" kern="0" dirty="0">
                <a:effectLst/>
                <a:latin typeface="Book Antiqua" panose="02040602050305030304" pitchFamily="18" charset="0"/>
                <a:ea typeface="宋体" pitchFamily="2" charset="-122"/>
              </a:rPr>
              <a:t>The enrollment application must be done </a:t>
            </a:r>
            <a:r>
              <a:rPr lang="en-US" altLang="zh-CN" sz="3600" u="sng" kern="0" dirty="0">
                <a:effectLst/>
                <a:latin typeface="Book Antiqua" panose="02040602050305030304" pitchFamily="18" charset="0"/>
                <a:ea typeface="宋体" pitchFamily="2" charset="-122"/>
              </a:rPr>
              <a:t>INTERVIEW STYLE </a:t>
            </a:r>
            <a:r>
              <a:rPr lang="en-US" altLang="zh-CN" sz="3600" kern="0" dirty="0">
                <a:effectLst/>
                <a:latin typeface="Book Antiqua" panose="02040602050305030304" pitchFamily="18" charset="0"/>
                <a:ea typeface="宋体" pitchFamily="2" charset="-122"/>
              </a:rPr>
              <a:t>with the parent. </a:t>
            </a:r>
            <a:r>
              <a:rPr lang="en-US" altLang="zh-CN" sz="3600" kern="0" dirty="0">
                <a:effectLst/>
                <a:latin typeface="Book Antiqua" panose="02040602050305030304" pitchFamily="18" charset="0"/>
                <a:ea typeface="宋体" pitchFamily="2" charset="-122"/>
                <a:cs typeface="Arial" panose="020B0604020202020204" pitchFamily="34" charset="0"/>
              </a:rPr>
              <a:t>You cannot give the application to the parent and allow them to fill in the information.</a:t>
            </a:r>
            <a:endParaRPr lang="zh-CN" altLang="en-US" sz="3600" kern="0" dirty="0">
              <a:effectLst/>
              <a:latin typeface="Book Antiqua" panose="02040602050305030304" pitchFamily="18" charset="0"/>
              <a:ea typeface="宋体" pitchFamily="2" charset="-122"/>
              <a:cs typeface="Arial" panose="020B0604020202020204" pitchFamily="34" charset="0"/>
            </a:endParaRPr>
          </a:p>
          <a:p>
            <a:pPr marL="0" indent="0">
              <a:buFont typeface="Arial" panose="020B0604020202020204" pitchFamily="34" charset="0"/>
              <a:buNone/>
            </a:pPr>
            <a:endParaRPr lang="en-US" sz="3600" dirty="0"/>
          </a:p>
        </p:txBody>
      </p:sp>
      <p:pic>
        <p:nvPicPr>
          <p:cNvPr id="16" name="Picture Placeholder 15">
            <a:extLst>
              <a:ext uri="{FF2B5EF4-FFF2-40B4-BE49-F238E27FC236}">
                <a16:creationId xmlns:a16="http://schemas.microsoft.com/office/drawing/2014/main" id="{8FBE2C27-9FE6-CA46-2474-2EC8F715CA1B}"/>
              </a:ext>
            </a:extLst>
          </p:cNvPr>
          <p:cNvPicPr>
            <a:picLocks noGrp="1" noChangeAspect="1"/>
          </p:cNvPicPr>
          <p:nvPr>
            <p:ph type="pic" sz="quarter" idx="13"/>
          </p:nvPr>
        </p:nvPicPr>
        <p:blipFill>
          <a:blip r:embed="rId3"/>
          <a:srcRect l="23541" r="23541"/>
          <a:stretch>
            <a:fillRect/>
          </a:stretch>
        </p:blipFill>
        <p:spPr>
          <a:prstGeom prst="rect">
            <a:avLst/>
          </a:prstGeom>
        </p:spPr>
      </p:pic>
    </p:spTree>
    <p:extLst>
      <p:ext uri="{BB962C8B-B14F-4D97-AF65-F5344CB8AC3E}">
        <p14:creationId xmlns:p14="http://schemas.microsoft.com/office/powerpoint/2010/main" val="3250560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49EC7-A040-4EE0-103D-5FDC2B8C4738}"/>
            </a:ext>
          </a:extLst>
        </p:cNvPr>
        <p:cNvGrpSpPr/>
        <p:nvPr/>
      </p:nvGrpSpPr>
      <p:grpSpPr>
        <a:xfrm>
          <a:off x="0" y="0"/>
          <a:ext cx="0" cy="0"/>
          <a:chOff x="0" y="0"/>
          <a:chExt cx="0" cy="0"/>
        </a:xfrm>
      </p:grpSpPr>
      <p:sp>
        <p:nvSpPr>
          <p:cNvPr id="2056" name="Rectangle 8">
            <a:extLst>
              <a:ext uri="{FF2B5EF4-FFF2-40B4-BE49-F238E27FC236}">
                <a16:creationId xmlns:a16="http://schemas.microsoft.com/office/drawing/2014/main" id="{1B292E97-D500-714C-DD23-79C4239906F2}"/>
              </a:ext>
            </a:extLst>
          </p:cNvPr>
          <p:cNvSpPr>
            <a:spLocks noGrp="1" noChangeArrowheads="1"/>
          </p:cNvSpPr>
          <p:nvPr>
            <p:ph type="ctrTitle"/>
          </p:nvPr>
        </p:nvSpPr>
        <p:spPr>
          <a:xfrm>
            <a:off x="304800" y="1828800"/>
            <a:ext cx="11582400" cy="3200400"/>
          </a:xfrm>
        </p:spPr>
        <p:txBody>
          <a:bodyPr/>
          <a:lstStyle/>
          <a:p>
            <a:r>
              <a:rPr kumimoji="0" lang="en-US" sz="7200" b="0" i="0" u="none" strike="noStrike" kern="1200" cap="none" spc="0" normalizeH="0" baseline="0" noProof="0" dirty="0">
                <a:ln>
                  <a:noFill/>
                </a:ln>
                <a:solidFill>
                  <a:prstClr val="white">
                    <a:lumMod val="95000"/>
                  </a:prstClr>
                </a:solidFill>
                <a:effectLst/>
                <a:uLnTx/>
                <a:uFillTx/>
                <a:latin typeface="Calibri"/>
                <a:ea typeface="+mn-ea"/>
                <a:cs typeface="+mn-cs"/>
              </a:rPr>
              <a:t>Questions?</a:t>
            </a:r>
            <a:endParaRPr lang="en-US" altLang="en-US" dirty="0"/>
          </a:p>
        </p:txBody>
      </p:sp>
    </p:spTree>
    <p:extLst>
      <p:ext uri="{BB962C8B-B14F-4D97-AF65-F5344CB8AC3E}">
        <p14:creationId xmlns:p14="http://schemas.microsoft.com/office/powerpoint/2010/main" val="3250612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889A7-BF57-8D45-17B9-C01F55FD0CD1}"/>
            </a:ext>
          </a:extLst>
        </p:cNvPr>
        <p:cNvGrpSpPr/>
        <p:nvPr/>
      </p:nvGrpSpPr>
      <p:grpSpPr>
        <a:xfrm>
          <a:off x="0" y="0"/>
          <a:ext cx="0" cy="0"/>
          <a:chOff x="0" y="0"/>
          <a:chExt cx="0" cy="0"/>
        </a:xfrm>
      </p:grpSpPr>
      <p:sp>
        <p:nvSpPr>
          <p:cNvPr id="4" name="Content Placeholder 6">
            <a:extLst>
              <a:ext uri="{FF2B5EF4-FFF2-40B4-BE49-F238E27FC236}">
                <a16:creationId xmlns:a16="http://schemas.microsoft.com/office/drawing/2014/main" id="{82E69520-CD67-E66E-8D33-BA0923AF0215}"/>
              </a:ext>
            </a:extLst>
          </p:cNvPr>
          <p:cNvSpPr txBox="1">
            <a:spLocks/>
          </p:cNvSpPr>
          <p:nvPr/>
        </p:nvSpPr>
        <p:spPr>
          <a:xfrm>
            <a:off x="5635604" y="951736"/>
            <a:ext cx="5943777" cy="3795683"/>
          </a:xfrm>
          <a:prstGeom prst="rect">
            <a:avLst/>
          </a:prstGeom>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Clr>
                <a:schemeClr val="dk1"/>
              </a:buClr>
              <a:buSzPts val="1100"/>
              <a:buNone/>
            </a:pPr>
            <a:r>
              <a:rPr lang="en-US" sz="3200" u="sng" dirty="0"/>
              <a:t>You cannot take an enrollment application over the phone except in the following situation:</a:t>
            </a:r>
            <a:r>
              <a:rPr lang="en-US" sz="3200" dirty="0"/>
              <a:t>  </a:t>
            </a:r>
          </a:p>
          <a:p>
            <a:pPr>
              <a:lnSpc>
                <a:spcPct val="120000"/>
              </a:lnSpc>
              <a:buClr>
                <a:schemeClr val="dk1"/>
              </a:buClr>
              <a:buSzPts val="1100"/>
            </a:pPr>
            <a:r>
              <a:rPr lang="en-US" sz="2400" dirty="0"/>
              <a:t>If a parent is incarcerated and the person the child is living with does not have legal guardianship, a phone application is acceptable and the parent’s signature can be obtained by mailing a copy of the application to the parent.</a:t>
            </a:r>
            <a:endParaRPr lang="en-US" sz="2400" b="1" u="sng" dirty="0"/>
          </a:p>
          <a:p>
            <a:pPr marL="0" indent="0">
              <a:buFont typeface="Arial" panose="020B0604020202020204" pitchFamily="34" charset="0"/>
              <a:buNone/>
            </a:pPr>
            <a:endParaRPr lang="en-US" sz="3200" dirty="0"/>
          </a:p>
        </p:txBody>
      </p:sp>
      <p:pic>
        <p:nvPicPr>
          <p:cNvPr id="9" name="Picture Placeholder 8">
            <a:extLst>
              <a:ext uri="{FF2B5EF4-FFF2-40B4-BE49-F238E27FC236}">
                <a16:creationId xmlns:a16="http://schemas.microsoft.com/office/drawing/2014/main" id="{F6D42F89-EE84-2D77-95D7-DA7EF6EE4CE1}"/>
              </a:ext>
            </a:extLst>
          </p:cNvPr>
          <p:cNvPicPr>
            <a:picLocks noGrp="1" noChangeAspect="1"/>
          </p:cNvPicPr>
          <p:nvPr>
            <p:ph type="pic" sz="quarter" idx="13"/>
          </p:nvPr>
        </p:nvPicPr>
        <p:blipFill>
          <a:blip r:embed="rId3"/>
          <a:srcRect l="23541" r="23541"/>
          <a:stretch>
            <a:fillRect/>
          </a:stretch>
        </p:blipFill>
        <p:spPr>
          <a:prstGeom prst="rect">
            <a:avLst/>
          </a:prstGeom>
        </p:spPr>
      </p:pic>
    </p:spTree>
    <p:extLst>
      <p:ext uri="{BB962C8B-B14F-4D97-AF65-F5344CB8AC3E}">
        <p14:creationId xmlns:p14="http://schemas.microsoft.com/office/powerpoint/2010/main" val="279613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D3083-41E5-AD73-A50D-56B40F1C3BAB}"/>
            </a:ext>
          </a:extLst>
        </p:cNvPr>
        <p:cNvGrpSpPr/>
        <p:nvPr/>
      </p:nvGrpSpPr>
      <p:grpSpPr>
        <a:xfrm>
          <a:off x="0" y="0"/>
          <a:ext cx="0" cy="0"/>
          <a:chOff x="0" y="0"/>
          <a:chExt cx="0" cy="0"/>
        </a:xfrm>
      </p:grpSpPr>
      <p:pic>
        <p:nvPicPr>
          <p:cNvPr id="5" name="Picture Placeholder 16" descr="Logs Stacked ">
            <a:extLst>
              <a:ext uri="{FF2B5EF4-FFF2-40B4-BE49-F238E27FC236}">
                <a16:creationId xmlns:a16="http://schemas.microsoft.com/office/drawing/2014/main" id="{D862F2E9-4CD0-D985-C233-11E0C04A6B0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58" r="258"/>
          <a:stretch/>
        </p:blipFill>
        <p:spPr/>
      </p:pic>
      <p:sp>
        <p:nvSpPr>
          <p:cNvPr id="4" name="Content Placeholder 6">
            <a:extLst>
              <a:ext uri="{FF2B5EF4-FFF2-40B4-BE49-F238E27FC236}">
                <a16:creationId xmlns:a16="http://schemas.microsoft.com/office/drawing/2014/main" id="{C1402909-0D32-7D09-7368-A91951AF7383}"/>
              </a:ext>
            </a:extLst>
          </p:cNvPr>
          <p:cNvSpPr txBox="1">
            <a:spLocks/>
          </p:cNvSpPr>
          <p:nvPr/>
        </p:nvSpPr>
        <p:spPr>
          <a:xfrm>
            <a:off x="5644658" y="1531158"/>
            <a:ext cx="5724786" cy="3795683"/>
          </a:xfrm>
          <a:prstGeom prst="rect">
            <a:avLst/>
          </a:prstGeom>
        </p:spPr>
        <p:txBody>
          <a:bodyPr>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t>Once you have established that the child will be age eligible for the program, now you need to determine if the person sitting in front of you is allowed to fill out the application.</a:t>
            </a:r>
            <a:endParaRPr lang="en-US" sz="3600" dirty="0"/>
          </a:p>
        </p:txBody>
      </p:sp>
    </p:spTree>
    <p:extLst>
      <p:ext uri="{BB962C8B-B14F-4D97-AF65-F5344CB8AC3E}">
        <p14:creationId xmlns:p14="http://schemas.microsoft.com/office/powerpoint/2010/main" val="1324510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01EAA-437E-461D-7CA8-D094156E4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F5857-86AC-877E-33BE-01E06F02D359}"/>
              </a:ext>
            </a:extLst>
          </p:cNvPr>
          <p:cNvSpPr>
            <a:spLocks noGrp="1"/>
          </p:cNvSpPr>
          <p:nvPr>
            <p:ph type="title"/>
          </p:nvPr>
        </p:nvSpPr>
        <p:spPr>
          <a:xfrm>
            <a:off x="734591" y="976997"/>
            <a:ext cx="11034713" cy="1188227"/>
          </a:xfrm>
        </p:spPr>
        <p:txBody>
          <a:bodyPr/>
          <a:lstStyle/>
          <a:p>
            <a:r>
              <a:rPr lang="en-US" dirty="0"/>
              <a:t>Who can fill out the enrollment application?</a:t>
            </a:r>
          </a:p>
        </p:txBody>
      </p:sp>
      <p:sp>
        <p:nvSpPr>
          <p:cNvPr id="4" name="Content Placeholder 3">
            <a:extLst>
              <a:ext uri="{FF2B5EF4-FFF2-40B4-BE49-F238E27FC236}">
                <a16:creationId xmlns:a16="http://schemas.microsoft.com/office/drawing/2014/main" id="{DC7FDD73-775F-2C9D-338B-3F6704419005}"/>
              </a:ext>
            </a:extLst>
          </p:cNvPr>
          <p:cNvSpPr>
            <a:spLocks noGrp="1"/>
          </p:cNvSpPr>
          <p:nvPr>
            <p:ph sz="quarter" idx="10"/>
          </p:nvPr>
        </p:nvSpPr>
        <p:spPr>
          <a:xfrm>
            <a:off x="734593" y="2244725"/>
            <a:ext cx="10663720" cy="4233713"/>
          </a:xfrm>
        </p:spPr>
        <p:txBody>
          <a:bodyPr>
            <a:normAutofit/>
          </a:bodyPr>
          <a:lstStyle/>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The only person that can fill out an enrollment application and provide income documentation is a “custodial” parent/guardian.</a:t>
            </a:r>
          </a:p>
          <a:p>
            <a:pPr marL="0" indent="0">
              <a:buFont typeface="Wingdings" pitchFamily="2" charset="2"/>
              <a:buNone/>
              <a:defRPr/>
            </a:pPr>
            <a:endPar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Custodial Parent/Guardian –</a:t>
            </a:r>
            <a:r>
              <a:rPr lang="en-US" altLang="zh-CN" sz="2800" i="1" kern="0" dirty="0">
                <a:solidFill>
                  <a:srgbClr val="0070C0"/>
                </a:solidFill>
                <a:effectLst/>
                <a:latin typeface="Book Antiqua" panose="02040602050305030304" pitchFamily="18" charset="0"/>
                <a:ea typeface="宋体" pitchFamily="2" charset="-122"/>
                <a:cs typeface="Arial" panose="020B0604020202020204" pitchFamily="34" charset="0"/>
              </a:rPr>
              <a:t> </a:t>
            </a:r>
            <a:r>
              <a:rPr lang="en-US" altLang="zh-CN" sz="2800" i="1" kern="0" dirty="0">
                <a:solidFill>
                  <a:srgbClr val="0070C0"/>
                </a:solidFill>
                <a:latin typeface="Book Antiqua" panose="02040602050305030304" pitchFamily="18" charset="0"/>
                <a:ea typeface="宋体" pitchFamily="2" charset="-122"/>
                <a:cs typeface="Arial" panose="020B0604020202020204" pitchFamily="34" charset="0"/>
              </a:rPr>
              <a:t>Parent/guardian </a:t>
            </a:r>
            <a:r>
              <a:rPr lang="en-US" sz="2800" i="1" dirty="0">
                <a:solidFill>
                  <a:srgbClr val="0070C0"/>
                </a:solidFill>
                <a:latin typeface="Book Antiqua" panose="02040602050305030304" pitchFamily="18" charset="0"/>
              </a:rPr>
              <a:t>who has either sole physical custody of the child or the parent with whom the child resides for a majority of the time.</a:t>
            </a:r>
            <a:endParaRPr lang="en-US" altLang="zh-CN" sz="2800" kern="0" dirty="0">
              <a:solidFill>
                <a:srgbClr val="0070C0"/>
              </a:solidFill>
              <a:effectLst/>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5A73B98A-146F-BAE2-7F03-B3565BBBB29C}"/>
              </a:ext>
            </a:extLst>
          </p:cNvPr>
          <p:cNvSpPr>
            <a:spLocks noGrp="1"/>
          </p:cNvSpPr>
          <p:nvPr>
            <p:ph type="sldNum" sz="quarter" idx="4"/>
          </p:nvPr>
        </p:nvSpPr>
        <p:spPr/>
        <p:txBody>
          <a:bodyPr/>
          <a:lstStyle/>
          <a:p>
            <a:fld id="{C3DB2ADC-AF19-4574-8C10-79B5B04FCA27}" type="slidenum">
              <a:rPr lang="en-US" smtClean="0"/>
              <a:pPr/>
              <a:t>15</a:t>
            </a:fld>
            <a:endParaRPr lang="en-US" dirty="0"/>
          </a:p>
        </p:txBody>
      </p:sp>
    </p:spTree>
    <p:extLst>
      <p:ext uri="{BB962C8B-B14F-4D97-AF65-F5344CB8AC3E}">
        <p14:creationId xmlns:p14="http://schemas.microsoft.com/office/powerpoint/2010/main" val="79150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689B-85AC-EC04-65A9-A01A38EA7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D71DF-37AA-F197-A41D-17B6A7DAFE7D}"/>
              </a:ext>
            </a:extLst>
          </p:cNvPr>
          <p:cNvSpPr>
            <a:spLocks noGrp="1"/>
          </p:cNvSpPr>
          <p:nvPr>
            <p:ph type="title"/>
          </p:nvPr>
        </p:nvSpPr>
        <p:spPr>
          <a:xfrm>
            <a:off x="734591" y="976997"/>
            <a:ext cx="11034713" cy="1188227"/>
          </a:xfrm>
        </p:spPr>
        <p:txBody>
          <a:bodyPr/>
          <a:lstStyle/>
          <a:p>
            <a:r>
              <a:rPr lang="en-US" dirty="0"/>
              <a:t>Who can fill out the enrollment application?</a:t>
            </a:r>
          </a:p>
        </p:txBody>
      </p:sp>
      <p:sp>
        <p:nvSpPr>
          <p:cNvPr id="4" name="Content Placeholder 3">
            <a:extLst>
              <a:ext uri="{FF2B5EF4-FFF2-40B4-BE49-F238E27FC236}">
                <a16:creationId xmlns:a16="http://schemas.microsoft.com/office/drawing/2014/main" id="{6493585B-5F4D-476E-D6B1-B33A42F52521}"/>
              </a:ext>
            </a:extLst>
          </p:cNvPr>
          <p:cNvSpPr>
            <a:spLocks noGrp="1"/>
          </p:cNvSpPr>
          <p:nvPr>
            <p:ph sz="quarter" idx="10"/>
          </p:nvPr>
        </p:nvSpPr>
        <p:spPr>
          <a:xfrm>
            <a:off x="764140" y="1792052"/>
            <a:ext cx="10663720" cy="4233713"/>
          </a:xfrm>
        </p:spPr>
        <p:txBody>
          <a:bodyPr>
            <a:normAutofit/>
          </a:bodyPr>
          <a:lstStyle/>
          <a:p>
            <a:pPr>
              <a:defRPr/>
            </a:pPr>
            <a:r>
              <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rPr>
              <a:t>When you sit down to fill out an enrollment application with someone, begin the conversation by asking about their relationship to the child.  If they tell you they are the biological parent and the child lives with them, you don’t need any kind of paperwork to prove this.</a:t>
            </a:r>
          </a:p>
          <a:p>
            <a:pPr>
              <a:defRPr/>
            </a:pPr>
            <a:endPar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a:defRPr/>
            </a:pPr>
            <a:r>
              <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rPr>
              <a:t>If they tell you that they are a guardian or foster parent for the child, you need proof.  You can still fill out the application with them, but they must bring in documentation of their parental status before the child can be put on the waiting list.</a:t>
            </a:r>
          </a:p>
        </p:txBody>
      </p:sp>
      <p:sp>
        <p:nvSpPr>
          <p:cNvPr id="3" name="Slide Number Placeholder 2">
            <a:extLst>
              <a:ext uri="{FF2B5EF4-FFF2-40B4-BE49-F238E27FC236}">
                <a16:creationId xmlns:a16="http://schemas.microsoft.com/office/drawing/2014/main" id="{47AF78D9-AD3B-888A-6F0D-C7C5EBDBD60D}"/>
              </a:ext>
            </a:extLst>
          </p:cNvPr>
          <p:cNvSpPr>
            <a:spLocks noGrp="1"/>
          </p:cNvSpPr>
          <p:nvPr>
            <p:ph type="sldNum" sz="quarter" idx="4"/>
          </p:nvPr>
        </p:nvSpPr>
        <p:spPr/>
        <p:txBody>
          <a:bodyPr/>
          <a:lstStyle/>
          <a:p>
            <a:fld id="{C3DB2ADC-AF19-4574-8C10-79B5B04FCA27}" type="slidenum">
              <a:rPr lang="en-US" smtClean="0"/>
              <a:pPr/>
              <a:t>16</a:t>
            </a:fld>
            <a:endParaRPr lang="en-US" dirty="0"/>
          </a:p>
        </p:txBody>
      </p:sp>
    </p:spTree>
    <p:extLst>
      <p:ext uri="{BB962C8B-B14F-4D97-AF65-F5344CB8AC3E}">
        <p14:creationId xmlns:p14="http://schemas.microsoft.com/office/powerpoint/2010/main" val="111216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D292-2615-8B3C-E561-9702B8495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72616-BC07-05B3-2D9B-8B8FC2A4C458}"/>
              </a:ext>
            </a:extLst>
          </p:cNvPr>
          <p:cNvSpPr>
            <a:spLocks noGrp="1"/>
          </p:cNvSpPr>
          <p:nvPr>
            <p:ph type="title"/>
          </p:nvPr>
        </p:nvSpPr>
        <p:spPr>
          <a:xfrm>
            <a:off x="734591" y="976997"/>
            <a:ext cx="11034713" cy="1188227"/>
          </a:xfrm>
        </p:spPr>
        <p:txBody>
          <a:bodyPr/>
          <a:lstStyle/>
          <a:p>
            <a:r>
              <a:rPr lang="en-US" dirty="0"/>
              <a:t>Who can fill out the enrollment application?</a:t>
            </a:r>
          </a:p>
        </p:txBody>
      </p:sp>
      <p:sp>
        <p:nvSpPr>
          <p:cNvPr id="4" name="Content Placeholder 3">
            <a:extLst>
              <a:ext uri="{FF2B5EF4-FFF2-40B4-BE49-F238E27FC236}">
                <a16:creationId xmlns:a16="http://schemas.microsoft.com/office/drawing/2014/main" id="{59ED0097-0E3B-4304-A7AD-62899626E6F0}"/>
              </a:ext>
            </a:extLst>
          </p:cNvPr>
          <p:cNvSpPr>
            <a:spLocks noGrp="1"/>
          </p:cNvSpPr>
          <p:nvPr>
            <p:ph sz="quarter" idx="10"/>
          </p:nvPr>
        </p:nvSpPr>
        <p:spPr>
          <a:xfrm>
            <a:off x="734591" y="1814419"/>
            <a:ext cx="10663720" cy="4233713"/>
          </a:xfrm>
        </p:spPr>
        <p:txBody>
          <a:bodyPr>
            <a:normAutofit/>
          </a:bodyPr>
          <a:lstStyle/>
          <a:p>
            <a:pPr>
              <a:defRPr/>
            </a:pPr>
            <a:r>
              <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rPr>
              <a:t>A stepparent can also fill out an application for the child if they are married to and living with the custodial parent/guardian.  They do not need to give you any kind of paperwork to prove they are the stepparent.  </a:t>
            </a:r>
          </a:p>
          <a:p>
            <a:pPr>
              <a:defRPr/>
            </a:pPr>
            <a:r>
              <a:rPr lang="en-US" altLang="zh-CN" sz="2400" kern="0" dirty="0">
                <a:solidFill>
                  <a:srgbClr val="002164"/>
                </a:solidFill>
                <a:latin typeface="Book Antiqua" panose="02040602050305030304" pitchFamily="18" charset="0"/>
                <a:ea typeface="宋体" pitchFamily="2" charset="-122"/>
                <a:cs typeface="Arial" panose="020B0604020202020204" pitchFamily="34" charset="0"/>
              </a:rPr>
              <a:t>If the parent tells you that they have 50/50 joint custody with the child’s other biological parent, meaning that there isn’t a primary custodial parent and they share equal time with the child, either of them can fill out the application.  However, a 50/50 situation means that </a:t>
            </a:r>
            <a:r>
              <a:rPr lang="en-US" altLang="zh-CN" sz="2400" u="sng" kern="0" dirty="0">
                <a:solidFill>
                  <a:srgbClr val="002164"/>
                </a:solidFill>
                <a:latin typeface="Book Antiqua" panose="02040602050305030304" pitchFamily="18" charset="0"/>
                <a:ea typeface="宋体" pitchFamily="2" charset="-122"/>
                <a:cs typeface="Arial" panose="020B0604020202020204" pitchFamily="34" charset="0"/>
              </a:rPr>
              <a:t>you will need to ask for additional paperwork </a:t>
            </a:r>
            <a:r>
              <a:rPr lang="en-US" altLang="zh-CN" sz="2400" kern="0" dirty="0">
                <a:solidFill>
                  <a:srgbClr val="002164"/>
                </a:solidFill>
                <a:latin typeface="Book Antiqua" panose="02040602050305030304" pitchFamily="18" charset="0"/>
                <a:ea typeface="宋体" pitchFamily="2" charset="-122"/>
                <a:cs typeface="Arial" panose="020B0604020202020204" pitchFamily="34" charset="0"/>
              </a:rPr>
              <a:t>to prove this.  </a:t>
            </a:r>
            <a:r>
              <a:rPr lang="en-US" altLang="zh-CN" sz="2400" i="1" kern="0" dirty="0">
                <a:solidFill>
                  <a:srgbClr val="002164"/>
                </a:solidFill>
                <a:latin typeface="Book Antiqua" panose="02040602050305030304" pitchFamily="18" charset="0"/>
                <a:ea typeface="宋体" pitchFamily="2" charset="-122"/>
                <a:cs typeface="Arial" panose="020B0604020202020204" pitchFamily="34" charset="0"/>
              </a:rPr>
              <a:t>(More on this requirement in the later slides)</a:t>
            </a:r>
          </a:p>
        </p:txBody>
      </p:sp>
      <p:sp>
        <p:nvSpPr>
          <p:cNvPr id="3" name="Slide Number Placeholder 2">
            <a:extLst>
              <a:ext uri="{FF2B5EF4-FFF2-40B4-BE49-F238E27FC236}">
                <a16:creationId xmlns:a16="http://schemas.microsoft.com/office/drawing/2014/main" id="{5C50E984-A930-531F-A983-2E2B40A5AE7C}"/>
              </a:ext>
            </a:extLst>
          </p:cNvPr>
          <p:cNvSpPr>
            <a:spLocks noGrp="1"/>
          </p:cNvSpPr>
          <p:nvPr>
            <p:ph type="sldNum" sz="quarter" idx="4"/>
          </p:nvPr>
        </p:nvSpPr>
        <p:spPr/>
        <p:txBody>
          <a:bodyPr/>
          <a:lstStyle/>
          <a:p>
            <a:fld id="{C3DB2ADC-AF19-4574-8C10-79B5B04FCA27}" type="slidenum">
              <a:rPr lang="en-US" smtClean="0"/>
              <a:pPr/>
              <a:t>17</a:t>
            </a:fld>
            <a:endParaRPr lang="en-US" dirty="0"/>
          </a:p>
        </p:txBody>
      </p:sp>
    </p:spTree>
    <p:extLst>
      <p:ext uri="{BB962C8B-B14F-4D97-AF65-F5344CB8AC3E}">
        <p14:creationId xmlns:p14="http://schemas.microsoft.com/office/powerpoint/2010/main" val="177962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D14913-0EB9-01A4-3516-8A0C8DEBB824}"/>
            </a:ext>
          </a:extLst>
        </p:cNvPr>
        <p:cNvGrpSpPr/>
        <p:nvPr/>
      </p:nvGrpSpPr>
      <p:grpSpPr>
        <a:xfrm>
          <a:off x="0" y="0"/>
          <a:ext cx="0" cy="0"/>
          <a:chOff x="0" y="0"/>
          <a:chExt cx="0" cy="0"/>
        </a:xfrm>
      </p:grpSpPr>
      <p:cxnSp>
        <p:nvCxnSpPr>
          <p:cNvPr id="79" name="Straight Connector 7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F0CE24C-BA8D-EEE7-E917-F99129036C2B}"/>
              </a:ext>
            </a:extLst>
          </p:cNvPr>
          <p:cNvPicPr>
            <a:picLocks noChangeAspect="1"/>
          </p:cNvPicPr>
          <p:nvPr/>
        </p:nvPicPr>
        <p:blipFill>
          <a:blip r:embed="rId3"/>
          <a:srcRect l="2734" r="15043" b="-1"/>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6">
            <a:extLst>
              <a:ext uri="{FF2B5EF4-FFF2-40B4-BE49-F238E27FC236}">
                <a16:creationId xmlns:a16="http://schemas.microsoft.com/office/drawing/2014/main" id="{0A5B6A16-CBBA-450B-CF59-86AF42A78983}"/>
              </a:ext>
            </a:extLst>
          </p:cNvPr>
          <p:cNvSpPr txBox="1">
            <a:spLocks/>
          </p:cNvSpPr>
          <p:nvPr/>
        </p:nvSpPr>
        <p:spPr>
          <a:xfrm>
            <a:off x="704088" y="871759"/>
            <a:ext cx="5067300" cy="3497042"/>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ts val="600"/>
              </a:spcAft>
              <a:buNone/>
            </a:pPr>
            <a:r>
              <a:rPr lang="en-US" sz="5400" b="1" cap="all" spc="30">
                <a:solidFill>
                  <a:srgbClr val="FFFFFF"/>
                </a:solidFill>
                <a:latin typeface="+mj-lt"/>
                <a:ea typeface="+mj-ea"/>
                <a:cs typeface="+mj-cs"/>
              </a:rPr>
              <a:t>Verifying the Child’s Age</a:t>
            </a:r>
            <a:endParaRPr lang="en-US" sz="5400" cap="all" spc="30">
              <a:solidFill>
                <a:srgbClr val="FFFFFF"/>
              </a:solidFill>
              <a:latin typeface="+mj-lt"/>
              <a:ea typeface="+mj-ea"/>
              <a:cs typeface="+mj-cs"/>
            </a:endParaRPr>
          </a:p>
        </p:txBody>
      </p:sp>
      <p:cxnSp>
        <p:nvCxnSpPr>
          <p:cNvPr id="83" name="Straight Connector 8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9644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52430-7613-7695-A295-524519D47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54B09-578E-F7BB-5F28-AB9309A983D1}"/>
              </a:ext>
            </a:extLst>
          </p:cNvPr>
          <p:cNvSpPr>
            <a:spLocks noGrp="1"/>
          </p:cNvSpPr>
          <p:nvPr>
            <p:ph type="title"/>
          </p:nvPr>
        </p:nvSpPr>
        <p:spPr>
          <a:xfrm>
            <a:off x="734591" y="976997"/>
            <a:ext cx="11034713" cy="1188227"/>
          </a:xfrm>
        </p:spPr>
        <p:txBody>
          <a:bodyPr/>
          <a:lstStyle/>
          <a:p>
            <a:r>
              <a:rPr lang="en-US" dirty="0"/>
              <a:t>Verifying the child’s age</a:t>
            </a:r>
          </a:p>
        </p:txBody>
      </p:sp>
      <p:sp>
        <p:nvSpPr>
          <p:cNvPr id="4" name="Content Placeholder 3">
            <a:extLst>
              <a:ext uri="{FF2B5EF4-FFF2-40B4-BE49-F238E27FC236}">
                <a16:creationId xmlns:a16="http://schemas.microsoft.com/office/drawing/2014/main" id="{21E2BA6B-6C9C-FE43-7295-16561FBA2D81}"/>
              </a:ext>
            </a:extLst>
          </p:cNvPr>
          <p:cNvSpPr>
            <a:spLocks noGrp="1"/>
          </p:cNvSpPr>
          <p:nvPr>
            <p:ph sz="quarter" idx="10"/>
          </p:nvPr>
        </p:nvSpPr>
        <p:spPr>
          <a:xfrm>
            <a:off x="764140" y="1647290"/>
            <a:ext cx="10663720" cy="4233713"/>
          </a:xfrm>
        </p:spPr>
        <p:txBody>
          <a:bodyPr>
            <a:normAutofit/>
          </a:bodyPr>
          <a:lstStyle/>
          <a:p>
            <a:pPr marL="0" indent="0">
              <a:buNone/>
              <a:defRPr/>
            </a:pPr>
            <a:r>
              <a:rPr lang="en-US" altLang="zh-CN" sz="2000" kern="0" dirty="0">
                <a:solidFill>
                  <a:srgbClr val="002164"/>
                </a:solidFill>
                <a:latin typeface="Book Antiqua" panose="02040602050305030304" pitchFamily="18" charset="0"/>
                <a:ea typeface="宋体" pitchFamily="2" charset="-122"/>
                <a:cs typeface="Arial" panose="020B0604020202020204" pitchFamily="34" charset="0"/>
              </a:rPr>
              <a:t>On the day that the parent fills out the application, it is not required that they be able to prove the birth of the child.  But you still need to ask them for it.  The best proof of birth is the actual birth certificate </a:t>
            </a: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(which the parent will need to eventually provide later on), </a:t>
            </a:r>
            <a:r>
              <a:rPr lang="en-US" altLang="zh-CN" sz="2000" kern="0" dirty="0">
                <a:solidFill>
                  <a:srgbClr val="002164"/>
                </a:solidFill>
                <a:latin typeface="Book Antiqua" panose="02040602050305030304" pitchFamily="18" charset="0"/>
                <a:ea typeface="宋体" pitchFamily="2" charset="-122"/>
                <a:cs typeface="Arial" panose="020B0604020202020204" pitchFamily="34" charset="0"/>
              </a:rPr>
              <a:t>but there are several other things that they could use to satisfy our initial “proof of birth requirements” until they can bring in the birth certificate.  Here are some examples:</a:t>
            </a:r>
          </a:p>
          <a:p>
            <a:pPr>
              <a:defRPr/>
            </a:pPr>
            <a:endParaRPr lang="en-US" altLang="zh-CN" sz="2000" kern="0" dirty="0">
              <a:solidFill>
                <a:srgbClr val="002164"/>
              </a:solidFill>
              <a:latin typeface="Book Antiqua" panose="02040602050305030304" pitchFamily="18" charset="0"/>
              <a:ea typeface="宋体" pitchFamily="2" charset="-122"/>
              <a:cs typeface="Arial" panose="020B0604020202020204" pitchFamily="34" charset="0"/>
            </a:endParaRPr>
          </a:p>
          <a:p>
            <a:pPr marL="0" indent="0">
              <a:buNone/>
              <a:defRPr/>
            </a:pPr>
            <a:endParaRPr lang="en-US" altLang="zh-CN" sz="2000" kern="0" dirty="0">
              <a:solidFill>
                <a:srgbClr val="002164"/>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F089590F-7B3C-75DB-ED3A-9C4A0802AE93}"/>
              </a:ext>
            </a:extLst>
          </p:cNvPr>
          <p:cNvSpPr>
            <a:spLocks noGrp="1"/>
          </p:cNvSpPr>
          <p:nvPr>
            <p:ph type="sldNum" sz="quarter" idx="4"/>
          </p:nvPr>
        </p:nvSpPr>
        <p:spPr/>
        <p:txBody>
          <a:bodyPr/>
          <a:lstStyle/>
          <a:p>
            <a:fld id="{C3DB2ADC-AF19-4574-8C10-79B5B04FCA27}" type="slidenum">
              <a:rPr lang="en-US" smtClean="0"/>
              <a:pPr/>
              <a:t>19</a:t>
            </a:fld>
            <a:endParaRPr lang="en-US" dirty="0"/>
          </a:p>
        </p:txBody>
      </p:sp>
      <p:sp>
        <p:nvSpPr>
          <p:cNvPr id="5" name="Content Placeholder 1">
            <a:extLst>
              <a:ext uri="{FF2B5EF4-FFF2-40B4-BE49-F238E27FC236}">
                <a16:creationId xmlns:a16="http://schemas.microsoft.com/office/drawing/2014/main" id="{88F9F9B6-AB08-F7DF-8175-406E9BB0E083}"/>
              </a:ext>
            </a:extLst>
          </p:cNvPr>
          <p:cNvSpPr txBox="1">
            <a:spLocks/>
          </p:cNvSpPr>
          <p:nvPr/>
        </p:nvSpPr>
        <p:spPr>
          <a:xfrm>
            <a:off x="1700127" y="3719674"/>
            <a:ext cx="2958075" cy="390426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0"/>
              </a:spcBef>
              <a:spcAft>
                <a:spcPts val="12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0"/>
              </a:spcBef>
              <a:spcAft>
                <a:spcPts val="12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Hospital certificate</a:t>
            </a:r>
          </a:p>
          <a:p>
            <a:r>
              <a:rPr lang="en-US" b="1" dirty="0"/>
              <a:t>Immunization card</a:t>
            </a:r>
          </a:p>
          <a:p>
            <a:r>
              <a:rPr lang="en-US" b="1" dirty="0"/>
              <a:t>Insurance card</a:t>
            </a:r>
          </a:p>
          <a:p>
            <a:r>
              <a:rPr lang="en-US" b="1" dirty="0"/>
              <a:t>Document from another agency</a:t>
            </a:r>
          </a:p>
        </p:txBody>
      </p:sp>
      <p:sp>
        <p:nvSpPr>
          <p:cNvPr id="6" name="Content Placeholder 1">
            <a:extLst>
              <a:ext uri="{FF2B5EF4-FFF2-40B4-BE49-F238E27FC236}">
                <a16:creationId xmlns:a16="http://schemas.microsoft.com/office/drawing/2014/main" id="{7E045835-6FE4-F7DB-B27D-A36A8D3FFA23}"/>
              </a:ext>
            </a:extLst>
          </p:cNvPr>
          <p:cNvSpPr txBox="1">
            <a:spLocks/>
          </p:cNvSpPr>
          <p:nvPr/>
        </p:nvSpPr>
        <p:spPr>
          <a:xfrm>
            <a:off x="6728865" y="3720324"/>
            <a:ext cx="2958075" cy="390426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0"/>
              </a:spcBef>
              <a:spcAft>
                <a:spcPts val="120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0"/>
              </a:spcBef>
              <a:spcAft>
                <a:spcPts val="12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Health physical</a:t>
            </a:r>
          </a:p>
          <a:p>
            <a:r>
              <a:rPr lang="en-US" b="1" dirty="0"/>
              <a:t>Dental exam</a:t>
            </a:r>
          </a:p>
          <a:p>
            <a:r>
              <a:rPr lang="en-US" b="1" dirty="0"/>
              <a:t>TANF list</a:t>
            </a:r>
          </a:p>
          <a:p>
            <a:r>
              <a:rPr lang="en-US" b="1" dirty="0"/>
              <a:t>Other less common methods</a:t>
            </a:r>
          </a:p>
          <a:p>
            <a:endParaRPr lang="en-US" b="1" dirty="0"/>
          </a:p>
        </p:txBody>
      </p:sp>
    </p:spTree>
    <p:extLst>
      <p:ext uri="{BB962C8B-B14F-4D97-AF65-F5344CB8AC3E}">
        <p14:creationId xmlns:p14="http://schemas.microsoft.com/office/powerpoint/2010/main" val="2324939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C4E59-25CA-9A75-D78E-49548275A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B8AE3-B8D9-D194-9718-ADA9941F80E2}"/>
              </a:ext>
            </a:extLst>
          </p:cNvPr>
          <p:cNvSpPr>
            <a:spLocks noGrp="1"/>
          </p:cNvSpPr>
          <p:nvPr>
            <p:ph type="title"/>
          </p:nvPr>
        </p:nvSpPr>
        <p:spPr>
          <a:xfrm>
            <a:off x="734591" y="976997"/>
            <a:ext cx="11034713" cy="1188227"/>
          </a:xfrm>
        </p:spPr>
        <p:txBody>
          <a:bodyPr/>
          <a:lstStyle/>
          <a:p>
            <a:r>
              <a:rPr lang="en-US" dirty="0"/>
              <a:t>Pre-training notes</a:t>
            </a:r>
          </a:p>
        </p:txBody>
      </p:sp>
      <p:sp>
        <p:nvSpPr>
          <p:cNvPr id="4" name="Content Placeholder 3">
            <a:extLst>
              <a:ext uri="{FF2B5EF4-FFF2-40B4-BE49-F238E27FC236}">
                <a16:creationId xmlns:a16="http://schemas.microsoft.com/office/drawing/2014/main" id="{F7C0D374-889F-AE35-7296-DCF1729F423D}"/>
              </a:ext>
            </a:extLst>
          </p:cNvPr>
          <p:cNvSpPr>
            <a:spLocks noGrp="1"/>
          </p:cNvSpPr>
          <p:nvPr>
            <p:ph sz="quarter" idx="10"/>
          </p:nvPr>
        </p:nvSpPr>
        <p:spPr>
          <a:xfrm>
            <a:off x="734591" y="1828266"/>
            <a:ext cx="10772361" cy="4233713"/>
          </a:xfrm>
        </p:spPr>
        <p:txBody>
          <a:bodyPr>
            <a:normAutofit/>
          </a:bodyPr>
          <a:lstStyle/>
          <a:p>
            <a:r>
              <a:rPr lang="en-US" sz="2800" b="1" dirty="0">
                <a:solidFill>
                  <a:schemeClr val="tx2">
                    <a:lumMod val="75000"/>
                    <a:lumOff val="25000"/>
                  </a:schemeClr>
                </a:solidFill>
              </a:rPr>
              <a:t>Take breaks as you need them if I haven’t stopped in time</a:t>
            </a:r>
          </a:p>
          <a:p>
            <a:r>
              <a:rPr lang="en-US" sz="2800" b="1" dirty="0">
                <a:solidFill>
                  <a:schemeClr val="tx2">
                    <a:lumMod val="75000"/>
                    <a:lumOff val="25000"/>
                  </a:schemeClr>
                </a:solidFill>
              </a:rPr>
              <a:t>Please put your phones on silent</a:t>
            </a:r>
          </a:p>
          <a:p>
            <a:r>
              <a:rPr lang="en-US" sz="2800" b="1" noProof="1">
                <a:solidFill>
                  <a:schemeClr val="tx2">
                    <a:lumMod val="75000"/>
                    <a:lumOff val="25000"/>
                  </a:schemeClr>
                </a:solidFill>
              </a:rPr>
              <a:t>This PowerPoint was developed so that it could be useful AFTER the training</a:t>
            </a:r>
          </a:p>
          <a:p>
            <a:r>
              <a:rPr lang="en-US" sz="2800" b="1" noProof="1">
                <a:solidFill>
                  <a:schemeClr val="tx2">
                    <a:lumMod val="75000"/>
                    <a:lumOff val="25000"/>
                  </a:schemeClr>
                </a:solidFill>
              </a:rPr>
              <a:t>This presentation is a little different than the one the teachers saw</a:t>
            </a:r>
          </a:p>
          <a:p>
            <a:endParaRPr lang="en-US" sz="2800" b="1" noProof="1">
              <a:solidFill>
                <a:schemeClr val="tx2">
                  <a:lumMod val="75000"/>
                  <a:lumOff val="25000"/>
                </a:schemeClr>
              </a:solidFill>
            </a:endParaRPr>
          </a:p>
        </p:txBody>
      </p:sp>
      <p:sp>
        <p:nvSpPr>
          <p:cNvPr id="3" name="Slide Number Placeholder 2">
            <a:extLst>
              <a:ext uri="{FF2B5EF4-FFF2-40B4-BE49-F238E27FC236}">
                <a16:creationId xmlns:a16="http://schemas.microsoft.com/office/drawing/2014/main" id="{F94E6041-C6D6-BE2B-C3D2-33EE9464B67A}"/>
              </a:ext>
            </a:extLst>
          </p:cNvPr>
          <p:cNvSpPr>
            <a:spLocks noGrp="1"/>
          </p:cNvSpPr>
          <p:nvPr>
            <p:ph type="sldNum" sz="quarter" idx="4"/>
          </p:nvPr>
        </p:nvSpPr>
        <p:spPr/>
        <p:txBody>
          <a:bodyPr/>
          <a:lstStyle/>
          <a:p>
            <a:fld id="{C3DB2ADC-AF19-4574-8C10-79B5B04FCA27}" type="slidenum">
              <a:rPr lang="en-US" smtClean="0"/>
              <a:pPr/>
              <a:t>2</a:t>
            </a:fld>
            <a:endParaRPr lang="en-US" dirty="0"/>
          </a:p>
        </p:txBody>
      </p:sp>
    </p:spTree>
    <p:extLst>
      <p:ext uri="{BB962C8B-B14F-4D97-AF65-F5344CB8AC3E}">
        <p14:creationId xmlns:p14="http://schemas.microsoft.com/office/powerpoint/2010/main" val="3841396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297290-7826-105B-0767-CABE6C23F2EB}"/>
            </a:ext>
          </a:extLst>
        </p:cNvPr>
        <p:cNvGrpSpPr/>
        <p:nvPr/>
      </p:nvGrpSpPr>
      <p:grpSpPr>
        <a:xfrm>
          <a:off x="0" y="0"/>
          <a:ext cx="0" cy="0"/>
          <a:chOff x="0" y="0"/>
          <a:chExt cx="0" cy="0"/>
        </a:xfrm>
      </p:grpSpPr>
      <p:cxnSp>
        <p:nvCxnSpPr>
          <p:cNvPr id="106" name="Straight Connector 105">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2" name="Picture 1" descr="A snowy landscape with trees and a river&#10;&#10;Description automatically generated">
            <a:extLst>
              <a:ext uri="{FF2B5EF4-FFF2-40B4-BE49-F238E27FC236}">
                <a16:creationId xmlns:a16="http://schemas.microsoft.com/office/drawing/2014/main" id="{0D6E4C3A-67D9-9160-C70C-A5CA78CE75A6}"/>
              </a:ext>
            </a:extLst>
          </p:cNvPr>
          <p:cNvPicPr>
            <a:picLocks noChangeAspect="1"/>
          </p:cNvPicPr>
          <p:nvPr/>
        </p:nvPicPr>
        <p:blipFill>
          <a:blip r:embed="rId3"/>
          <a:srcRect l="5659" r="12118" b="-1"/>
          <a:stretch/>
        </p:blipFill>
        <p:spPr>
          <a:xfrm>
            <a:off x="20" y="10"/>
            <a:ext cx="12191980" cy="6857990"/>
          </a:xfrm>
          <a:prstGeom prst="rect">
            <a:avLst/>
          </a:prstGeom>
        </p:spPr>
      </p:pic>
      <p:sp>
        <p:nvSpPr>
          <p:cNvPr id="109" name="Rectangle 108">
            <a:extLst>
              <a:ext uri="{FF2B5EF4-FFF2-40B4-BE49-F238E27FC236}">
                <a16:creationId xmlns:a16="http://schemas.microsoft.com/office/drawing/2014/main" id="{1103FDB8-D911-F8F8-F9EC-FB7FF5435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4324"/>
            <a:ext cx="12192000" cy="2573677"/>
          </a:xfrm>
          <a:prstGeom prst="rect">
            <a:avLst/>
          </a:prstGeom>
          <a:gradFill>
            <a:gsLst>
              <a:gs pos="0">
                <a:schemeClr val="bg1">
                  <a:alpha val="0"/>
                </a:schemeClr>
              </a:gs>
              <a:gs pos="46000">
                <a:schemeClr val="bg1">
                  <a:alpha val="17000"/>
                </a:schemeClr>
              </a:gs>
              <a:gs pos="65000">
                <a:schemeClr val="bg1">
                  <a:alpha val="29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4" name="Content Placeholder 6">
            <a:extLst>
              <a:ext uri="{FF2B5EF4-FFF2-40B4-BE49-F238E27FC236}">
                <a16:creationId xmlns:a16="http://schemas.microsoft.com/office/drawing/2014/main" id="{C3C017FD-DED2-53C4-E2C4-8F92C2FA3706}"/>
              </a:ext>
            </a:extLst>
          </p:cNvPr>
          <p:cNvSpPr txBox="1">
            <a:spLocks/>
          </p:cNvSpPr>
          <p:nvPr/>
        </p:nvSpPr>
        <p:spPr>
          <a:xfrm>
            <a:off x="320040" y="5702710"/>
            <a:ext cx="7983068" cy="974347"/>
          </a:xfrm>
          <a:prstGeom prst="rect">
            <a:avLst/>
          </a:prstGeom>
          <a:ln>
            <a:noFill/>
          </a:ln>
        </p:spPr>
        <p:txBody>
          <a:bodyPr vert="horz" lIns="91440" tIns="45720" rIns="91440" bIns="45720" rtlCol="0"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ts val="600"/>
              </a:spcAft>
              <a:buNone/>
            </a:pPr>
            <a:r>
              <a:rPr lang="en-US" sz="3300" b="1" cap="all" spc="30">
                <a:latin typeface="+mj-lt"/>
                <a:ea typeface="+mj-ea"/>
                <a:cs typeface="+mj-cs"/>
              </a:rPr>
              <a:t>Preparing to fill out the application</a:t>
            </a:r>
            <a:endParaRPr lang="en-US" sz="3300" cap="all" spc="30">
              <a:latin typeface="+mj-lt"/>
              <a:ea typeface="+mj-ea"/>
              <a:cs typeface="+mj-cs"/>
            </a:endParaRPr>
          </a:p>
        </p:txBody>
      </p:sp>
    </p:spTree>
    <p:extLst>
      <p:ext uri="{BB962C8B-B14F-4D97-AF65-F5344CB8AC3E}">
        <p14:creationId xmlns:p14="http://schemas.microsoft.com/office/powerpoint/2010/main" val="9950610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6CB4A-FF4F-A74A-48E7-D92F36D74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7DE2E-0C03-37FE-E26D-D46EC8D7EC50}"/>
              </a:ext>
            </a:extLst>
          </p:cNvPr>
          <p:cNvSpPr>
            <a:spLocks noGrp="1"/>
          </p:cNvSpPr>
          <p:nvPr>
            <p:ph type="title"/>
          </p:nvPr>
        </p:nvSpPr>
        <p:spPr>
          <a:xfrm>
            <a:off x="734591" y="976997"/>
            <a:ext cx="11034713" cy="1188227"/>
          </a:xfrm>
        </p:spPr>
        <p:txBody>
          <a:bodyPr/>
          <a:lstStyle/>
          <a:p>
            <a:r>
              <a:rPr lang="en-US" dirty="0"/>
              <a:t>Preparing to fill out the application</a:t>
            </a:r>
          </a:p>
        </p:txBody>
      </p:sp>
      <p:sp>
        <p:nvSpPr>
          <p:cNvPr id="4" name="Content Placeholder 3">
            <a:extLst>
              <a:ext uri="{FF2B5EF4-FFF2-40B4-BE49-F238E27FC236}">
                <a16:creationId xmlns:a16="http://schemas.microsoft.com/office/drawing/2014/main" id="{7E3D2E77-2055-E861-983C-2441D77EE5CE}"/>
              </a:ext>
            </a:extLst>
          </p:cNvPr>
          <p:cNvSpPr>
            <a:spLocks noGrp="1"/>
          </p:cNvSpPr>
          <p:nvPr>
            <p:ph sz="quarter" idx="10"/>
          </p:nvPr>
        </p:nvSpPr>
        <p:spPr>
          <a:xfrm>
            <a:off x="734593" y="2244725"/>
            <a:ext cx="10663720" cy="4233713"/>
          </a:xfrm>
        </p:spPr>
        <p:txBody>
          <a:bodyPr>
            <a:normAutofit/>
          </a:bodyPr>
          <a:lstStyle/>
          <a:p>
            <a:pPr marL="0" indent="0">
              <a:buNone/>
              <a:defRPr/>
            </a:pPr>
            <a:r>
              <a:rPr lang="en-US" altLang="zh-CN" sz="2000" b="1" kern="0" dirty="0">
                <a:solidFill>
                  <a:srgbClr val="002164"/>
                </a:solidFill>
                <a:effectLst/>
                <a:latin typeface="Book Antiqua" panose="02040602050305030304" pitchFamily="18" charset="0"/>
                <a:ea typeface="宋体" pitchFamily="2" charset="-122"/>
                <a:cs typeface="Arial" panose="020B0604020202020204" pitchFamily="34" charset="0"/>
              </a:rPr>
              <a:t>Once you have established that th</a:t>
            </a: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e person in front of you is allowed to fill out the application, you will need to understand a few things including:</a:t>
            </a:r>
          </a:p>
          <a:p>
            <a:pPr>
              <a:defRPr/>
            </a:pP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What is a Secondary Caregiver?</a:t>
            </a:r>
          </a:p>
          <a:p>
            <a:pPr>
              <a:defRPr/>
            </a:pP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Who can count in this child’s family?</a:t>
            </a:r>
          </a:p>
          <a:p>
            <a:pPr>
              <a:defRPr/>
            </a:pP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What do I ask for to prove income and what can I accept?</a:t>
            </a:r>
          </a:p>
          <a:p>
            <a:pPr>
              <a:defRPr/>
            </a:pP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How do I determine if a family is homeless?</a:t>
            </a:r>
          </a:p>
          <a:p>
            <a:pPr>
              <a:defRPr/>
            </a:pPr>
            <a:endPar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endParaRPr>
          </a:p>
          <a:p>
            <a:pPr marL="0" indent="0">
              <a:buNone/>
              <a:defRPr/>
            </a:pPr>
            <a:r>
              <a:rPr lang="en-US" altLang="zh-CN" sz="2800" b="1" kern="0" dirty="0">
                <a:solidFill>
                  <a:schemeClr val="tx2">
                    <a:lumMod val="75000"/>
                    <a:lumOff val="25000"/>
                  </a:schemeClr>
                </a:solidFill>
                <a:latin typeface="Book Antiqua" panose="02040602050305030304" pitchFamily="18" charset="0"/>
                <a:ea typeface="宋体" pitchFamily="2" charset="-122"/>
                <a:cs typeface="Arial" panose="020B0604020202020204" pitchFamily="34" charset="0"/>
              </a:rPr>
              <a:t>Let’s discuss these topics one at a time</a:t>
            </a:r>
          </a:p>
        </p:txBody>
      </p:sp>
      <p:sp>
        <p:nvSpPr>
          <p:cNvPr id="3" name="Slide Number Placeholder 2">
            <a:extLst>
              <a:ext uri="{FF2B5EF4-FFF2-40B4-BE49-F238E27FC236}">
                <a16:creationId xmlns:a16="http://schemas.microsoft.com/office/drawing/2014/main" id="{6782763E-734F-C5C2-5F66-6AC04BADFB4D}"/>
              </a:ext>
            </a:extLst>
          </p:cNvPr>
          <p:cNvSpPr>
            <a:spLocks noGrp="1"/>
          </p:cNvSpPr>
          <p:nvPr>
            <p:ph type="sldNum" sz="quarter" idx="4"/>
          </p:nvPr>
        </p:nvSpPr>
        <p:spPr/>
        <p:txBody>
          <a:bodyPr/>
          <a:lstStyle/>
          <a:p>
            <a:fld id="{C3DB2ADC-AF19-4574-8C10-79B5B04FCA27}" type="slidenum">
              <a:rPr lang="en-US" smtClean="0"/>
              <a:pPr/>
              <a:t>21</a:t>
            </a:fld>
            <a:endParaRPr lang="en-US" dirty="0"/>
          </a:p>
        </p:txBody>
      </p:sp>
    </p:spTree>
    <p:extLst>
      <p:ext uri="{BB962C8B-B14F-4D97-AF65-F5344CB8AC3E}">
        <p14:creationId xmlns:p14="http://schemas.microsoft.com/office/powerpoint/2010/main" val="142871610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2F982-DDEE-5D0A-766B-9A01EB073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BEF28-AF33-4946-B402-163203D2CFEE}"/>
              </a:ext>
            </a:extLst>
          </p:cNvPr>
          <p:cNvSpPr>
            <a:spLocks noGrp="1"/>
          </p:cNvSpPr>
          <p:nvPr>
            <p:ph type="title"/>
          </p:nvPr>
        </p:nvSpPr>
        <p:spPr>
          <a:xfrm>
            <a:off x="734591" y="976997"/>
            <a:ext cx="11034713" cy="1188227"/>
          </a:xfrm>
        </p:spPr>
        <p:txBody>
          <a:bodyPr/>
          <a:lstStyle/>
          <a:p>
            <a:r>
              <a:rPr lang="en-US" dirty="0"/>
              <a:t>Preparing to fill out the application</a:t>
            </a:r>
          </a:p>
        </p:txBody>
      </p:sp>
      <p:sp>
        <p:nvSpPr>
          <p:cNvPr id="4" name="Content Placeholder 3">
            <a:extLst>
              <a:ext uri="{FF2B5EF4-FFF2-40B4-BE49-F238E27FC236}">
                <a16:creationId xmlns:a16="http://schemas.microsoft.com/office/drawing/2014/main" id="{75CC715D-5E8B-81B8-0296-B2E6F3162DAE}"/>
              </a:ext>
            </a:extLst>
          </p:cNvPr>
          <p:cNvSpPr>
            <a:spLocks noGrp="1"/>
          </p:cNvSpPr>
          <p:nvPr>
            <p:ph sz="quarter" idx="10"/>
          </p:nvPr>
        </p:nvSpPr>
        <p:spPr>
          <a:xfrm>
            <a:off x="734593" y="2244725"/>
            <a:ext cx="10663720" cy="4233713"/>
          </a:xfrm>
        </p:spPr>
        <p:txBody>
          <a:bodyPr>
            <a:normAutofit/>
          </a:bodyPr>
          <a:lstStyle/>
          <a:p>
            <a:pPr marL="0" indent="0">
              <a:buNone/>
              <a:defRPr/>
            </a:pPr>
            <a:r>
              <a:rPr lang="en-US" altLang="zh-CN" sz="2000" b="1" kern="0" dirty="0">
                <a:solidFill>
                  <a:srgbClr val="002164"/>
                </a:solidFill>
                <a:effectLst/>
                <a:latin typeface="Book Antiqua" panose="02040602050305030304" pitchFamily="18" charset="0"/>
                <a:ea typeface="宋体" pitchFamily="2" charset="-122"/>
                <a:cs typeface="Arial" panose="020B0604020202020204" pitchFamily="34" charset="0"/>
              </a:rPr>
              <a:t>Once you have established that th</a:t>
            </a: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e person in front of you is allowed to fill out the application, you will need to understand a few things including:</a:t>
            </a:r>
          </a:p>
          <a:p>
            <a:pPr>
              <a:defRPr/>
            </a:pPr>
            <a:r>
              <a:rPr lang="en-US" altLang="zh-CN" sz="2000" i="1" kern="0" dirty="0">
                <a:solidFill>
                  <a:srgbClr val="FF0000"/>
                </a:solidFill>
                <a:latin typeface="Book Antiqua" panose="02040602050305030304" pitchFamily="18" charset="0"/>
                <a:ea typeface="宋体" pitchFamily="2" charset="-122"/>
                <a:cs typeface="Arial" panose="020B0604020202020204" pitchFamily="34" charset="0"/>
              </a:rPr>
              <a:t>What is a Secondary Caregiver?</a:t>
            </a:r>
          </a:p>
          <a:p>
            <a:pPr>
              <a:defRPr/>
            </a:pP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Who can count in this child’s family?</a:t>
            </a:r>
          </a:p>
          <a:p>
            <a:pPr>
              <a:defRPr/>
            </a:pP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What do I ask for to prove income and what can I accept?</a:t>
            </a:r>
          </a:p>
          <a:p>
            <a:pPr>
              <a:defRPr/>
            </a:pP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How do I determine if a family is homeless?</a:t>
            </a:r>
          </a:p>
          <a:p>
            <a:pPr>
              <a:defRPr/>
            </a:pPr>
            <a:endPar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0514DB40-F4A7-1762-2447-41B9B3CFFDCA}"/>
              </a:ext>
            </a:extLst>
          </p:cNvPr>
          <p:cNvSpPr>
            <a:spLocks noGrp="1"/>
          </p:cNvSpPr>
          <p:nvPr>
            <p:ph type="sldNum" sz="quarter" idx="4"/>
          </p:nvPr>
        </p:nvSpPr>
        <p:spPr/>
        <p:txBody>
          <a:bodyPr/>
          <a:lstStyle/>
          <a:p>
            <a:fld id="{C3DB2ADC-AF19-4574-8C10-79B5B04FCA27}" type="slidenum">
              <a:rPr lang="en-US" smtClean="0"/>
              <a:pPr/>
              <a:t>22</a:t>
            </a:fld>
            <a:endParaRPr lang="en-US" dirty="0"/>
          </a:p>
        </p:txBody>
      </p:sp>
    </p:spTree>
    <p:extLst>
      <p:ext uri="{BB962C8B-B14F-4D97-AF65-F5344CB8AC3E}">
        <p14:creationId xmlns:p14="http://schemas.microsoft.com/office/powerpoint/2010/main" val="58014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endCondLst>
                                    <p:cond evt="onNext" delay="0">
                                      <p:tgtEl>
                                        <p:sldTgt/>
                                      </p:tgtEl>
                                    </p:cond>
                                  </p:endCondLst>
                                  <p:childTnLst>
                                    <p:animScale>
                                      <p:cBhvr>
                                        <p:cTn id="6"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93CE-9363-72CB-FD40-73A65C0DCC57}"/>
              </a:ext>
            </a:extLst>
          </p:cNvPr>
          <p:cNvSpPr>
            <a:spLocks noGrp="1"/>
          </p:cNvSpPr>
          <p:nvPr>
            <p:ph type="title"/>
          </p:nvPr>
        </p:nvSpPr>
        <p:spPr/>
        <p:txBody>
          <a:bodyPr/>
          <a:lstStyle/>
          <a:p>
            <a:r>
              <a:rPr lang="en-US" dirty="0"/>
              <a:t>Secondary Caregiver</a:t>
            </a:r>
            <a:br>
              <a:rPr lang="en-US" dirty="0"/>
            </a:br>
            <a:endParaRPr lang="en-US" dirty="0"/>
          </a:p>
        </p:txBody>
      </p:sp>
      <p:sp>
        <p:nvSpPr>
          <p:cNvPr id="3" name="Text Placeholder 2">
            <a:extLst>
              <a:ext uri="{FF2B5EF4-FFF2-40B4-BE49-F238E27FC236}">
                <a16:creationId xmlns:a16="http://schemas.microsoft.com/office/drawing/2014/main" id="{FACB5A03-99D2-C953-F227-3E1620258992}"/>
              </a:ext>
            </a:extLst>
          </p:cNvPr>
          <p:cNvSpPr>
            <a:spLocks noGrp="1"/>
          </p:cNvSpPr>
          <p:nvPr>
            <p:ph type="body" sz="quarter" idx="13"/>
          </p:nvPr>
        </p:nvSpPr>
        <p:spPr>
          <a:xfrm>
            <a:off x="6245352" y="330803"/>
            <a:ext cx="4828032" cy="490538"/>
          </a:xfrm>
        </p:spPr>
        <p:txBody>
          <a:bodyPr/>
          <a:lstStyle/>
          <a:p>
            <a:r>
              <a:rPr lang="en-US" dirty="0"/>
              <a:t>SC Must Be</a:t>
            </a:r>
            <a:endParaRPr lang="en-PK" dirty="0"/>
          </a:p>
        </p:txBody>
      </p:sp>
      <p:sp>
        <p:nvSpPr>
          <p:cNvPr id="5" name="Text Placeholder 4">
            <a:extLst>
              <a:ext uri="{FF2B5EF4-FFF2-40B4-BE49-F238E27FC236}">
                <a16:creationId xmlns:a16="http://schemas.microsoft.com/office/drawing/2014/main" id="{3F16C050-0EBC-234C-AB93-E7868D85A2B0}"/>
              </a:ext>
            </a:extLst>
          </p:cNvPr>
          <p:cNvSpPr>
            <a:spLocks noGrp="1"/>
          </p:cNvSpPr>
          <p:nvPr>
            <p:ph type="body" sz="quarter" idx="15"/>
          </p:nvPr>
        </p:nvSpPr>
        <p:spPr>
          <a:xfrm>
            <a:off x="5314278" y="850392"/>
            <a:ext cx="5536602" cy="1682750"/>
          </a:xfrm>
        </p:spPr>
        <p:txBody>
          <a:bodyPr/>
          <a:lstStyle/>
          <a:p>
            <a:r>
              <a:rPr lang="en-US" sz="1800" dirty="0"/>
              <a:t>Married to the Primary Caregiver </a:t>
            </a:r>
            <a:r>
              <a:rPr lang="en-US" sz="1800" dirty="0">
                <a:solidFill>
                  <a:srgbClr val="FF0000"/>
                </a:solidFill>
              </a:rPr>
              <a:t>AND</a:t>
            </a:r>
          </a:p>
          <a:p>
            <a:r>
              <a:rPr lang="en-US" sz="1800" dirty="0"/>
              <a:t>Live in the same household as the Primary Caregiver</a:t>
            </a:r>
            <a:endParaRPr lang="en-US" sz="1800" i="1" dirty="0">
              <a:solidFill>
                <a:srgbClr val="0070C0"/>
              </a:solidFill>
            </a:endParaRPr>
          </a:p>
        </p:txBody>
      </p:sp>
      <p:sp>
        <p:nvSpPr>
          <p:cNvPr id="4" name="Text Placeholder 3">
            <a:extLst>
              <a:ext uri="{FF2B5EF4-FFF2-40B4-BE49-F238E27FC236}">
                <a16:creationId xmlns:a16="http://schemas.microsoft.com/office/drawing/2014/main" id="{59013870-8786-7090-C9CF-E1E30DC7B922}"/>
              </a:ext>
            </a:extLst>
          </p:cNvPr>
          <p:cNvSpPr>
            <a:spLocks noGrp="1"/>
          </p:cNvSpPr>
          <p:nvPr>
            <p:ph type="body" sz="quarter" idx="14"/>
          </p:nvPr>
        </p:nvSpPr>
        <p:spPr>
          <a:xfrm>
            <a:off x="6245352" y="4177250"/>
            <a:ext cx="4828032" cy="609671"/>
          </a:xfrm>
        </p:spPr>
        <p:txBody>
          <a:bodyPr/>
          <a:lstStyle/>
          <a:p>
            <a:r>
              <a:rPr lang="en-US" dirty="0"/>
              <a:t>SC Cannot Be</a:t>
            </a:r>
            <a:endParaRPr lang="en-PK" dirty="0"/>
          </a:p>
        </p:txBody>
      </p:sp>
      <p:sp>
        <p:nvSpPr>
          <p:cNvPr id="6" name="Text Placeholder 5">
            <a:extLst>
              <a:ext uri="{FF2B5EF4-FFF2-40B4-BE49-F238E27FC236}">
                <a16:creationId xmlns:a16="http://schemas.microsoft.com/office/drawing/2014/main" id="{FC51C3F1-54D5-8F63-473C-F7876B8CE120}"/>
              </a:ext>
            </a:extLst>
          </p:cNvPr>
          <p:cNvSpPr>
            <a:spLocks noGrp="1"/>
          </p:cNvSpPr>
          <p:nvPr>
            <p:ph type="body" sz="quarter" idx="16"/>
          </p:nvPr>
        </p:nvSpPr>
        <p:spPr>
          <a:xfrm>
            <a:off x="5314278" y="4324857"/>
            <a:ext cx="5536602" cy="1682750"/>
          </a:xfrm>
        </p:spPr>
        <p:txBody>
          <a:bodyPr/>
          <a:lstStyle/>
          <a:p>
            <a:endParaRPr lang="en-US" dirty="0"/>
          </a:p>
          <a:p>
            <a:r>
              <a:rPr lang="en-US" sz="1800" dirty="0"/>
              <a:t>The live-in boyfriend/girlfriend of the Primary Caregiver</a:t>
            </a:r>
          </a:p>
          <a:p>
            <a:pPr marL="0" indent="0">
              <a:buNone/>
            </a:pPr>
            <a:r>
              <a:rPr lang="en-US" sz="1800" dirty="0">
                <a:solidFill>
                  <a:srgbClr val="FF0000"/>
                </a:solidFill>
              </a:rPr>
              <a:t>OR</a:t>
            </a:r>
          </a:p>
          <a:p>
            <a:r>
              <a:rPr lang="en-US" sz="1800" dirty="0"/>
              <a:t>The other biological parent that lives in a separate household</a:t>
            </a:r>
          </a:p>
        </p:txBody>
      </p:sp>
      <p:sp>
        <p:nvSpPr>
          <p:cNvPr id="7" name="Text Placeholder 5">
            <a:extLst>
              <a:ext uri="{FF2B5EF4-FFF2-40B4-BE49-F238E27FC236}">
                <a16:creationId xmlns:a16="http://schemas.microsoft.com/office/drawing/2014/main" id="{AF16C9E9-FACF-F999-32F4-430645980F92}"/>
              </a:ext>
            </a:extLst>
          </p:cNvPr>
          <p:cNvSpPr txBox="1">
            <a:spLocks/>
          </p:cNvSpPr>
          <p:nvPr/>
        </p:nvSpPr>
        <p:spPr>
          <a:xfrm>
            <a:off x="5314278" y="2378903"/>
            <a:ext cx="5536602" cy="1149696"/>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t>Note:  </a:t>
            </a:r>
            <a:r>
              <a:rPr lang="en-US" i="1" dirty="0"/>
              <a:t>If the other biological parent lives with the Primary Caregiver, he would be the SC even if they aren’t married.</a:t>
            </a:r>
          </a:p>
        </p:txBody>
      </p:sp>
      <p:sp>
        <p:nvSpPr>
          <p:cNvPr id="8" name="Rectangle 7">
            <a:extLst>
              <a:ext uri="{FF2B5EF4-FFF2-40B4-BE49-F238E27FC236}">
                <a16:creationId xmlns:a16="http://schemas.microsoft.com/office/drawing/2014/main" id="{42EA1BD4-FF7C-5503-C539-C15CCB9B3AD7}"/>
              </a:ext>
            </a:extLst>
          </p:cNvPr>
          <p:cNvSpPr/>
          <p:nvPr/>
        </p:nvSpPr>
        <p:spPr>
          <a:xfrm rot="20489376">
            <a:off x="3412382" y="3000875"/>
            <a:ext cx="7237815" cy="1754326"/>
          </a:xfrm>
          <a:prstGeom prst="rect">
            <a:avLst/>
          </a:prstGeom>
          <a:solidFill>
            <a:srgbClr val="FF0000">
              <a:alpha val="8000"/>
            </a:srgbClr>
          </a:solid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None of This </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Applies </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With Dual Cust</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ody</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12239624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539C5-0F2A-1E7B-BAF9-2A079D95C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78816-8E32-77C2-8286-7A325DBBF20E}"/>
              </a:ext>
            </a:extLst>
          </p:cNvPr>
          <p:cNvSpPr>
            <a:spLocks noGrp="1"/>
          </p:cNvSpPr>
          <p:nvPr>
            <p:ph type="title"/>
          </p:nvPr>
        </p:nvSpPr>
        <p:spPr>
          <a:xfrm>
            <a:off x="734591" y="976997"/>
            <a:ext cx="11034713" cy="1188227"/>
          </a:xfrm>
        </p:spPr>
        <p:txBody>
          <a:bodyPr/>
          <a:lstStyle/>
          <a:p>
            <a:r>
              <a:rPr lang="en-US" dirty="0"/>
              <a:t>Preparing to fill out the application</a:t>
            </a:r>
          </a:p>
        </p:txBody>
      </p:sp>
      <p:sp>
        <p:nvSpPr>
          <p:cNvPr id="4" name="Content Placeholder 3">
            <a:extLst>
              <a:ext uri="{FF2B5EF4-FFF2-40B4-BE49-F238E27FC236}">
                <a16:creationId xmlns:a16="http://schemas.microsoft.com/office/drawing/2014/main" id="{0EEDF49C-2232-00C1-E946-51467A2D04DE}"/>
              </a:ext>
            </a:extLst>
          </p:cNvPr>
          <p:cNvSpPr>
            <a:spLocks noGrp="1"/>
          </p:cNvSpPr>
          <p:nvPr>
            <p:ph sz="quarter" idx="10"/>
          </p:nvPr>
        </p:nvSpPr>
        <p:spPr>
          <a:xfrm>
            <a:off x="734593" y="2244725"/>
            <a:ext cx="10663720" cy="4233713"/>
          </a:xfrm>
        </p:spPr>
        <p:txBody>
          <a:bodyPr>
            <a:normAutofit/>
          </a:bodyPr>
          <a:lstStyle/>
          <a:p>
            <a:pPr marL="0" indent="0">
              <a:buNone/>
              <a:defRPr/>
            </a:pPr>
            <a:r>
              <a:rPr lang="en-US" altLang="zh-CN" sz="2000" b="1" kern="0" dirty="0">
                <a:solidFill>
                  <a:srgbClr val="002164"/>
                </a:solidFill>
                <a:effectLst/>
                <a:latin typeface="Book Antiqua" panose="02040602050305030304" pitchFamily="18" charset="0"/>
                <a:ea typeface="宋体" pitchFamily="2" charset="-122"/>
                <a:cs typeface="Arial" panose="020B0604020202020204" pitchFamily="34" charset="0"/>
              </a:rPr>
              <a:t>Once you have established that th</a:t>
            </a: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e person in front of you is allowed to fill out the application, you will need to understand a few things including:</a:t>
            </a:r>
          </a:p>
          <a:p>
            <a:pPr>
              <a:defRPr/>
            </a:pP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What is a Secondary Caregiver?</a:t>
            </a:r>
          </a:p>
          <a:p>
            <a:pPr>
              <a:defRPr/>
            </a:pPr>
            <a:r>
              <a:rPr lang="en-US" altLang="zh-CN" sz="2000" i="1" kern="0" dirty="0">
                <a:solidFill>
                  <a:srgbClr val="FF0000"/>
                </a:solidFill>
                <a:latin typeface="Book Antiqua" panose="02040602050305030304" pitchFamily="18" charset="0"/>
                <a:ea typeface="宋体" pitchFamily="2" charset="-122"/>
                <a:cs typeface="Arial" panose="020B0604020202020204" pitchFamily="34" charset="0"/>
              </a:rPr>
              <a:t>Who can count in this child’s family?</a:t>
            </a:r>
          </a:p>
          <a:p>
            <a:pPr>
              <a:defRPr/>
            </a:pP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What do I ask for to prove income and what can I accept?</a:t>
            </a:r>
          </a:p>
          <a:p>
            <a:pPr>
              <a:defRPr/>
            </a:pP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How do I determine if a family is homeless?</a:t>
            </a:r>
          </a:p>
          <a:p>
            <a:pPr marL="0" indent="0">
              <a:buNone/>
              <a:defRPr/>
            </a:pPr>
            <a:endPar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133D94B2-7FFA-6F0F-85FF-44A3527976F4}"/>
              </a:ext>
            </a:extLst>
          </p:cNvPr>
          <p:cNvSpPr>
            <a:spLocks noGrp="1"/>
          </p:cNvSpPr>
          <p:nvPr>
            <p:ph type="sldNum" sz="quarter" idx="4"/>
          </p:nvPr>
        </p:nvSpPr>
        <p:spPr/>
        <p:txBody>
          <a:bodyPr/>
          <a:lstStyle/>
          <a:p>
            <a:fld id="{C3DB2ADC-AF19-4574-8C10-79B5B04FCA27}" type="slidenum">
              <a:rPr lang="en-US" smtClean="0"/>
              <a:pPr/>
              <a:t>24</a:t>
            </a:fld>
            <a:endParaRPr lang="en-US" dirty="0"/>
          </a:p>
        </p:txBody>
      </p:sp>
    </p:spTree>
    <p:extLst>
      <p:ext uri="{BB962C8B-B14F-4D97-AF65-F5344CB8AC3E}">
        <p14:creationId xmlns:p14="http://schemas.microsoft.com/office/powerpoint/2010/main" val="1400723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endCondLst>
                                    <p:cond evt="onNext" delay="0">
                                      <p:tgtEl>
                                        <p:sldTgt/>
                                      </p:tgtEl>
                                    </p:cond>
                                  </p:endCondLst>
                                  <p:childTnLst>
                                    <p:animScale>
                                      <p:cBhvr>
                                        <p:cTn id="6" dur="2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0" name="Straight Connector 10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2" name="Rectangle 111">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13" name="Straight Connector 11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Placeholder 3">
            <a:extLst>
              <a:ext uri="{FF2B5EF4-FFF2-40B4-BE49-F238E27FC236}">
                <a16:creationId xmlns:a16="http://schemas.microsoft.com/office/drawing/2014/main" id="{C3F89589-2D5A-DAF6-500E-8B17C3B22E99}"/>
              </a:ext>
            </a:extLst>
          </p:cNvPr>
          <p:cNvPicPr>
            <a:picLocks noGrp="1" noChangeAspect="1"/>
          </p:cNvPicPr>
          <p:nvPr>
            <p:ph type="pic" sz="quarter" idx="13"/>
          </p:nvPr>
        </p:nvPicPr>
        <p:blipFill>
          <a:blip r:embed="rId3"/>
          <a:srcRect r="17777" b="-1"/>
          <a:stretch/>
        </p:blipFill>
        <p:spPr>
          <a:xfrm>
            <a:off x="20" y="10"/>
            <a:ext cx="12191979" cy="6857990"/>
          </a:xfrm>
          <a:prstGeom prst="rect">
            <a:avLst/>
          </a:prstGeom>
        </p:spPr>
      </p:pic>
      <p:sp>
        <p:nvSpPr>
          <p:cNvPr id="114" name="Rectangle 113">
            <a:extLst>
              <a:ext uri="{FF2B5EF4-FFF2-40B4-BE49-F238E27FC236}">
                <a16:creationId xmlns:a16="http://schemas.microsoft.com/office/drawing/2014/main" id="{D21F66AB-6D67-4C86-A415-0B6E4EEC5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13" name="Title 12">
            <a:extLst>
              <a:ext uri="{FF2B5EF4-FFF2-40B4-BE49-F238E27FC236}">
                <a16:creationId xmlns:a16="http://schemas.microsoft.com/office/drawing/2014/main" id="{2BF5439E-A994-3EE5-80B8-64D8C5A922E8}"/>
              </a:ext>
            </a:extLst>
          </p:cNvPr>
          <p:cNvSpPr>
            <a:spLocks noGrp="1"/>
          </p:cNvSpPr>
          <p:nvPr>
            <p:ph type="ctrTitle"/>
          </p:nvPr>
        </p:nvSpPr>
        <p:spPr>
          <a:xfrm>
            <a:off x="313786" y="908651"/>
            <a:ext cx="5696596" cy="4005454"/>
          </a:xfrm>
        </p:spPr>
        <p:txBody>
          <a:bodyPr vert="horz" lIns="91440" tIns="45720" rIns="91440" bIns="45720" rtlCol="0" anchor="t">
            <a:normAutofit/>
          </a:bodyPr>
          <a:lstStyle/>
          <a:p>
            <a:r>
              <a:rPr lang="en-US" sz="6800" dirty="0"/>
              <a:t>Determining a child’s family</a:t>
            </a:r>
          </a:p>
        </p:txBody>
      </p:sp>
      <p:cxnSp>
        <p:nvCxnSpPr>
          <p:cNvPr id="115" name="Straight Connector 114">
            <a:extLst>
              <a:ext uri="{FF2B5EF4-FFF2-40B4-BE49-F238E27FC236}">
                <a16:creationId xmlns:a16="http://schemas.microsoft.com/office/drawing/2014/main" id="{0B66F5E1-B07D-4718-F4B4-5FCE4B7E8F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560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C61C2-8656-0A18-92CD-18104F595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0BB12-8532-A438-CF93-9F05F1CF0C3F}"/>
              </a:ext>
            </a:extLst>
          </p:cNvPr>
          <p:cNvSpPr>
            <a:spLocks noGrp="1"/>
          </p:cNvSpPr>
          <p:nvPr>
            <p:ph type="title"/>
          </p:nvPr>
        </p:nvSpPr>
        <p:spPr>
          <a:xfrm>
            <a:off x="734591" y="976997"/>
            <a:ext cx="11034713" cy="1188227"/>
          </a:xfrm>
        </p:spPr>
        <p:txBody>
          <a:bodyPr/>
          <a:lstStyle/>
          <a:p>
            <a:r>
              <a:rPr lang="en-US" dirty="0"/>
              <a:t>Determining a child’s family</a:t>
            </a:r>
          </a:p>
        </p:txBody>
      </p:sp>
      <p:sp>
        <p:nvSpPr>
          <p:cNvPr id="3" name="Slide Number Placeholder 2">
            <a:extLst>
              <a:ext uri="{FF2B5EF4-FFF2-40B4-BE49-F238E27FC236}">
                <a16:creationId xmlns:a16="http://schemas.microsoft.com/office/drawing/2014/main" id="{864414DC-AB3A-0067-F499-00EBAB37F255}"/>
              </a:ext>
            </a:extLst>
          </p:cNvPr>
          <p:cNvSpPr>
            <a:spLocks noGrp="1"/>
          </p:cNvSpPr>
          <p:nvPr>
            <p:ph type="sldNum" sz="quarter" idx="4"/>
          </p:nvPr>
        </p:nvSpPr>
        <p:spPr/>
        <p:txBody>
          <a:bodyPr/>
          <a:lstStyle/>
          <a:p>
            <a:fld id="{C3DB2ADC-AF19-4574-8C10-79B5B04FCA27}" type="slidenum">
              <a:rPr lang="en-US" smtClean="0"/>
              <a:pPr/>
              <a:t>26</a:t>
            </a:fld>
            <a:endParaRPr lang="en-US" dirty="0"/>
          </a:p>
        </p:txBody>
      </p:sp>
      <p:sp>
        <p:nvSpPr>
          <p:cNvPr id="7" name="内容占位符 2">
            <a:extLst>
              <a:ext uri="{FF2B5EF4-FFF2-40B4-BE49-F238E27FC236}">
                <a16:creationId xmlns:a16="http://schemas.microsoft.com/office/drawing/2014/main" id="{AF5DEFD2-B1FD-161A-60DD-1589118DDA49}"/>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One of the most important things that the interviewer must understand when filling out an enrollment application with a parent is how to determine the number of people in a child’s FAMILY.  The interviewer must use the Head Start definition of “Family” in order to determine who those people are.  </a:t>
            </a: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Even if the interviewer doesn’t actually fill out the Eligibility Verification form that determines a child’s enrollment, the staff person that does fill out the EV form is completely </a:t>
            </a:r>
            <a:r>
              <a:rPr lang="en-US" altLang="zh-CN" u="sng" kern="0" dirty="0">
                <a:solidFill>
                  <a:srgbClr val="002164"/>
                </a:solidFill>
                <a:effectLst/>
                <a:latin typeface="Book Antiqua" panose="02040602050305030304" pitchFamily="18" charset="0"/>
                <a:ea typeface="宋体" pitchFamily="2" charset="-122"/>
                <a:cs typeface="Arial" panose="020B0604020202020204" pitchFamily="34" charset="0"/>
              </a:rPr>
              <a:t>dependent upon the interviewer accurately listing the family members on the enrollment application.</a:t>
            </a:r>
          </a:p>
          <a:p>
            <a:pPr marL="0" indent="0">
              <a:buFont typeface="Wingdings" pitchFamily="2" charset="2"/>
              <a:buNone/>
              <a:defRPr/>
            </a:pPr>
            <a:endParaRPr lang="en-US" altLang="zh-CN"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i="1"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241966394"/>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86425-C91C-C640-E4C7-5DCAB74DA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C756B-F14B-E159-858F-27869145A882}"/>
              </a:ext>
            </a:extLst>
          </p:cNvPr>
          <p:cNvSpPr>
            <a:spLocks noGrp="1"/>
          </p:cNvSpPr>
          <p:nvPr>
            <p:ph type="title"/>
          </p:nvPr>
        </p:nvSpPr>
        <p:spPr>
          <a:xfrm>
            <a:off x="734591" y="976997"/>
            <a:ext cx="11034713" cy="1188227"/>
          </a:xfrm>
        </p:spPr>
        <p:txBody>
          <a:bodyPr/>
          <a:lstStyle/>
          <a:p>
            <a:r>
              <a:rPr lang="en-US" dirty="0"/>
              <a:t>Determining a child’s family</a:t>
            </a:r>
          </a:p>
        </p:txBody>
      </p:sp>
      <p:sp>
        <p:nvSpPr>
          <p:cNvPr id="3" name="Slide Number Placeholder 2">
            <a:extLst>
              <a:ext uri="{FF2B5EF4-FFF2-40B4-BE49-F238E27FC236}">
                <a16:creationId xmlns:a16="http://schemas.microsoft.com/office/drawing/2014/main" id="{FF1E5519-CADC-F8C0-BFB5-B368DD15F92B}"/>
              </a:ext>
            </a:extLst>
          </p:cNvPr>
          <p:cNvSpPr>
            <a:spLocks noGrp="1"/>
          </p:cNvSpPr>
          <p:nvPr>
            <p:ph type="sldNum" sz="quarter" idx="4"/>
          </p:nvPr>
        </p:nvSpPr>
        <p:spPr/>
        <p:txBody>
          <a:bodyPr/>
          <a:lstStyle/>
          <a:p>
            <a:fld id="{C3DB2ADC-AF19-4574-8C10-79B5B04FCA27}" type="slidenum">
              <a:rPr lang="en-US" smtClean="0"/>
              <a:pPr/>
              <a:t>27</a:t>
            </a:fld>
            <a:endParaRPr lang="en-US" dirty="0"/>
          </a:p>
        </p:txBody>
      </p:sp>
      <p:sp>
        <p:nvSpPr>
          <p:cNvPr id="7" name="内容占位符 2">
            <a:extLst>
              <a:ext uri="{FF2B5EF4-FFF2-40B4-BE49-F238E27FC236}">
                <a16:creationId xmlns:a16="http://schemas.microsoft.com/office/drawing/2014/main" id="{6F2DC46B-8C4C-1469-8C2F-8AE6E00643A7}"/>
              </a:ext>
            </a:extLst>
          </p:cNvPr>
          <p:cNvSpPr txBox="1">
            <a:spLocks/>
          </p:cNvSpPr>
          <p:nvPr/>
        </p:nvSpPr>
        <p:spPr bwMode="auto">
          <a:xfrm>
            <a:off x="534155" y="1571110"/>
            <a:ext cx="1123515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fontAlgn="auto">
              <a:spcAft>
                <a:spcPts val="600"/>
              </a:spcAft>
              <a:buClr>
                <a:srgbClr val="CCCCCC"/>
              </a:buClr>
              <a:buNone/>
              <a:defRPr/>
            </a:pPr>
            <a:r>
              <a:rPr lang="en-US" altLang="en-US" sz="2400" kern="0" dirty="0">
                <a:solidFill>
                  <a:srgbClr val="002164"/>
                </a:solidFill>
                <a:latin typeface="Arial"/>
                <a:cs typeface="Arial" panose="020B0604020202020204" pitchFamily="34" charset="0"/>
                <a:sym typeface="Arial"/>
              </a:rPr>
              <a:t>Head Start definition of </a:t>
            </a:r>
            <a:r>
              <a:rPr lang="en-US" altLang="en-US" sz="2400" u="sng" kern="0" dirty="0">
                <a:solidFill>
                  <a:srgbClr val="D89F39">
                    <a:lumMod val="75000"/>
                  </a:srgbClr>
                </a:solidFill>
                <a:latin typeface="Arial"/>
                <a:cs typeface="Arial" panose="020B0604020202020204" pitchFamily="34" charset="0"/>
                <a:sym typeface="Arial"/>
              </a:rPr>
              <a:t>Family</a:t>
            </a:r>
            <a:r>
              <a:rPr lang="en-US" altLang="en-US" sz="2400" kern="0" dirty="0">
                <a:solidFill>
                  <a:srgbClr val="000000"/>
                </a:solidFill>
                <a:latin typeface="Arial"/>
                <a:cs typeface="Arial" panose="020B0604020202020204" pitchFamily="34" charset="0"/>
                <a:sym typeface="Arial"/>
              </a:rPr>
              <a:t>:</a:t>
            </a:r>
          </a:p>
          <a:p>
            <a:pPr marL="0" indent="0" fontAlgn="auto">
              <a:spcAft>
                <a:spcPts val="600"/>
              </a:spcAft>
              <a:buClr>
                <a:srgbClr val="CCCCCC"/>
              </a:buClr>
              <a:buNone/>
              <a:defRPr/>
            </a:pPr>
            <a:endParaRPr lang="en-US" altLang="en-US" sz="2400" kern="0" dirty="0">
              <a:solidFill>
                <a:srgbClr val="000000"/>
              </a:solidFill>
              <a:latin typeface="Arial"/>
              <a:cs typeface="Arial" panose="020B0604020202020204" pitchFamily="34" charset="0"/>
              <a:sym typeface="Arial"/>
            </a:endParaRPr>
          </a:p>
          <a:p>
            <a:pPr marL="0" indent="0" fontAlgn="auto">
              <a:spcAft>
                <a:spcPts val="0"/>
              </a:spcAft>
              <a:buClr>
                <a:srgbClr val="CCCCCC"/>
              </a:buClr>
              <a:buNone/>
              <a:defRPr/>
            </a:pPr>
            <a:r>
              <a:rPr lang="en-US" altLang="en-US" kern="0" dirty="0">
                <a:solidFill>
                  <a:srgbClr val="000000"/>
                </a:solidFill>
                <a:latin typeface="Arial"/>
                <a:cs typeface="Arial" panose="020B0604020202020204" pitchFamily="34" charset="0"/>
                <a:sym typeface="Arial"/>
              </a:rPr>
              <a:t>All persons living in the same household who are:</a:t>
            </a:r>
          </a:p>
          <a:p>
            <a:pPr marL="0" indent="0" fontAlgn="auto">
              <a:spcBef>
                <a:spcPts val="0"/>
              </a:spcBef>
              <a:spcAft>
                <a:spcPts val="0"/>
              </a:spcAft>
              <a:buNone/>
              <a:defRPr/>
            </a:pPr>
            <a:r>
              <a:rPr lang="en-US" altLang="en-US" kern="0" dirty="0">
                <a:solidFill>
                  <a:srgbClr val="000000"/>
                </a:solidFill>
                <a:latin typeface="Arial"/>
                <a:cs typeface="Arial" panose="020B0604020202020204" pitchFamily="34" charset="0"/>
                <a:sym typeface="Arial"/>
              </a:rPr>
              <a:t>(1) Supported by the income of the parent(s) or guardian(s) of the child enrolling or participating in the program   </a:t>
            </a:r>
            <a:r>
              <a:rPr lang="en-US" altLang="en-US" u="sng" kern="0" dirty="0">
                <a:solidFill>
                  <a:srgbClr val="AE1517"/>
                </a:solidFill>
                <a:latin typeface="Arial"/>
                <a:cs typeface="Arial" panose="020B0604020202020204" pitchFamily="34" charset="0"/>
                <a:sym typeface="Arial"/>
              </a:rPr>
              <a:t>and</a:t>
            </a:r>
            <a:r>
              <a:rPr lang="en-US" altLang="en-US" kern="0" dirty="0">
                <a:solidFill>
                  <a:srgbClr val="AE1517"/>
                </a:solidFill>
                <a:latin typeface="Arial"/>
                <a:cs typeface="Arial" panose="020B0604020202020204" pitchFamily="34" charset="0"/>
                <a:sym typeface="Arial"/>
              </a:rPr>
              <a:t> </a:t>
            </a:r>
            <a:r>
              <a:rPr lang="en-US" altLang="en-US" i="1" kern="0" dirty="0">
                <a:solidFill>
                  <a:srgbClr val="000000"/>
                </a:solidFill>
                <a:latin typeface="Arial"/>
                <a:cs typeface="Arial" panose="020B0604020202020204" pitchFamily="34" charset="0"/>
                <a:sym typeface="Arial"/>
              </a:rPr>
              <a:t>  </a:t>
            </a:r>
            <a:r>
              <a:rPr lang="en-US" altLang="en-US" kern="0" dirty="0">
                <a:solidFill>
                  <a:srgbClr val="000000"/>
                </a:solidFill>
                <a:latin typeface="Arial"/>
                <a:cs typeface="Arial" panose="020B0604020202020204" pitchFamily="34" charset="0"/>
                <a:sym typeface="Arial"/>
              </a:rPr>
              <a:t>(2) related to the parent(s) or guardian(s) by blood, marriage, or adoption  </a:t>
            </a:r>
            <a:r>
              <a:rPr lang="en-US" altLang="en-US" u="sng" kern="0" dirty="0">
                <a:solidFill>
                  <a:srgbClr val="AE1517"/>
                </a:solidFill>
                <a:latin typeface="Arial"/>
                <a:cs typeface="Arial" panose="020B0604020202020204" pitchFamily="34" charset="0"/>
                <a:sym typeface="Arial"/>
              </a:rPr>
              <a:t>or</a:t>
            </a:r>
            <a:r>
              <a:rPr lang="en-US" altLang="en-US" kern="0" dirty="0">
                <a:solidFill>
                  <a:srgbClr val="AE1517"/>
                </a:solidFill>
                <a:latin typeface="Arial"/>
                <a:cs typeface="Arial" panose="020B0604020202020204" pitchFamily="34" charset="0"/>
                <a:sym typeface="Arial"/>
              </a:rPr>
              <a:t>   </a:t>
            </a:r>
            <a:r>
              <a:rPr lang="en-US" kern="0" dirty="0">
                <a:solidFill>
                  <a:srgbClr val="000000"/>
                </a:solidFill>
                <a:latin typeface="Arial"/>
                <a:cs typeface="Arial" panose="020B0604020202020204" pitchFamily="34" charset="0"/>
                <a:sym typeface="Arial"/>
              </a:rPr>
              <a:t>(3) the child’s authorized caregiver or legally responsible party. </a:t>
            </a:r>
          </a:p>
          <a:p>
            <a:pPr marL="0" indent="0">
              <a:buFont typeface="Wingdings" pitchFamily="2" charset="2"/>
              <a:buNone/>
              <a:defRPr/>
            </a:pPr>
            <a:endParaRPr lang="en-US" altLang="zh-CN"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i="1"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123103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0E6EA-3730-78DE-E5FE-4CE1740D5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9105E-E3FB-EEC3-C1E3-42B253BE1424}"/>
              </a:ext>
            </a:extLst>
          </p:cNvPr>
          <p:cNvSpPr>
            <a:spLocks noGrp="1"/>
          </p:cNvSpPr>
          <p:nvPr>
            <p:ph type="title"/>
          </p:nvPr>
        </p:nvSpPr>
        <p:spPr>
          <a:xfrm>
            <a:off x="734591" y="976997"/>
            <a:ext cx="11034713" cy="1188227"/>
          </a:xfrm>
        </p:spPr>
        <p:txBody>
          <a:bodyPr/>
          <a:lstStyle/>
          <a:p>
            <a:r>
              <a:rPr lang="en-US" dirty="0"/>
              <a:t>Determining a child’s family</a:t>
            </a:r>
          </a:p>
        </p:txBody>
      </p:sp>
      <p:sp>
        <p:nvSpPr>
          <p:cNvPr id="3" name="Slide Number Placeholder 2">
            <a:extLst>
              <a:ext uri="{FF2B5EF4-FFF2-40B4-BE49-F238E27FC236}">
                <a16:creationId xmlns:a16="http://schemas.microsoft.com/office/drawing/2014/main" id="{FF66F29D-9B19-14C9-BC14-6656A2CB76BB}"/>
              </a:ext>
            </a:extLst>
          </p:cNvPr>
          <p:cNvSpPr>
            <a:spLocks noGrp="1"/>
          </p:cNvSpPr>
          <p:nvPr>
            <p:ph type="sldNum" sz="quarter" idx="4"/>
          </p:nvPr>
        </p:nvSpPr>
        <p:spPr/>
        <p:txBody>
          <a:bodyPr/>
          <a:lstStyle/>
          <a:p>
            <a:fld id="{C3DB2ADC-AF19-4574-8C10-79B5B04FCA27}" type="slidenum">
              <a:rPr lang="en-US" smtClean="0"/>
              <a:pPr/>
              <a:t>28</a:t>
            </a:fld>
            <a:endParaRPr lang="en-US" dirty="0"/>
          </a:p>
        </p:txBody>
      </p:sp>
      <p:sp>
        <p:nvSpPr>
          <p:cNvPr id="7" name="内容占位符 2">
            <a:extLst>
              <a:ext uri="{FF2B5EF4-FFF2-40B4-BE49-F238E27FC236}">
                <a16:creationId xmlns:a16="http://schemas.microsoft.com/office/drawing/2014/main" id="{A4D46094-3AF5-E28B-273E-43D8D9840A9D}"/>
              </a:ext>
            </a:extLst>
          </p:cNvPr>
          <p:cNvSpPr txBox="1">
            <a:spLocks/>
          </p:cNvSpPr>
          <p:nvPr/>
        </p:nvSpPr>
        <p:spPr bwMode="auto">
          <a:xfrm>
            <a:off x="534155" y="1571110"/>
            <a:ext cx="1123515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endParaRPr lang="en-US" altLang="zh-CN" sz="1000" kern="0" dirty="0">
              <a:effectLst/>
              <a:latin typeface="Book Antiqua" panose="02040602050305030304" pitchFamily="18" charset="0"/>
              <a:ea typeface="宋体" pitchFamily="2" charset="-122"/>
            </a:endParaRPr>
          </a:p>
          <a:p>
            <a:pPr marL="0" indent="0" fontAlgn="auto">
              <a:spcAft>
                <a:spcPts val="600"/>
              </a:spcAft>
              <a:buClr>
                <a:srgbClr val="CCCCCC"/>
              </a:buClr>
              <a:buNone/>
              <a:defRPr/>
            </a:pPr>
            <a:r>
              <a:rPr lang="en-US" altLang="en-US" sz="2400" kern="0" dirty="0">
                <a:solidFill>
                  <a:srgbClr val="002164"/>
                </a:solidFill>
                <a:latin typeface="Arial"/>
                <a:cs typeface="Arial" panose="020B0604020202020204" pitchFamily="34" charset="0"/>
                <a:sym typeface="Arial"/>
              </a:rPr>
              <a:t>Head Start definition of </a:t>
            </a:r>
            <a:r>
              <a:rPr lang="en-US" altLang="en-US" sz="2400" u="sng" kern="0" dirty="0">
                <a:solidFill>
                  <a:srgbClr val="D89F39">
                    <a:lumMod val="75000"/>
                  </a:srgbClr>
                </a:solidFill>
                <a:latin typeface="Arial"/>
                <a:cs typeface="Arial" panose="020B0604020202020204" pitchFamily="34" charset="0"/>
                <a:sym typeface="Arial"/>
              </a:rPr>
              <a:t>Family</a:t>
            </a:r>
            <a:r>
              <a:rPr lang="en-US" altLang="en-US" sz="2400" kern="0" dirty="0">
                <a:solidFill>
                  <a:srgbClr val="000000"/>
                </a:solidFill>
                <a:latin typeface="Arial"/>
                <a:cs typeface="Arial" panose="020B0604020202020204" pitchFamily="34" charset="0"/>
                <a:sym typeface="Arial"/>
              </a:rPr>
              <a:t>:</a:t>
            </a:r>
          </a:p>
          <a:p>
            <a:pPr marL="0" indent="0" fontAlgn="auto">
              <a:spcAft>
                <a:spcPts val="600"/>
              </a:spcAft>
              <a:buClr>
                <a:srgbClr val="CCCCCC"/>
              </a:buClr>
              <a:buNone/>
              <a:defRPr/>
            </a:pPr>
            <a:endParaRPr lang="en-US" altLang="en-US" sz="2400" kern="0" dirty="0">
              <a:solidFill>
                <a:srgbClr val="000000"/>
              </a:solidFill>
              <a:latin typeface="Arial"/>
              <a:cs typeface="Arial" panose="020B0604020202020204" pitchFamily="34" charset="0"/>
              <a:sym typeface="Arial"/>
            </a:endParaRPr>
          </a:p>
          <a:p>
            <a:pPr marL="0" indent="0" fontAlgn="auto">
              <a:spcAft>
                <a:spcPts val="0"/>
              </a:spcAft>
              <a:buClr>
                <a:srgbClr val="CCCCCC"/>
              </a:buClr>
              <a:buNone/>
              <a:defRPr/>
            </a:pPr>
            <a:r>
              <a:rPr lang="en-US" altLang="en-US" kern="0" dirty="0">
                <a:solidFill>
                  <a:srgbClr val="000000"/>
                </a:solidFill>
                <a:latin typeface="Arial"/>
                <a:cs typeface="Arial" panose="020B0604020202020204" pitchFamily="34" charset="0"/>
                <a:sym typeface="Arial"/>
              </a:rPr>
              <a:t>All persons living in the same household who are:</a:t>
            </a:r>
          </a:p>
          <a:p>
            <a:pPr marL="0" indent="0" fontAlgn="auto">
              <a:spcBef>
                <a:spcPts val="0"/>
              </a:spcBef>
              <a:spcAft>
                <a:spcPts val="0"/>
              </a:spcAft>
              <a:buNone/>
              <a:defRPr/>
            </a:pPr>
            <a:r>
              <a:rPr lang="en-US" altLang="en-US" kern="0" dirty="0">
                <a:solidFill>
                  <a:srgbClr val="000000"/>
                </a:solidFill>
                <a:latin typeface="Arial"/>
                <a:cs typeface="Arial" panose="020B0604020202020204" pitchFamily="34" charset="0"/>
                <a:sym typeface="Arial"/>
              </a:rPr>
              <a:t>(1) Supported by the income of the parent(s) or guardian(s) of the child enrolling or participating in the program   </a:t>
            </a:r>
            <a:r>
              <a:rPr lang="en-US" altLang="en-US" u="sng" kern="0" dirty="0">
                <a:solidFill>
                  <a:srgbClr val="AE1517"/>
                </a:solidFill>
                <a:latin typeface="Arial"/>
                <a:cs typeface="Arial" panose="020B0604020202020204" pitchFamily="34" charset="0"/>
                <a:sym typeface="Arial"/>
              </a:rPr>
              <a:t>and</a:t>
            </a:r>
            <a:r>
              <a:rPr lang="en-US" altLang="en-US" kern="0" dirty="0">
                <a:solidFill>
                  <a:srgbClr val="AE1517"/>
                </a:solidFill>
                <a:latin typeface="Arial"/>
                <a:cs typeface="Arial" panose="020B0604020202020204" pitchFamily="34" charset="0"/>
                <a:sym typeface="Arial"/>
              </a:rPr>
              <a:t> </a:t>
            </a:r>
            <a:r>
              <a:rPr lang="en-US" altLang="en-US" i="1" kern="0" dirty="0">
                <a:solidFill>
                  <a:srgbClr val="000000"/>
                </a:solidFill>
                <a:latin typeface="Arial"/>
                <a:cs typeface="Arial" panose="020B0604020202020204" pitchFamily="34" charset="0"/>
                <a:sym typeface="Arial"/>
              </a:rPr>
              <a:t>  </a:t>
            </a:r>
            <a:r>
              <a:rPr lang="en-US" altLang="en-US" kern="0" dirty="0">
                <a:solidFill>
                  <a:srgbClr val="000000"/>
                </a:solidFill>
                <a:latin typeface="Arial"/>
                <a:cs typeface="Arial" panose="020B0604020202020204" pitchFamily="34" charset="0"/>
                <a:sym typeface="Arial"/>
              </a:rPr>
              <a:t>(2) related to the parent(s) or guardian(s) by blood, marriage, or adoption  </a:t>
            </a:r>
            <a:r>
              <a:rPr lang="en-US" altLang="en-US" u="sng" kern="0" dirty="0">
                <a:solidFill>
                  <a:srgbClr val="AE1517"/>
                </a:solidFill>
                <a:latin typeface="Arial"/>
                <a:cs typeface="Arial" panose="020B0604020202020204" pitchFamily="34" charset="0"/>
                <a:sym typeface="Arial"/>
              </a:rPr>
              <a:t>or</a:t>
            </a:r>
            <a:r>
              <a:rPr lang="en-US" altLang="en-US" kern="0" dirty="0">
                <a:solidFill>
                  <a:srgbClr val="AE1517"/>
                </a:solidFill>
                <a:latin typeface="Arial"/>
                <a:cs typeface="Arial" panose="020B0604020202020204" pitchFamily="34" charset="0"/>
                <a:sym typeface="Arial"/>
              </a:rPr>
              <a:t>   </a:t>
            </a:r>
            <a:r>
              <a:rPr lang="en-US" kern="0" dirty="0">
                <a:solidFill>
                  <a:srgbClr val="000000"/>
                </a:solidFill>
                <a:latin typeface="Arial"/>
                <a:cs typeface="Arial" panose="020B0604020202020204" pitchFamily="34" charset="0"/>
                <a:sym typeface="Arial"/>
              </a:rPr>
              <a:t>(3) the child’s authorized caregiver or legally responsible party. </a:t>
            </a:r>
          </a:p>
          <a:p>
            <a:pPr marL="0" indent="0">
              <a:buFont typeface="Wingdings" pitchFamily="2" charset="2"/>
              <a:buNone/>
              <a:defRPr/>
            </a:pPr>
            <a:endParaRPr lang="en-US" altLang="zh-CN"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i="1"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cxnSp>
        <p:nvCxnSpPr>
          <p:cNvPr id="5" name="Straight Connector 4">
            <a:extLst>
              <a:ext uri="{FF2B5EF4-FFF2-40B4-BE49-F238E27FC236}">
                <a16:creationId xmlns:a16="http://schemas.microsoft.com/office/drawing/2014/main" id="{C0CB0ABA-47CF-D180-C66B-91CA21400AC1}"/>
              </a:ext>
            </a:extLst>
          </p:cNvPr>
          <p:cNvCxnSpPr/>
          <p:nvPr/>
        </p:nvCxnSpPr>
        <p:spPr>
          <a:xfrm>
            <a:off x="3404102" y="3956364"/>
            <a:ext cx="804672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45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71FE6-0E71-A778-5BC1-677C92DB4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70626-E9FB-CAC8-7B5E-73FB981F4B8A}"/>
              </a:ext>
            </a:extLst>
          </p:cNvPr>
          <p:cNvSpPr>
            <a:spLocks noGrp="1"/>
          </p:cNvSpPr>
          <p:nvPr>
            <p:ph type="title"/>
          </p:nvPr>
        </p:nvSpPr>
        <p:spPr>
          <a:xfrm>
            <a:off x="734591" y="976997"/>
            <a:ext cx="11034713" cy="1188227"/>
          </a:xfrm>
        </p:spPr>
        <p:txBody>
          <a:bodyPr/>
          <a:lstStyle/>
          <a:p>
            <a:r>
              <a:rPr lang="en-US" dirty="0"/>
              <a:t>Determining a child’s family</a:t>
            </a:r>
          </a:p>
        </p:txBody>
      </p:sp>
      <p:sp>
        <p:nvSpPr>
          <p:cNvPr id="3" name="Slide Number Placeholder 2">
            <a:extLst>
              <a:ext uri="{FF2B5EF4-FFF2-40B4-BE49-F238E27FC236}">
                <a16:creationId xmlns:a16="http://schemas.microsoft.com/office/drawing/2014/main" id="{8A98F91D-8A18-7D07-A4FF-A9667F24167F}"/>
              </a:ext>
            </a:extLst>
          </p:cNvPr>
          <p:cNvSpPr>
            <a:spLocks noGrp="1"/>
          </p:cNvSpPr>
          <p:nvPr>
            <p:ph type="sldNum" sz="quarter" idx="4"/>
          </p:nvPr>
        </p:nvSpPr>
        <p:spPr/>
        <p:txBody>
          <a:bodyPr/>
          <a:lstStyle/>
          <a:p>
            <a:fld id="{C3DB2ADC-AF19-4574-8C10-79B5B04FCA27}" type="slidenum">
              <a:rPr lang="en-US" smtClean="0"/>
              <a:pPr/>
              <a:t>29</a:t>
            </a:fld>
            <a:endParaRPr lang="en-US" dirty="0"/>
          </a:p>
        </p:txBody>
      </p:sp>
      <p:sp>
        <p:nvSpPr>
          <p:cNvPr id="7" name="内容占位符 2">
            <a:extLst>
              <a:ext uri="{FF2B5EF4-FFF2-40B4-BE49-F238E27FC236}">
                <a16:creationId xmlns:a16="http://schemas.microsoft.com/office/drawing/2014/main" id="{4AB1CD10-D087-0FB4-6E5E-6E4D95812971}"/>
              </a:ext>
            </a:extLst>
          </p:cNvPr>
          <p:cNvSpPr txBox="1">
            <a:spLocks/>
          </p:cNvSpPr>
          <p:nvPr/>
        </p:nvSpPr>
        <p:spPr bwMode="auto">
          <a:xfrm>
            <a:off x="534154" y="2630365"/>
            <a:ext cx="11235150" cy="312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lgn="ctr">
              <a:buFont typeface="Wingdings" pitchFamily="2" charset="2"/>
              <a:buNone/>
              <a:defRPr/>
            </a:pPr>
            <a:endParaRPr lang="en-US" altLang="zh-CN" sz="3600" kern="0" dirty="0">
              <a:effectLst/>
              <a:latin typeface="Book Antiqua" panose="02040602050305030304" pitchFamily="18" charset="0"/>
              <a:ea typeface="宋体" pitchFamily="2" charset="-122"/>
            </a:endParaRPr>
          </a:p>
          <a:p>
            <a:pPr marL="0" indent="0" algn="ctr" fontAlgn="auto">
              <a:spcAft>
                <a:spcPts val="600"/>
              </a:spcAft>
              <a:buClr>
                <a:srgbClr val="CCCCCC"/>
              </a:buClr>
              <a:buNone/>
              <a:defRPr/>
            </a:pPr>
            <a:r>
              <a:rPr lang="en-US" altLang="en-US" sz="3600" kern="0" dirty="0">
                <a:solidFill>
                  <a:srgbClr val="002164"/>
                </a:solidFill>
                <a:latin typeface="Arial"/>
                <a:cs typeface="Arial" panose="020B0604020202020204" pitchFamily="34" charset="0"/>
                <a:sym typeface="Arial"/>
              </a:rPr>
              <a:t>Let’s take a look at some potential family situations you may encounter…..</a:t>
            </a:r>
            <a:endParaRPr lang="en-US" sz="3600" kern="0" dirty="0">
              <a:solidFill>
                <a:srgbClr val="000000"/>
              </a:solidFill>
              <a:latin typeface="Arial"/>
              <a:cs typeface="Arial" panose="020B0604020202020204" pitchFamily="34" charset="0"/>
              <a:sym typeface="Arial"/>
            </a:endParaRPr>
          </a:p>
          <a:p>
            <a:pPr marL="0" indent="0" algn="ctr">
              <a:buFont typeface="Wingdings" pitchFamily="2" charset="2"/>
              <a:buNone/>
              <a:defRPr/>
            </a:pPr>
            <a:endParaRPr lang="en-US" altLang="zh-CN" sz="3600"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lgn="ctr">
              <a:buFont typeface="Wingdings" pitchFamily="2" charset="2"/>
              <a:buNone/>
              <a:defRPr/>
            </a:pPr>
            <a:r>
              <a:rPr lang="en-US" altLang="zh-CN" sz="3600" kern="0" dirty="0">
                <a:solidFill>
                  <a:schemeClr val="accent6">
                    <a:lumMod val="75000"/>
                  </a:schemeClr>
                </a:solidFill>
                <a:latin typeface="Cooper Black" panose="0208090404030B020404" pitchFamily="18" charset="0"/>
                <a:ea typeface="宋体" pitchFamily="2" charset="-122"/>
                <a:cs typeface="Arial" panose="020B0604020202020204" pitchFamily="34" charset="0"/>
              </a:rPr>
              <a:t>Handout Scenarios</a:t>
            </a:r>
            <a:endParaRPr lang="en-US" altLang="zh-CN" sz="3600" kern="0" dirty="0">
              <a:solidFill>
                <a:schemeClr val="accent6">
                  <a:lumMod val="75000"/>
                </a:schemeClr>
              </a:solidFill>
              <a:effectLst/>
              <a:latin typeface="Cooper Black" panose="0208090404030B020404" pitchFamily="18" charset="0"/>
              <a:ea typeface="宋体" pitchFamily="2" charset="-122"/>
              <a:cs typeface="Arial" panose="020B0604020202020204" pitchFamily="34" charset="0"/>
            </a:endParaRPr>
          </a:p>
          <a:p>
            <a:pPr marL="0" indent="0" algn="ctr">
              <a:buFont typeface="Wingdings" pitchFamily="2" charset="2"/>
              <a:buNone/>
              <a:defRPr/>
            </a:pPr>
            <a:endParaRPr lang="en-US" altLang="zh-CN" sz="3600" i="1" kern="0" dirty="0">
              <a:solidFill>
                <a:srgbClr val="002164"/>
              </a:solidFill>
              <a:effectLst/>
              <a:latin typeface="Arial" panose="020B0604020202020204" pitchFamily="34" charset="0"/>
              <a:ea typeface="宋体" pitchFamily="2" charset="-122"/>
              <a:cs typeface="Arial" panose="020B0604020202020204" pitchFamily="34" charset="0"/>
            </a:endParaRPr>
          </a:p>
          <a:p>
            <a:pPr algn="ctr">
              <a:buFont typeface="Wingdings" pitchFamily="2" charset="2"/>
              <a:buChar char="q"/>
              <a:defRPr/>
            </a:pPr>
            <a:endParaRPr lang="en-US" altLang="zh-CN" sz="3600"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lgn="ctr">
              <a:buFont typeface="Wingdings" pitchFamily="2" charset="2"/>
              <a:buNone/>
              <a:defRPr/>
            </a:pPr>
            <a:endParaRPr lang="en-US" altLang="zh-CN" sz="36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algn="ctr">
              <a:buFont typeface="Wingdings" pitchFamily="2" charset="2"/>
              <a:buChar char="q"/>
              <a:defRPr/>
            </a:pPr>
            <a:endParaRPr lang="en-US" altLang="zh-CN" sz="36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lgn="ctr">
              <a:buFont typeface="Wingdings" pitchFamily="2" charset="2"/>
              <a:buNone/>
              <a:defRPr/>
            </a:pPr>
            <a:endParaRPr lang="zh-CN" altLang="en-US" sz="36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128337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50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ircle(in)">
                                      <p:cBhvr>
                                        <p:cTn id="7" dur="2000"/>
                                        <p:tgtEl>
                                          <p:spTgt spid="7">
                                            <p:txEl>
                                              <p:pRg st="3" end="3"/>
                                            </p:txEl>
                                          </p:spTgt>
                                        </p:tgtEl>
                                      </p:cBhvr>
                                    </p:animEffect>
                                  </p:childTnLst>
                                </p:cTn>
                              </p:par>
                            </p:childTnLst>
                          </p:cTn>
                        </p:par>
                        <p:par>
                          <p:cTn id="8" fill="hold">
                            <p:stCondLst>
                              <p:cond delay="3500"/>
                            </p:stCondLst>
                            <p:childTnLst>
                              <p:par>
                                <p:cTn id="9" presetID="27" presetClass="emph" presetSubtype="0" repeatCount="indefinite" fill="remove" nodeType="afterEffect">
                                  <p:stCondLst>
                                    <p:cond delay="0"/>
                                  </p:stCondLst>
                                  <p:endCondLst>
                                    <p:cond evt="onNext" delay="0">
                                      <p:tgtEl>
                                        <p:sldTgt/>
                                      </p:tgtEl>
                                    </p:cond>
                                  </p:endCondLst>
                                  <p:childTnLst>
                                    <p:animClr clrSpc="rgb" dir="cw">
                                      <p:cBhvr override="childStyle">
                                        <p:cTn id="10" dur="250" autoRev="1" fill="remove"/>
                                        <p:tgtEl>
                                          <p:spTgt spid="7">
                                            <p:txEl>
                                              <p:pRg st="3" end="3"/>
                                            </p:txEl>
                                          </p:spTgt>
                                        </p:tgtEl>
                                        <p:attrNameLst>
                                          <p:attrName>style.color</p:attrName>
                                        </p:attrNameLst>
                                      </p:cBhvr>
                                      <p:to>
                                        <a:srgbClr val="FF0000"/>
                                      </p:to>
                                    </p:animClr>
                                    <p:animClr clrSpc="rgb" dir="cw">
                                      <p:cBhvr>
                                        <p:cTn id="11" dur="250" autoRev="1" fill="remove"/>
                                        <p:tgtEl>
                                          <p:spTgt spid="7">
                                            <p:txEl>
                                              <p:pRg st="3" end="3"/>
                                            </p:txEl>
                                          </p:spTgt>
                                        </p:tgtEl>
                                        <p:attrNameLst>
                                          <p:attrName>fillcolor</p:attrName>
                                        </p:attrNameLst>
                                      </p:cBhvr>
                                      <p:to>
                                        <a:srgbClr val="FF0000"/>
                                      </p:to>
                                    </p:animClr>
                                    <p:set>
                                      <p:cBhvr>
                                        <p:cTn id="12" dur="250" autoRev="1" fill="remove"/>
                                        <p:tgtEl>
                                          <p:spTgt spid="7">
                                            <p:txEl>
                                              <p:pRg st="3" end="3"/>
                                            </p:txEl>
                                          </p:spTgt>
                                        </p:tgtEl>
                                        <p:attrNameLst>
                                          <p:attrName>fill.type</p:attrName>
                                        </p:attrNameLst>
                                      </p:cBhvr>
                                      <p:to>
                                        <p:strVal val="solid"/>
                                      </p:to>
                                    </p:set>
                                    <p:set>
                                      <p:cBhvr>
                                        <p:cTn id="13" dur="250" autoRev="1" fill="remove"/>
                                        <p:tgtEl>
                                          <p:spTgt spid="7">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2B31C-2641-D138-686A-40E7300E2517}"/>
            </a:ext>
          </a:extLst>
        </p:cNvPr>
        <p:cNvGrpSpPr/>
        <p:nvPr/>
      </p:nvGrpSpPr>
      <p:grpSpPr>
        <a:xfrm>
          <a:off x="0" y="0"/>
          <a:ext cx="0" cy="0"/>
          <a:chOff x="0" y="0"/>
          <a:chExt cx="0" cy="0"/>
        </a:xfrm>
      </p:grpSpPr>
      <p:pic>
        <p:nvPicPr>
          <p:cNvPr id="8" name="Picture Placeholder 13" descr="A close-up of a pine cone">
            <a:extLst>
              <a:ext uri="{FF2B5EF4-FFF2-40B4-BE49-F238E27FC236}">
                <a16:creationId xmlns:a16="http://schemas.microsoft.com/office/drawing/2014/main" id="{94C9936F-AD17-FC16-FA07-986EB5588C50}"/>
              </a:ext>
            </a:extLst>
          </p:cNvPr>
          <p:cNvPicPr>
            <a:picLocks noGrp="1" noChangeAspect="1"/>
          </p:cNvPicPr>
          <p:nvPr>
            <p:ph type="pic" sz="quarter" idx="10"/>
          </p:nvPr>
        </p:nvPicPr>
        <p:blipFill rotWithShape="1">
          <a:blip r:embed="rId3"/>
          <a:srcRect t="2885" b="2885"/>
          <a:stretch/>
        </p:blipFill>
        <p:spPr/>
      </p:pic>
      <p:sp>
        <p:nvSpPr>
          <p:cNvPr id="7" name="Title 6">
            <a:extLst>
              <a:ext uri="{FF2B5EF4-FFF2-40B4-BE49-F238E27FC236}">
                <a16:creationId xmlns:a16="http://schemas.microsoft.com/office/drawing/2014/main" id="{1FE36889-C975-E460-7D0E-1FD99117E8C8}"/>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kumimoji="0" lang="en-US" sz="3200" b="0" i="0" u="none" strike="noStrike" kern="1200" cap="none" spc="0" normalizeH="0" baseline="0" noProof="0" dirty="0">
                <a:ln>
                  <a:noFill/>
                </a:ln>
                <a:solidFill>
                  <a:prstClr val="white">
                    <a:lumMod val="95000"/>
                  </a:prstClr>
                </a:solidFill>
                <a:effectLst/>
                <a:uLnTx/>
                <a:uFillTx/>
                <a:latin typeface="Calibri"/>
                <a:ea typeface="+mn-ea"/>
                <a:cs typeface="+mn-cs"/>
              </a:rPr>
              <a:t>This training was created for </a:t>
            </a:r>
            <a:br>
              <a:rPr kumimoji="0" lang="en-US" sz="3200" b="0" i="0" u="none" strike="noStrike" kern="1200" cap="none" spc="0" normalizeH="0" baseline="0" noProof="0" dirty="0">
                <a:ln>
                  <a:noFill/>
                </a:ln>
                <a:solidFill>
                  <a:prstClr val="white">
                    <a:lumMod val="95000"/>
                  </a:prstClr>
                </a:solidFill>
                <a:effectLst/>
                <a:uLnTx/>
                <a:uFillTx/>
                <a:latin typeface="Calibri"/>
                <a:ea typeface="+mn-ea"/>
                <a:cs typeface="+mn-cs"/>
              </a:rPr>
            </a:br>
            <a:r>
              <a:rPr kumimoji="0" lang="en-US" sz="3200" b="0" i="0" u="sng" strike="noStrike" kern="1200" cap="none" spc="0" normalizeH="0" baseline="0" noProof="0" dirty="0">
                <a:ln>
                  <a:noFill/>
                </a:ln>
                <a:solidFill>
                  <a:prstClr val="white">
                    <a:lumMod val="95000"/>
                  </a:prstClr>
                </a:solidFill>
                <a:effectLst/>
                <a:uLnTx/>
                <a:uFillTx/>
                <a:latin typeface="Calibri"/>
                <a:ea typeface="+mn-ea"/>
                <a:cs typeface="+mn-cs"/>
              </a:rPr>
              <a:t>office staff </a:t>
            </a:r>
            <a:r>
              <a:rPr kumimoji="0" lang="en-US" sz="3200" b="0" i="0" u="none" strike="noStrike" kern="1200" cap="none" spc="0" normalizeH="0" baseline="0" noProof="0" dirty="0">
                <a:ln>
                  <a:noFill/>
                </a:ln>
                <a:solidFill>
                  <a:prstClr val="white">
                    <a:lumMod val="95000"/>
                  </a:prstClr>
                </a:solidFill>
                <a:effectLst/>
                <a:uLnTx/>
                <a:uFillTx/>
                <a:latin typeface="Calibri"/>
                <a:ea typeface="+mn-ea"/>
                <a:cs typeface="+mn-cs"/>
              </a:rPr>
              <a:t>that take any part in the ERSEA process</a:t>
            </a:r>
            <a:br>
              <a:rPr kumimoji="0" lang="en-US" sz="3200" b="0" i="0" u="none" strike="noStrike" kern="1200" cap="none" spc="0" normalizeH="0" baseline="0" noProof="0" dirty="0">
                <a:ln>
                  <a:noFill/>
                </a:ln>
                <a:solidFill>
                  <a:prstClr val="white">
                    <a:lumMod val="95000"/>
                  </a:prstClr>
                </a:solidFill>
                <a:effectLst/>
                <a:uLnTx/>
                <a:uFillTx/>
                <a:latin typeface="Calibri"/>
                <a:ea typeface="+mn-ea"/>
                <a:cs typeface="+mn-cs"/>
              </a:rPr>
            </a:br>
            <a:endParaRPr lang="en-US" dirty="0"/>
          </a:p>
        </p:txBody>
      </p:sp>
    </p:spTree>
    <p:extLst>
      <p:ext uri="{BB962C8B-B14F-4D97-AF65-F5344CB8AC3E}">
        <p14:creationId xmlns:p14="http://schemas.microsoft.com/office/powerpoint/2010/main" val="901539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2469D5A-CCB5-E5AC-8C21-C7F3DF8A527A}"/>
              </a:ext>
            </a:extLst>
          </p:cNvPr>
          <p:cNvSpPr txBox="1">
            <a:spLocks noChangeArrowheads="1"/>
          </p:cNvSpPr>
          <p:nvPr/>
        </p:nvSpPr>
        <p:spPr bwMode="auto">
          <a:xfrm>
            <a:off x="2187575" y="620714"/>
            <a:ext cx="777240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a:ea typeface="+mj-ea"/>
                <a:cs typeface="Arial"/>
              </a:rPr>
              <a:t>Family Scenarios</a:t>
            </a:r>
          </a:p>
        </p:txBody>
      </p:sp>
      <p:sp>
        <p:nvSpPr>
          <p:cNvPr id="5" name="Rectangle 4">
            <a:extLst>
              <a:ext uri="{FF2B5EF4-FFF2-40B4-BE49-F238E27FC236}">
                <a16:creationId xmlns:a16="http://schemas.microsoft.com/office/drawing/2014/main" id="{8A005DC2-BB05-BE3C-93AC-54A016521AE4}"/>
              </a:ext>
            </a:extLst>
          </p:cNvPr>
          <p:cNvSpPr>
            <a:spLocks/>
          </p:cNvSpPr>
          <p:nvPr/>
        </p:nvSpPr>
        <p:spPr>
          <a:xfrm>
            <a:off x="1394234" y="1716088"/>
            <a:ext cx="9361283" cy="1938992"/>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333399">
                    <a:lumMod val="75000"/>
                  </a:srgbClr>
                </a:solidFill>
                <a:effectLst/>
                <a:uLnTx/>
                <a:uFillTx/>
                <a:latin typeface="Arial Narrow" panose="020B0606020202030204" pitchFamily="34" charset="0"/>
                <a:ea typeface="+mn-ea"/>
                <a:cs typeface="Arial" charset="0"/>
              </a:rPr>
              <a:t>James was taken away from his parents and placed in child protective services in November.  The agency then placed him with his grandparents in January.  His father comes to fill out an application for him today and shows the interviewer a court document that says he has supervised visitation with James.  Can the father fill out the application and does his income count?</a:t>
            </a:r>
          </a:p>
        </p:txBody>
      </p:sp>
      <p:sp>
        <p:nvSpPr>
          <p:cNvPr id="37892" name="Rectangle 5">
            <a:extLst>
              <a:ext uri="{FF2B5EF4-FFF2-40B4-BE49-F238E27FC236}">
                <a16:creationId xmlns:a16="http://schemas.microsoft.com/office/drawing/2014/main" id="{ACB16C17-DF39-8D34-13AA-A70B7A2A00C8}"/>
              </a:ext>
            </a:extLst>
          </p:cNvPr>
          <p:cNvSpPr>
            <a:spLocks/>
          </p:cNvSpPr>
          <p:nvPr/>
        </p:nvSpPr>
        <p:spPr bwMode="auto">
          <a:xfrm>
            <a:off x="1674891" y="4149726"/>
            <a:ext cx="89448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AE1517"/>
                </a:solidFill>
                <a:effectLst/>
                <a:uLnTx/>
                <a:uFillTx/>
                <a:latin typeface="Bell MT" panose="02020503060305020303" pitchFamily="18" charset="0"/>
                <a:ea typeface="+mn-ea"/>
                <a:cs typeface="Arial" panose="020B0604020202020204" pitchFamily="34" charset="0"/>
              </a:rPr>
              <a:t>The father would not be able to fill out the application and his income would not matter.  The grandparents would need to fill out the application.  This is a Foster Child.  </a:t>
            </a:r>
            <a:r>
              <a:rPr kumimoji="0" lang="en-US" altLang="en-US" sz="2400" b="1" i="0" u="sng" strike="noStrike" kern="1200" cap="none" spc="0" normalizeH="0" baseline="0" noProof="0" dirty="0">
                <a:ln>
                  <a:noFill/>
                </a:ln>
                <a:solidFill>
                  <a:srgbClr val="AE1517"/>
                </a:solidFill>
                <a:effectLst/>
                <a:uLnTx/>
                <a:uFillTx/>
                <a:latin typeface="Bell MT" panose="02020503060305020303" pitchFamily="18" charset="0"/>
                <a:ea typeface="+mn-ea"/>
                <a:cs typeface="Arial" panose="020B0604020202020204" pitchFamily="34" charset="0"/>
              </a:rPr>
              <a:t>A Foster Child is always listed as a family of 1.</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110F1D8-0182-A0C4-9617-DF77EB40B9DE}"/>
              </a:ext>
            </a:extLst>
          </p:cNvPr>
          <p:cNvSpPr txBox="1">
            <a:spLocks noChangeArrowheads="1"/>
          </p:cNvSpPr>
          <p:nvPr/>
        </p:nvSpPr>
        <p:spPr bwMode="auto">
          <a:xfrm>
            <a:off x="2187575" y="620714"/>
            <a:ext cx="777240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a:ea typeface="+mj-ea"/>
                <a:cs typeface="Arial"/>
              </a:rPr>
              <a:t>Family Scenarios</a:t>
            </a:r>
          </a:p>
        </p:txBody>
      </p:sp>
      <p:sp>
        <p:nvSpPr>
          <p:cNvPr id="5" name="Rectangle 4">
            <a:extLst>
              <a:ext uri="{FF2B5EF4-FFF2-40B4-BE49-F238E27FC236}">
                <a16:creationId xmlns:a16="http://schemas.microsoft.com/office/drawing/2014/main" id="{86DAF7D4-2D8D-94FD-F1A1-0C5B30F76DAD}"/>
              </a:ext>
            </a:extLst>
          </p:cNvPr>
          <p:cNvSpPr>
            <a:spLocks/>
          </p:cNvSpPr>
          <p:nvPr/>
        </p:nvSpPr>
        <p:spPr>
          <a:xfrm>
            <a:off x="1511930" y="1716088"/>
            <a:ext cx="9153052" cy="1938992"/>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333399">
                    <a:lumMod val="75000"/>
                  </a:srgbClr>
                </a:solidFill>
                <a:effectLst/>
                <a:uLnTx/>
                <a:uFillTx/>
                <a:latin typeface="Arial Narrow" panose="020B0606020202030204" pitchFamily="34" charset="0"/>
                <a:ea typeface="+mn-ea"/>
                <a:cs typeface="Arial" charset="0"/>
              </a:rPr>
              <a:t>A mother comes to fill out an application for her daughter.  She tells the interviewer that she is married but separated from her husband.  Her husband is staying with his parents until they see if they want to get divorced.  She works at Walmart and her husband works at Lowes.  How many would be in the family and whose income would count.</a:t>
            </a:r>
          </a:p>
        </p:txBody>
      </p:sp>
      <p:sp>
        <p:nvSpPr>
          <p:cNvPr id="38916" name="Rectangle 5">
            <a:extLst>
              <a:ext uri="{FF2B5EF4-FFF2-40B4-BE49-F238E27FC236}">
                <a16:creationId xmlns:a16="http://schemas.microsoft.com/office/drawing/2014/main" id="{155E92B5-A509-3761-9B81-333D0FF2C9F8}"/>
              </a:ext>
            </a:extLst>
          </p:cNvPr>
          <p:cNvSpPr>
            <a:spLocks/>
          </p:cNvSpPr>
          <p:nvPr/>
        </p:nvSpPr>
        <p:spPr bwMode="auto">
          <a:xfrm>
            <a:off x="1638678" y="4149726"/>
            <a:ext cx="9026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AE1517"/>
                </a:solidFill>
                <a:effectLst/>
                <a:uLnTx/>
                <a:uFillTx/>
                <a:latin typeface="Bell MT" panose="02020503060305020303" pitchFamily="18" charset="0"/>
                <a:ea typeface="+mn-ea"/>
                <a:cs typeface="Arial" panose="020B0604020202020204" pitchFamily="34" charset="0"/>
              </a:rPr>
              <a:t>It would be a family of 2 (mom and daughter) and only mom’s income would count.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AAC594BC-FDDC-FFF3-F8FD-740F89EEEBD8}"/>
              </a:ext>
            </a:extLst>
          </p:cNvPr>
          <p:cNvSpPr txBox="1">
            <a:spLocks noChangeArrowheads="1"/>
          </p:cNvSpPr>
          <p:nvPr/>
        </p:nvSpPr>
        <p:spPr bwMode="auto">
          <a:xfrm>
            <a:off x="2187575" y="620714"/>
            <a:ext cx="777240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a:ea typeface="+mj-ea"/>
                <a:cs typeface="Arial"/>
              </a:rPr>
              <a:t>Family Scenarios</a:t>
            </a:r>
          </a:p>
        </p:txBody>
      </p:sp>
      <p:sp>
        <p:nvSpPr>
          <p:cNvPr id="5" name="Rectangle 4">
            <a:extLst>
              <a:ext uri="{FF2B5EF4-FFF2-40B4-BE49-F238E27FC236}">
                <a16:creationId xmlns:a16="http://schemas.microsoft.com/office/drawing/2014/main" id="{963287DB-7603-BB3A-3EDE-6F2253A48711}"/>
              </a:ext>
            </a:extLst>
          </p:cNvPr>
          <p:cNvSpPr>
            <a:spLocks/>
          </p:cNvSpPr>
          <p:nvPr/>
        </p:nvSpPr>
        <p:spPr>
          <a:xfrm>
            <a:off x="1439501" y="1716089"/>
            <a:ext cx="9035357" cy="1569660"/>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333399">
                    <a:lumMod val="75000"/>
                  </a:srgbClr>
                </a:solidFill>
                <a:effectLst/>
                <a:uLnTx/>
                <a:uFillTx/>
                <a:latin typeface="Arial Narrow" panose="020B0606020202030204" pitchFamily="34" charset="0"/>
                <a:ea typeface="+mn-ea"/>
                <a:cs typeface="Arial" charset="0"/>
              </a:rPr>
              <a:t>Frank has 2 children.  He comes to fill out an application for one of them.  He tells the interviewer that his girlfriend (no relation to the kids) has been living with him for 3 years and he wants her listed as the Secondary Caregiver.  What is the appropriate response from the interviewer?</a:t>
            </a:r>
          </a:p>
        </p:txBody>
      </p:sp>
      <p:sp>
        <p:nvSpPr>
          <p:cNvPr id="39940" name="Rectangle 5">
            <a:extLst>
              <a:ext uri="{FF2B5EF4-FFF2-40B4-BE49-F238E27FC236}">
                <a16:creationId xmlns:a16="http://schemas.microsoft.com/office/drawing/2014/main" id="{DF7EF31F-D736-9A1E-6EF6-8822C84A4EF2}"/>
              </a:ext>
            </a:extLst>
          </p:cNvPr>
          <p:cNvSpPr>
            <a:spLocks/>
          </p:cNvSpPr>
          <p:nvPr/>
        </p:nvSpPr>
        <p:spPr bwMode="auto">
          <a:xfrm>
            <a:off x="1439502" y="4149726"/>
            <a:ext cx="9035356"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000" b="1" i="0" u="none" strike="noStrike" kern="1200" cap="none" spc="0" normalizeH="0" baseline="0" noProof="0" dirty="0">
                <a:ln>
                  <a:noFill/>
                </a:ln>
                <a:solidFill>
                  <a:srgbClr val="AE1517"/>
                </a:solidFill>
                <a:effectLst/>
                <a:uLnTx/>
                <a:uFillTx/>
                <a:latin typeface="Bell MT" panose="02020503060305020303" pitchFamily="18" charset="0"/>
                <a:ea typeface="+mn-ea"/>
                <a:cs typeface="Arial" panose="020B0604020202020204" pitchFamily="34" charset="0"/>
              </a:rPr>
              <a:t>Because he is not married to the woman and she is not the biological parent of the child, she cannot be listed as the Secondary Caregiver and would not be counted in the family.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1000"/>
                                        <p:tgtEl>
                                          <p:spTgt spid="39940"/>
                                        </p:tgtEl>
                                      </p:cBhvr>
                                    </p:animEffect>
                                    <p:anim calcmode="lin" valueType="num">
                                      <p:cBhvr>
                                        <p:cTn id="8" dur="1000" fill="hold"/>
                                        <p:tgtEl>
                                          <p:spTgt spid="39940"/>
                                        </p:tgtEl>
                                        <p:attrNameLst>
                                          <p:attrName>ppt_x</p:attrName>
                                        </p:attrNameLst>
                                      </p:cBhvr>
                                      <p:tavLst>
                                        <p:tav tm="0">
                                          <p:val>
                                            <p:strVal val="#ppt_x"/>
                                          </p:val>
                                        </p:tav>
                                        <p:tav tm="100000">
                                          <p:val>
                                            <p:strVal val="#ppt_x"/>
                                          </p:val>
                                        </p:tav>
                                      </p:tavLst>
                                    </p:anim>
                                    <p:anim calcmode="lin" valueType="num">
                                      <p:cBhvr>
                                        <p:cTn id="9"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AFECA06-0577-FBC8-66A3-D6CF82DA87E6}"/>
              </a:ext>
            </a:extLst>
          </p:cNvPr>
          <p:cNvSpPr txBox="1">
            <a:spLocks noChangeArrowheads="1"/>
          </p:cNvSpPr>
          <p:nvPr/>
        </p:nvSpPr>
        <p:spPr bwMode="auto">
          <a:xfrm>
            <a:off x="2187575" y="620714"/>
            <a:ext cx="777240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a:ea typeface="+mj-ea"/>
                <a:cs typeface="Arial"/>
              </a:rPr>
              <a:t>Family Scenarios</a:t>
            </a:r>
          </a:p>
        </p:txBody>
      </p:sp>
      <p:sp>
        <p:nvSpPr>
          <p:cNvPr id="5" name="Rectangle 4">
            <a:extLst>
              <a:ext uri="{FF2B5EF4-FFF2-40B4-BE49-F238E27FC236}">
                <a16:creationId xmlns:a16="http://schemas.microsoft.com/office/drawing/2014/main" id="{76941F46-957D-70B5-3150-5972B4F968B0}"/>
              </a:ext>
            </a:extLst>
          </p:cNvPr>
          <p:cNvSpPr>
            <a:spLocks/>
          </p:cNvSpPr>
          <p:nvPr/>
        </p:nvSpPr>
        <p:spPr>
          <a:xfrm>
            <a:off x="1376127" y="1716089"/>
            <a:ext cx="9316015" cy="1938992"/>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333399">
                    <a:lumMod val="75000"/>
                  </a:srgbClr>
                </a:solidFill>
                <a:effectLst/>
                <a:uLnTx/>
                <a:uFillTx/>
                <a:latin typeface="Arial Narrow" panose="020B0606020202030204" pitchFamily="34" charset="0"/>
                <a:ea typeface="+mn-ea"/>
                <a:cs typeface="Arial" charset="0"/>
              </a:rPr>
              <a:t>Same family as before.  Frank comes back the following year to fill out an application for his other child.  He states that he married the lady he was living with, but they are still living in separate houses.  He wants her listed as the Secondary Caregiver.  What is the appropriate response by the interviewer?</a:t>
            </a:r>
          </a:p>
        </p:txBody>
      </p:sp>
      <p:sp>
        <p:nvSpPr>
          <p:cNvPr id="40964" name="Rectangle 5">
            <a:extLst>
              <a:ext uri="{FF2B5EF4-FFF2-40B4-BE49-F238E27FC236}">
                <a16:creationId xmlns:a16="http://schemas.microsoft.com/office/drawing/2014/main" id="{B4F4F179-FEE9-4936-3F44-706F64BDEA92}"/>
              </a:ext>
            </a:extLst>
          </p:cNvPr>
          <p:cNvSpPr>
            <a:spLocks/>
          </p:cNvSpPr>
          <p:nvPr/>
        </p:nvSpPr>
        <p:spPr bwMode="auto">
          <a:xfrm>
            <a:off x="1376128" y="4149725"/>
            <a:ext cx="93160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AE1517"/>
                </a:solidFill>
                <a:effectLst/>
                <a:uLnTx/>
                <a:uFillTx/>
                <a:latin typeface="Bell MT" panose="02020503060305020303" pitchFamily="18" charset="0"/>
                <a:ea typeface="+mn-ea"/>
                <a:cs typeface="Arial" panose="020B0604020202020204" pitchFamily="34" charset="0"/>
              </a:rPr>
              <a:t>Because his wife is not living in the house with the child, she cannot be listed as the Secondary Caregiver and would not be counted in the family.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1000"/>
                                        <p:tgtEl>
                                          <p:spTgt spid="40964"/>
                                        </p:tgtEl>
                                      </p:cBhvr>
                                    </p:animEffect>
                                    <p:anim calcmode="lin" valueType="num">
                                      <p:cBhvr>
                                        <p:cTn id="8" dur="1000" fill="hold"/>
                                        <p:tgtEl>
                                          <p:spTgt spid="40964"/>
                                        </p:tgtEl>
                                        <p:attrNameLst>
                                          <p:attrName>ppt_x</p:attrName>
                                        </p:attrNameLst>
                                      </p:cBhvr>
                                      <p:tavLst>
                                        <p:tav tm="0">
                                          <p:val>
                                            <p:strVal val="#ppt_x"/>
                                          </p:val>
                                        </p:tav>
                                        <p:tav tm="100000">
                                          <p:val>
                                            <p:strVal val="#ppt_x"/>
                                          </p:val>
                                        </p:tav>
                                      </p:tavLst>
                                    </p:anim>
                                    <p:anim calcmode="lin" valueType="num">
                                      <p:cBhvr>
                                        <p:cTn id="9" dur="1000" fill="hold"/>
                                        <p:tgtEl>
                                          <p:spTgt spid="409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333B480-79A6-6751-9BA4-83A0FC5EF212}"/>
              </a:ext>
            </a:extLst>
          </p:cNvPr>
          <p:cNvSpPr txBox="1">
            <a:spLocks noChangeArrowheads="1"/>
          </p:cNvSpPr>
          <p:nvPr/>
        </p:nvSpPr>
        <p:spPr bwMode="auto">
          <a:xfrm>
            <a:off x="2187575" y="620714"/>
            <a:ext cx="777240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a:ea typeface="+mj-ea"/>
                <a:cs typeface="Arial"/>
              </a:rPr>
              <a:t>Family Scenarios</a:t>
            </a:r>
          </a:p>
        </p:txBody>
      </p:sp>
      <p:sp>
        <p:nvSpPr>
          <p:cNvPr id="5" name="Rectangle 4">
            <a:extLst>
              <a:ext uri="{FF2B5EF4-FFF2-40B4-BE49-F238E27FC236}">
                <a16:creationId xmlns:a16="http://schemas.microsoft.com/office/drawing/2014/main" id="{C29F17F0-FF01-FCA0-4467-0147E24EEABF}"/>
              </a:ext>
            </a:extLst>
          </p:cNvPr>
          <p:cNvSpPr>
            <a:spLocks/>
          </p:cNvSpPr>
          <p:nvPr/>
        </p:nvSpPr>
        <p:spPr>
          <a:xfrm>
            <a:off x="1466661" y="1716088"/>
            <a:ext cx="9008197" cy="1938992"/>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333399">
                    <a:lumMod val="75000"/>
                  </a:srgbClr>
                </a:solidFill>
                <a:effectLst/>
                <a:uLnTx/>
                <a:uFillTx/>
                <a:latin typeface="Arial Narrow" panose="020B0606020202030204" pitchFamily="34" charset="0"/>
                <a:ea typeface="+mn-ea"/>
                <a:cs typeface="Arial" charset="0"/>
              </a:rPr>
              <a:t>Allison has been evicted from her apartment and has moved in with her brother Gus.  Allison has a 3 year old son.  Allison has no job and no money.  Gus is a doctor.  He is taking care of all financial needs for his sister and nephew.  Allison comes to sign up her son for Head Start.  How many are in the family and whose income counts?</a:t>
            </a:r>
          </a:p>
        </p:txBody>
      </p:sp>
      <p:sp>
        <p:nvSpPr>
          <p:cNvPr id="41988" name="Rectangle 5">
            <a:extLst>
              <a:ext uri="{FF2B5EF4-FFF2-40B4-BE49-F238E27FC236}">
                <a16:creationId xmlns:a16="http://schemas.microsoft.com/office/drawing/2014/main" id="{BF333FF2-5822-0EB7-EA19-251A609AC8C1}"/>
              </a:ext>
            </a:extLst>
          </p:cNvPr>
          <p:cNvSpPr>
            <a:spLocks/>
          </p:cNvSpPr>
          <p:nvPr/>
        </p:nvSpPr>
        <p:spPr bwMode="auto">
          <a:xfrm>
            <a:off x="1466662" y="4149726"/>
            <a:ext cx="90081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AE1517"/>
                </a:solidFill>
                <a:effectLst/>
                <a:uLnTx/>
                <a:uFillTx/>
                <a:latin typeface="Bell MT" panose="02020503060305020303" pitchFamily="18" charset="0"/>
                <a:ea typeface="+mn-ea"/>
                <a:cs typeface="Arial" panose="020B0604020202020204" pitchFamily="34" charset="0"/>
              </a:rPr>
              <a:t>It is a family of 2 (Allison and her son).  This would be listed as a “Homeless Family” and there would be no income.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1000"/>
                                        <p:tgtEl>
                                          <p:spTgt spid="41988"/>
                                        </p:tgtEl>
                                      </p:cBhvr>
                                    </p:animEffect>
                                    <p:anim calcmode="lin" valueType="num">
                                      <p:cBhvr>
                                        <p:cTn id="8" dur="1000" fill="hold"/>
                                        <p:tgtEl>
                                          <p:spTgt spid="41988"/>
                                        </p:tgtEl>
                                        <p:attrNameLst>
                                          <p:attrName>ppt_x</p:attrName>
                                        </p:attrNameLst>
                                      </p:cBhvr>
                                      <p:tavLst>
                                        <p:tav tm="0">
                                          <p:val>
                                            <p:strVal val="#ppt_x"/>
                                          </p:val>
                                        </p:tav>
                                        <p:tav tm="100000">
                                          <p:val>
                                            <p:strVal val="#ppt_x"/>
                                          </p:val>
                                        </p:tav>
                                      </p:tavLst>
                                    </p:anim>
                                    <p:anim calcmode="lin" valueType="num">
                                      <p:cBhvr>
                                        <p:cTn id="9"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E6583F0-79CE-8986-733D-70E97B800B15}"/>
              </a:ext>
            </a:extLst>
          </p:cNvPr>
          <p:cNvSpPr txBox="1">
            <a:spLocks noChangeArrowheads="1"/>
          </p:cNvSpPr>
          <p:nvPr/>
        </p:nvSpPr>
        <p:spPr bwMode="auto">
          <a:xfrm>
            <a:off x="2187575" y="620714"/>
            <a:ext cx="777240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a:ea typeface="+mj-ea"/>
                <a:cs typeface="Arial"/>
              </a:rPr>
              <a:t>Family Scenarios</a:t>
            </a:r>
          </a:p>
        </p:txBody>
      </p:sp>
      <p:sp>
        <p:nvSpPr>
          <p:cNvPr id="5" name="Rectangle 4">
            <a:extLst>
              <a:ext uri="{FF2B5EF4-FFF2-40B4-BE49-F238E27FC236}">
                <a16:creationId xmlns:a16="http://schemas.microsoft.com/office/drawing/2014/main" id="{7DCB105C-298B-11AC-7EF0-D85673785A3B}"/>
              </a:ext>
            </a:extLst>
          </p:cNvPr>
          <p:cNvSpPr>
            <a:spLocks/>
          </p:cNvSpPr>
          <p:nvPr/>
        </p:nvSpPr>
        <p:spPr>
          <a:xfrm>
            <a:off x="1566250" y="1716088"/>
            <a:ext cx="9153053" cy="2677656"/>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333399">
                    <a:lumMod val="75000"/>
                  </a:srgbClr>
                </a:solidFill>
                <a:effectLst/>
                <a:uLnTx/>
                <a:uFillTx/>
                <a:latin typeface="Arial Narrow" panose="020B0606020202030204" pitchFamily="34" charset="0"/>
                <a:ea typeface="+mn-ea"/>
                <a:cs typeface="Arial" charset="0"/>
              </a:rPr>
              <a:t>Shelia comes to fill out an application for her son Braxton.  She tells the interviewer that she has 3 other biological children living with her besides Braxton.  She says that her husband Greg works on a pipeline in North Dakota and only comes home 2-3 times a year.  She said they are still married and his check is deposited in their checking account each week.  Shelia doesn’t work.  Greg hasn’t been home in 4 months.  How many are in the family and whose income would count?</a:t>
            </a:r>
          </a:p>
        </p:txBody>
      </p:sp>
      <p:sp>
        <p:nvSpPr>
          <p:cNvPr id="43012" name="Rectangle 5">
            <a:extLst>
              <a:ext uri="{FF2B5EF4-FFF2-40B4-BE49-F238E27FC236}">
                <a16:creationId xmlns:a16="http://schemas.microsoft.com/office/drawing/2014/main" id="{22C34684-A2A9-F39E-6F49-BAC276D40826}"/>
              </a:ext>
            </a:extLst>
          </p:cNvPr>
          <p:cNvSpPr>
            <a:spLocks/>
          </p:cNvSpPr>
          <p:nvPr/>
        </p:nvSpPr>
        <p:spPr bwMode="auto">
          <a:xfrm>
            <a:off x="1566251" y="4573258"/>
            <a:ext cx="915305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AE1517"/>
                </a:solidFill>
                <a:effectLst/>
                <a:uLnTx/>
                <a:uFillTx/>
                <a:latin typeface="Bell MT" panose="02020503060305020303" pitchFamily="18" charset="0"/>
                <a:ea typeface="+mn-ea"/>
                <a:cs typeface="Arial" panose="020B0604020202020204" pitchFamily="34" charset="0"/>
              </a:rPr>
              <a:t>This would be a family of 6 and Greg’s income would be counted.  Even though Greg is not home very much, they are still married and Shelia says that her home is still his home.  This means he is part of the family.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1000"/>
                                        <p:tgtEl>
                                          <p:spTgt spid="43012"/>
                                        </p:tgtEl>
                                      </p:cBhvr>
                                    </p:animEffect>
                                    <p:anim calcmode="lin" valueType="num">
                                      <p:cBhvr>
                                        <p:cTn id="8" dur="1000" fill="hold"/>
                                        <p:tgtEl>
                                          <p:spTgt spid="43012"/>
                                        </p:tgtEl>
                                        <p:attrNameLst>
                                          <p:attrName>ppt_x</p:attrName>
                                        </p:attrNameLst>
                                      </p:cBhvr>
                                      <p:tavLst>
                                        <p:tav tm="0">
                                          <p:val>
                                            <p:strVal val="#ppt_x"/>
                                          </p:val>
                                        </p:tav>
                                        <p:tav tm="100000">
                                          <p:val>
                                            <p:strVal val="#ppt_x"/>
                                          </p:val>
                                        </p:tav>
                                      </p:tavLst>
                                    </p:anim>
                                    <p:anim calcmode="lin" valueType="num">
                                      <p:cBhvr>
                                        <p:cTn id="9" dur="1000" fill="hold"/>
                                        <p:tgtEl>
                                          <p:spTgt spid="430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578891A-013B-8A77-427E-334F0D532CE9}"/>
              </a:ext>
            </a:extLst>
          </p:cNvPr>
          <p:cNvSpPr txBox="1">
            <a:spLocks noChangeArrowheads="1"/>
          </p:cNvSpPr>
          <p:nvPr/>
        </p:nvSpPr>
        <p:spPr bwMode="auto">
          <a:xfrm>
            <a:off x="2187575" y="620714"/>
            <a:ext cx="777240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a:ea typeface="+mj-ea"/>
                <a:cs typeface="Arial"/>
              </a:rPr>
              <a:t>Family Scenarios</a:t>
            </a:r>
          </a:p>
        </p:txBody>
      </p:sp>
      <p:sp>
        <p:nvSpPr>
          <p:cNvPr id="5" name="Rectangle 4">
            <a:extLst>
              <a:ext uri="{FF2B5EF4-FFF2-40B4-BE49-F238E27FC236}">
                <a16:creationId xmlns:a16="http://schemas.microsoft.com/office/drawing/2014/main" id="{50765F57-6168-E496-A808-C4731DC969B5}"/>
              </a:ext>
            </a:extLst>
          </p:cNvPr>
          <p:cNvSpPr>
            <a:spLocks/>
          </p:cNvSpPr>
          <p:nvPr/>
        </p:nvSpPr>
        <p:spPr>
          <a:xfrm>
            <a:off x="1611518" y="1716088"/>
            <a:ext cx="8646058" cy="2677656"/>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333399">
                    <a:lumMod val="75000"/>
                  </a:srgbClr>
                </a:solidFill>
                <a:effectLst/>
                <a:uLnTx/>
                <a:uFillTx/>
                <a:latin typeface="Arial Narrow" panose="020B0606020202030204" pitchFamily="34" charset="0"/>
                <a:ea typeface="+mn-ea"/>
                <a:cs typeface="Arial" charset="0"/>
              </a:rPr>
              <a:t>Mike earns $700 per week as a miner.  His wife Jenny earns $200 per month cleaning houses.  Jenny only accepts cash and doesn’t turn in her wages on her annual taxes.  They have three kids:  Phillip (age 21), Sam (age 19), and Toby (age 4) all still living with them.  Phillip and Sam make $500 per week (each) working in the mines with Mike.  If Jenny comes to fill out an application for Toby, how many would be listed in the family and whose income would count?</a:t>
            </a:r>
          </a:p>
        </p:txBody>
      </p:sp>
      <p:sp>
        <p:nvSpPr>
          <p:cNvPr id="44036" name="Rectangle 5">
            <a:extLst>
              <a:ext uri="{FF2B5EF4-FFF2-40B4-BE49-F238E27FC236}">
                <a16:creationId xmlns:a16="http://schemas.microsoft.com/office/drawing/2014/main" id="{C9C7E015-488E-128A-E20F-1A641B28F2CE}"/>
              </a:ext>
            </a:extLst>
          </p:cNvPr>
          <p:cNvSpPr>
            <a:spLocks/>
          </p:cNvSpPr>
          <p:nvPr/>
        </p:nvSpPr>
        <p:spPr bwMode="auto">
          <a:xfrm>
            <a:off x="1611518" y="4674402"/>
            <a:ext cx="86460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600"/>
              </a:spcAft>
              <a:buClr>
                <a:srgbClr val="000000"/>
              </a:buClr>
              <a:buSzTx/>
              <a:buFontTx/>
              <a:buNone/>
              <a:tabLst/>
              <a:defRPr/>
            </a:pPr>
            <a:r>
              <a:rPr kumimoji="0" lang="en-US" altLang="en-US" sz="2400" b="1" i="0" u="none" strike="noStrike" kern="1200" cap="none" spc="0" normalizeH="0" baseline="0" noProof="0" dirty="0">
                <a:ln>
                  <a:noFill/>
                </a:ln>
                <a:solidFill>
                  <a:srgbClr val="AE1517"/>
                </a:solidFill>
                <a:effectLst/>
                <a:uLnTx/>
                <a:uFillTx/>
                <a:latin typeface="Bell MT" panose="02020503060305020303" pitchFamily="18" charset="0"/>
                <a:ea typeface="+mn-ea"/>
                <a:cs typeface="Arial" panose="020B0604020202020204" pitchFamily="34" charset="0"/>
              </a:rPr>
              <a:t>It’s a family of 5.  The income for Mike and Jenny (parents) would count.  The income for their adult kids would not count.</a:t>
            </a:r>
            <a:endParaRPr kumimoji="0" lang="en-US" altLang="en-US" sz="2400" b="1" i="0" u="sng" strike="noStrike" kern="1200" cap="none" spc="0" normalizeH="0" baseline="0" noProof="0" dirty="0">
              <a:ln>
                <a:noFill/>
              </a:ln>
              <a:solidFill>
                <a:srgbClr val="AE1517"/>
              </a:solidFill>
              <a:effectLst/>
              <a:uLnTx/>
              <a:uFillTx/>
              <a:latin typeface="Bell MT" panose="02020503060305020303"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00"/>
                                        <p:tgtEl>
                                          <p:spTgt spid="44036"/>
                                        </p:tgtEl>
                                      </p:cBhvr>
                                    </p:animEffect>
                                    <p:anim calcmode="lin" valueType="num">
                                      <p:cBhvr>
                                        <p:cTn id="8" dur="1000" fill="hold"/>
                                        <p:tgtEl>
                                          <p:spTgt spid="44036"/>
                                        </p:tgtEl>
                                        <p:attrNameLst>
                                          <p:attrName>ppt_x</p:attrName>
                                        </p:attrNameLst>
                                      </p:cBhvr>
                                      <p:tavLst>
                                        <p:tav tm="0">
                                          <p:val>
                                            <p:strVal val="#ppt_x"/>
                                          </p:val>
                                        </p:tav>
                                        <p:tav tm="100000">
                                          <p:val>
                                            <p:strVal val="#ppt_x"/>
                                          </p:val>
                                        </p:tav>
                                      </p:tavLst>
                                    </p:anim>
                                    <p:anim calcmode="lin" valueType="num">
                                      <p:cBhvr>
                                        <p:cTn id="9" dur="1000" fill="hold"/>
                                        <p:tgtEl>
                                          <p:spTgt spid="4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0F74B8C5-6281-21EF-D66F-746C8167BD68}"/>
              </a:ext>
            </a:extLst>
          </p:cNvPr>
          <p:cNvSpPr txBox="1">
            <a:spLocks noChangeArrowheads="1"/>
          </p:cNvSpPr>
          <p:nvPr/>
        </p:nvSpPr>
        <p:spPr bwMode="auto">
          <a:xfrm>
            <a:off x="2187575" y="620714"/>
            <a:ext cx="777240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a:ea typeface="+mj-ea"/>
                <a:cs typeface="Arial"/>
              </a:rPr>
              <a:t>Family Scenarios</a:t>
            </a:r>
          </a:p>
        </p:txBody>
      </p:sp>
      <p:sp>
        <p:nvSpPr>
          <p:cNvPr id="6" name="Subtitle 2">
            <a:extLst>
              <a:ext uri="{FF2B5EF4-FFF2-40B4-BE49-F238E27FC236}">
                <a16:creationId xmlns:a16="http://schemas.microsoft.com/office/drawing/2014/main" id="{7917EF29-AD24-4181-1B74-343A77D14DDB}"/>
              </a:ext>
            </a:extLst>
          </p:cNvPr>
          <p:cNvSpPr>
            <a:spLocks noGrp="1"/>
          </p:cNvSpPr>
          <p:nvPr>
            <p:ph type="subTitle" idx="1"/>
          </p:nvPr>
        </p:nvSpPr>
        <p:spPr>
          <a:xfrm>
            <a:off x="1981200" y="1752600"/>
            <a:ext cx="8229600" cy="1752600"/>
          </a:xfrm>
        </p:spPr>
        <p:txBody>
          <a:bodyPr rtlCol="0">
            <a:noAutofit/>
          </a:bodyPr>
          <a:lstStyle/>
          <a:p>
            <a:pPr algn="l" eaLnBrk="1" fontAlgn="auto" hangingPunct="1">
              <a:spcAft>
                <a:spcPts val="0"/>
              </a:spcAft>
              <a:defRPr/>
            </a:pPr>
            <a:r>
              <a:rPr lang="en-US" sz="2400" b="1" dirty="0">
                <a:solidFill>
                  <a:schemeClr val="accent2">
                    <a:lumMod val="75000"/>
                  </a:schemeClr>
                </a:solidFill>
                <a:latin typeface="Arial Narrow" panose="020B0606020202030204" pitchFamily="34" charset="0"/>
              </a:rPr>
              <a:t>Jane comes to fill out an application for her step daughter Katy.  She tells the interviewer that Katy’s dad, Joe, wanted to come and fill out the application but he had to work.  She said that he works in construction and makes $550 per week.  Jane doesn’t work.  She says that she and Joe are married.  Joe has one other biological child who stays with them on the weekends, but not during the week because his ex-wife has custody of him.  How many are in the family? </a:t>
            </a:r>
          </a:p>
        </p:txBody>
      </p:sp>
      <p:sp>
        <p:nvSpPr>
          <p:cNvPr id="7" name="Subtitle 2">
            <a:extLst>
              <a:ext uri="{FF2B5EF4-FFF2-40B4-BE49-F238E27FC236}">
                <a16:creationId xmlns:a16="http://schemas.microsoft.com/office/drawing/2014/main" id="{7FF5DEB5-87E9-9DEA-80FC-60CCDF0EAE17}"/>
              </a:ext>
            </a:extLst>
          </p:cNvPr>
          <p:cNvSpPr txBox="1">
            <a:spLocks/>
          </p:cNvSpPr>
          <p:nvPr/>
        </p:nvSpPr>
        <p:spPr>
          <a:xfrm>
            <a:off x="1981200" y="4973591"/>
            <a:ext cx="8229600" cy="17526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AE1517"/>
                </a:solidFill>
                <a:effectLst/>
                <a:uLnTx/>
                <a:uFillTx/>
                <a:latin typeface="Bell MT" panose="02020503060305020303" pitchFamily="18" charset="0"/>
                <a:ea typeface="+mn-ea"/>
                <a:cs typeface="Arial"/>
              </a:rPr>
              <a:t>This is a family of </a:t>
            </a:r>
            <a:r>
              <a:rPr kumimoji="0" lang="en-US" sz="2400" b="1" i="0" u="sng" strike="noStrike" kern="1200" cap="none" spc="0" normalizeH="0" baseline="0" noProof="0" dirty="0">
                <a:ln>
                  <a:noFill/>
                </a:ln>
                <a:solidFill>
                  <a:srgbClr val="AE1517"/>
                </a:solidFill>
                <a:effectLst/>
                <a:uLnTx/>
                <a:uFillTx/>
                <a:latin typeface="Bell MT" panose="02020503060305020303" pitchFamily="18" charset="0"/>
                <a:ea typeface="+mn-ea"/>
                <a:cs typeface="Arial"/>
              </a:rPr>
              <a:t>3</a:t>
            </a:r>
            <a:r>
              <a:rPr kumimoji="0" lang="en-US" sz="2400" b="1" i="0" u="none" strike="noStrike" kern="1200" cap="none" spc="0" normalizeH="0" baseline="0" noProof="0" dirty="0">
                <a:ln>
                  <a:noFill/>
                </a:ln>
                <a:solidFill>
                  <a:srgbClr val="AE1517"/>
                </a:solidFill>
                <a:effectLst/>
                <a:uLnTx/>
                <a:uFillTx/>
                <a:latin typeface="Bell MT" panose="02020503060305020303" pitchFamily="18" charset="0"/>
                <a:ea typeface="+mn-ea"/>
                <a:cs typeface="Arial"/>
              </a:rPr>
              <a:t>.  Joe’s other child does not live with them so he would not be considered part of Katy’s family.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610CE2F-449E-8FD5-C652-A5181B3E7563}"/>
              </a:ext>
            </a:extLst>
          </p:cNvPr>
          <p:cNvSpPr txBox="1">
            <a:spLocks noChangeArrowheads="1"/>
          </p:cNvSpPr>
          <p:nvPr/>
        </p:nvSpPr>
        <p:spPr bwMode="auto">
          <a:xfrm>
            <a:off x="2187575" y="620714"/>
            <a:ext cx="777240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a:ea typeface="+mj-ea"/>
                <a:cs typeface="Arial"/>
              </a:rPr>
              <a:t>Family Scenarios</a:t>
            </a:r>
          </a:p>
        </p:txBody>
      </p:sp>
      <p:sp>
        <p:nvSpPr>
          <p:cNvPr id="5" name="Title 2">
            <a:extLst>
              <a:ext uri="{FF2B5EF4-FFF2-40B4-BE49-F238E27FC236}">
                <a16:creationId xmlns:a16="http://schemas.microsoft.com/office/drawing/2014/main" id="{CE9F19E3-61A0-15E1-9B69-BC2889DFE468}"/>
              </a:ext>
            </a:extLst>
          </p:cNvPr>
          <p:cNvSpPr txBox="1">
            <a:spLocks/>
          </p:cNvSpPr>
          <p:nvPr/>
        </p:nvSpPr>
        <p:spPr bwMode="auto">
          <a:xfrm>
            <a:off x="1981200" y="2205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333399">
                    <a:lumMod val="75000"/>
                  </a:srgbClr>
                </a:solidFill>
                <a:effectLst/>
                <a:uLnTx/>
                <a:uFillTx/>
                <a:latin typeface="Arial Narrow" panose="020B0606020202030204" pitchFamily="34" charset="0"/>
                <a:ea typeface="+mj-ea"/>
                <a:cs typeface="Arial"/>
              </a:rPr>
              <a:t>A single teenage mother fills out an application for her child Ralph.  When asked about income, she states that she does not have any income and lives with her parents.   What is the next step the interviewer must take?</a:t>
            </a:r>
            <a:br>
              <a:rPr kumimoji="0" lang="en-US" sz="2400" b="1" i="0" u="none" strike="noStrike" kern="0" cap="none" spc="0" normalizeH="0" baseline="0" noProof="0" dirty="0">
                <a:ln>
                  <a:noFill/>
                </a:ln>
                <a:solidFill>
                  <a:srgbClr val="333399">
                    <a:lumMod val="75000"/>
                  </a:srgbClr>
                </a:solidFill>
                <a:effectLst/>
                <a:uLnTx/>
                <a:uFillTx/>
                <a:latin typeface="Arial Narrow" panose="020B0606020202030204" pitchFamily="34" charset="0"/>
                <a:ea typeface="+mj-ea"/>
                <a:cs typeface="Arial"/>
              </a:rPr>
            </a:br>
            <a:br>
              <a:rPr kumimoji="0" lang="en-US" sz="2400" b="1" i="0" u="none" strike="noStrike" kern="0" cap="none" spc="0" normalizeH="0" baseline="0" noProof="0" dirty="0">
                <a:ln>
                  <a:noFill/>
                </a:ln>
                <a:solidFill>
                  <a:srgbClr val="333399">
                    <a:lumMod val="75000"/>
                  </a:srgbClr>
                </a:solidFill>
                <a:effectLst/>
                <a:uLnTx/>
                <a:uFillTx/>
                <a:latin typeface="Arial Narrow" panose="020B0606020202030204" pitchFamily="34" charset="0"/>
                <a:ea typeface="+mj-ea"/>
                <a:cs typeface="Arial"/>
              </a:rPr>
            </a:br>
            <a:endParaRPr kumimoji="0" lang="en-US" sz="2400" b="1" i="0" u="none" strike="noStrike" kern="0" cap="none" spc="0" normalizeH="0" baseline="0" noProof="0" dirty="0">
              <a:ln>
                <a:noFill/>
              </a:ln>
              <a:solidFill>
                <a:srgbClr val="333399">
                  <a:lumMod val="75000"/>
                </a:srgbClr>
              </a:solidFill>
              <a:effectLst/>
              <a:uLnTx/>
              <a:uFillTx/>
              <a:latin typeface="Arial Narrow" panose="020B0606020202030204" pitchFamily="34" charset="0"/>
              <a:ea typeface="+mj-ea"/>
              <a:cs typeface="Arial"/>
            </a:endParaRPr>
          </a:p>
        </p:txBody>
      </p:sp>
      <p:sp>
        <p:nvSpPr>
          <p:cNvPr id="6" name="Title 2">
            <a:extLst>
              <a:ext uri="{FF2B5EF4-FFF2-40B4-BE49-F238E27FC236}">
                <a16:creationId xmlns:a16="http://schemas.microsoft.com/office/drawing/2014/main" id="{6DC3EE56-E310-0A83-A43D-EA2C24E6942C}"/>
              </a:ext>
            </a:extLst>
          </p:cNvPr>
          <p:cNvSpPr txBox="1">
            <a:spLocks/>
          </p:cNvSpPr>
          <p:nvPr/>
        </p:nvSpPr>
        <p:spPr bwMode="auto">
          <a:xfrm>
            <a:off x="2133600" y="3429000"/>
            <a:ext cx="8229600" cy="1143000"/>
          </a:xfrm>
          <a:prstGeom prst="rect">
            <a:avLst/>
          </a:prstGeom>
          <a:noFill/>
          <a:ln w="9525">
            <a:no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1517"/>
                </a:solidFill>
                <a:effectLst/>
                <a:uLnTx/>
                <a:uFillTx/>
                <a:latin typeface="Bell MT" panose="02020503060305020303" pitchFamily="18" charset="0"/>
                <a:ea typeface="+mn-ea"/>
                <a:cs typeface="Arial"/>
              </a:rPr>
              <a:t>The mother must fill out a “</a:t>
            </a:r>
            <a:r>
              <a:rPr kumimoji="0" lang="en-US" sz="2400" b="1" i="0" u="sng" strike="noStrike" kern="1200" cap="none" spc="0" normalizeH="0" baseline="0" noProof="0" dirty="0">
                <a:ln>
                  <a:noFill/>
                </a:ln>
                <a:solidFill>
                  <a:srgbClr val="AE1517"/>
                </a:solidFill>
                <a:effectLst/>
                <a:uLnTx/>
                <a:uFillTx/>
                <a:latin typeface="Bell MT" panose="02020503060305020303" pitchFamily="18" charset="0"/>
                <a:ea typeface="+mn-ea"/>
                <a:cs typeface="Arial"/>
              </a:rPr>
              <a:t>0 Income Verification Form</a:t>
            </a:r>
            <a:r>
              <a:rPr kumimoji="0" lang="en-US" sz="2400" b="1" i="0" u="none" strike="noStrike" kern="1200" cap="none" spc="0" normalizeH="0" baseline="0" noProof="0" dirty="0">
                <a:ln>
                  <a:noFill/>
                </a:ln>
                <a:solidFill>
                  <a:srgbClr val="AE1517"/>
                </a:solidFill>
                <a:effectLst/>
                <a:uLnTx/>
                <a:uFillTx/>
                <a:latin typeface="Bell MT" panose="02020503060305020303" pitchFamily="18" charset="0"/>
                <a:ea typeface="+mn-ea"/>
                <a:cs typeface="Arial"/>
              </a:rPr>
              <a:t>.”</a:t>
            </a:r>
            <a:br>
              <a:rPr kumimoji="0" lang="en-US" sz="2400" b="1" i="0" u="none" strike="noStrike" kern="0" cap="none" spc="0" normalizeH="0" baseline="0" noProof="0" dirty="0">
                <a:ln>
                  <a:noFill/>
                </a:ln>
                <a:solidFill>
                  <a:srgbClr val="AE1517"/>
                </a:solidFill>
                <a:effectLst/>
                <a:uLnTx/>
                <a:uFillTx/>
                <a:latin typeface="Bell MT" panose="02020503060305020303" pitchFamily="18" charset="0"/>
                <a:ea typeface="+mn-ea"/>
                <a:cs typeface="Arial"/>
              </a:rPr>
            </a:br>
            <a:endParaRPr kumimoji="0" lang="en-US" sz="2400" b="1" i="0" u="none" strike="noStrike" kern="0" cap="none" spc="0" normalizeH="0" baseline="0" noProof="0" dirty="0">
              <a:ln>
                <a:noFill/>
              </a:ln>
              <a:solidFill>
                <a:srgbClr val="AE1517"/>
              </a:solidFill>
              <a:effectLst/>
              <a:uLnTx/>
              <a:uFillTx/>
              <a:latin typeface="Bell MT" panose="02020503060305020303" pitchFamily="18" charset="0"/>
              <a:ea typeface="+mn-ea"/>
              <a:cs typeface="Arial"/>
            </a:endParaRPr>
          </a:p>
        </p:txBody>
      </p:sp>
      <p:sp>
        <p:nvSpPr>
          <p:cNvPr id="7" name="Title 2">
            <a:extLst>
              <a:ext uri="{FF2B5EF4-FFF2-40B4-BE49-F238E27FC236}">
                <a16:creationId xmlns:a16="http://schemas.microsoft.com/office/drawing/2014/main" id="{7ED4ACC9-5D80-5DA2-8D0E-DD8200D9894B}"/>
              </a:ext>
            </a:extLst>
          </p:cNvPr>
          <p:cNvSpPr txBox="1">
            <a:spLocks/>
          </p:cNvSpPr>
          <p:nvPr/>
        </p:nvSpPr>
        <p:spPr bwMode="auto">
          <a:xfrm>
            <a:off x="2133600" y="4652962"/>
            <a:ext cx="8229600" cy="1143000"/>
          </a:xfrm>
          <a:prstGeom prst="rect">
            <a:avLst/>
          </a:prstGeom>
          <a:noFill/>
          <a:ln w="9525">
            <a:no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Arial"/>
                <a:ea typeface="+mn-ea"/>
                <a:cs typeface="Arial"/>
              </a:rPr>
              <a:t>Note:  When a parent fills out the “O” Income Verification Form, they do not need a written statement from anyone else as proof.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0" cap="none" spc="0" normalizeH="0" baseline="0" noProof="0" dirty="0">
              <a:ln>
                <a:noFill/>
              </a:ln>
              <a:solidFill>
                <a:srgbClr val="FF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FF0000"/>
                </a:solidFill>
                <a:effectLst/>
                <a:uLnTx/>
                <a:uFillTx/>
                <a:latin typeface="Arial"/>
                <a:ea typeface="+mn-ea"/>
                <a:cs typeface="Arial"/>
              </a:rPr>
              <a:t>Note:  Seeing a family with no income AND not receiving SNAP would be </a:t>
            </a:r>
            <a:r>
              <a:rPr kumimoji="0" lang="en-US" sz="2000" b="0" i="1" u="sng" strike="noStrike" kern="0" cap="none" spc="0" normalizeH="0" baseline="0" noProof="0" dirty="0">
                <a:ln>
                  <a:noFill/>
                </a:ln>
                <a:solidFill>
                  <a:srgbClr val="FF0000"/>
                </a:solidFill>
                <a:effectLst/>
                <a:uLnTx/>
                <a:uFillTx/>
                <a:latin typeface="Arial"/>
                <a:ea typeface="+mn-ea"/>
                <a:cs typeface="Arial"/>
              </a:rPr>
              <a:t>extremely rare</a:t>
            </a:r>
            <a:r>
              <a:rPr kumimoji="0" lang="en-US" sz="2000" b="0" i="1" u="none" strike="noStrike" kern="0" cap="none" spc="0" normalizeH="0" baseline="0" noProof="0" dirty="0">
                <a:ln>
                  <a:noFill/>
                </a:ln>
                <a:solidFill>
                  <a:srgbClr val="FF0000"/>
                </a:solidFill>
                <a:effectLst/>
                <a:uLnTx/>
                <a:uFillTx/>
                <a:latin typeface="Arial"/>
                <a:ea typeface="+mn-ea"/>
                <a:cs typeface="Arial"/>
              </a:rPr>
              <a:t>.</a:t>
            </a:r>
            <a:br>
              <a:rPr kumimoji="0" lang="en-US" sz="2000" b="0" i="1" u="none" strike="noStrike" kern="0" cap="none" spc="0" normalizeH="0" baseline="0" noProof="0" dirty="0">
                <a:ln>
                  <a:noFill/>
                </a:ln>
                <a:solidFill>
                  <a:srgbClr val="FF0000"/>
                </a:solidFill>
                <a:effectLst/>
                <a:uLnTx/>
                <a:uFillTx/>
                <a:latin typeface="Arial"/>
                <a:ea typeface="+mn-ea"/>
                <a:cs typeface="Arial"/>
              </a:rPr>
            </a:br>
            <a:endParaRPr kumimoji="0" lang="en-US" sz="2000" b="0" i="1" u="none" strike="noStrike" kern="0" cap="none" spc="0" normalizeH="0" baseline="0" noProof="0" dirty="0">
              <a:ln>
                <a:noFill/>
              </a:ln>
              <a:solidFill>
                <a:srgbClr val="FF0000"/>
              </a:solidFill>
              <a:effectLst/>
              <a:uLnTx/>
              <a:uFillTx/>
              <a:latin typeface="Arial"/>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6DCD8-D461-F9F6-7B52-132A15CD8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C082E-1641-DE12-7B40-446283B8A108}"/>
              </a:ext>
            </a:extLst>
          </p:cNvPr>
          <p:cNvSpPr>
            <a:spLocks noGrp="1"/>
          </p:cNvSpPr>
          <p:nvPr>
            <p:ph type="title"/>
          </p:nvPr>
        </p:nvSpPr>
        <p:spPr>
          <a:xfrm>
            <a:off x="734591" y="976997"/>
            <a:ext cx="11034713" cy="1188227"/>
          </a:xfrm>
        </p:spPr>
        <p:txBody>
          <a:bodyPr/>
          <a:lstStyle/>
          <a:p>
            <a:r>
              <a:rPr lang="en-US" dirty="0"/>
              <a:t>Preparing to fill out the application</a:t>
            </a:r>
          </a:p>
        </p:txBody>
      </p:sp>
      <p:sp>
        <p:nvSpPr>
          <p:cNvPr id="4" name="Content Placeholder 3">
            <a:extLst>
              <a:ext uri="{FF2B5EF4-FFF2-40B4-BE49-F238E27FC236}">
                <a16:creationId xmlns:a16="http://schemas.microsoft.com/office/drawing/2014/main" id="{1C71947B-9D05-4B09-9033-97CC794664BE}"/>
              </a:ext>
            </a:extLst>
          </p:cNvPr>
          <p:cNvSpPr>
            <a:spLocks noGrp="1"/>
          </p:cNvSpPr>
          <p:nvPr>
            <p:ph sz="quarter" idx="10"/>
          </p:nvPr>
        </p:nvSpPr>
        <p:spPr>
          <a:xfrm>
            <a:off x="734593" y="2244725"/>
            <a:ext cx="10663720" cy="4233713"/>
          </a:xfrm>
        </p:spPr>
        <p:txBody>
          <a:bodyPr>
            <a:normAutofit/>
          </a:bodyPr>
          <a:lstStyle/>
          <a:p>
            <a:pPr marL="0" indent="0">
              <a:buNone/>
              <a:defRPr/>
            </a:pPr>
            <a:r>
              <a:rPr lang="en-US" altLang="zh-CN" sz="2000" b="1" kern="0" dirty="0">
                <a:solidFill>
                  <a:srgbClr val="002164"/>
                </a:solidFill>
                <a:effectLst/>
                <a:latin typeface="Book Antiqua" panose="02040602050305030304" pitchFamily="18" charset="0"/>
                <a:ea typeface="宋体" pitchFamily="2" charset="-122"/>
                <a:cs typeface="Arial" panose="020B0604020202020204" pitchFamily="34" charset="0"/>
              </a:rPr>
              <a:t>Once you have established that th</a:t>
            </a: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e person in front of you is allowed to fill out the application, you will need to understand a few things including:</a:t>
            </a:r>
          </a:p>
          <a:p>
            <a:pPr>
              <a:defRPr/>
            </a:pPr>
            <a:r>
              <a:rPr lang="en-US" altLang="zh-CN" sz="2000" i="1" kern="0" dirty="0">
                <a:solidFill>
                  <a:srgbClr val="002060"/>
                </a:solidFill>
                <a:latin typeface="Book Antiqua" panose="02040602050305030304" pitchFamily="18" charset="0"/>
                <a:ea typeface="宋体" pitchFamily="2" charset="-122"/>
                <a:cs typeface="Arial" panose="020B0604020202020204" pitchFamily="34" charset="0"/>
              </a:rPr>
              <a:t>What is a Secondary Caregiver?</a:t>
            </a:r>
          </a:p>
          <a:p>
            <a:pPr>
              <a:defRPr/>
            </a:pPr>
            <a:r>
              <a:rPr lang="en-US" altLang="zh-CN" sz="2000" i="1" kern="0" dirty="0">
                <a:solidFill>
                  <a:srgbClr val="002060"/>
                </a:solidFill>
                <a:latin typeface="Book Antiqua" panose="02040602050305030304" pitchFamily="18" charset="0"/>
                <a:ea typeface="宋体" pitchFamily="2" charset="-122"/>
                <a:cs typeface="Arial" panose="020B0604020202020204" pitchFamily="34" charset="0"/>
              </a:rPr>
              <a:t>Who can count in this child’s family?</a:t>
            </a:r>
          </a:p>
          <a:p>
            <a:pPr>
              <a:defRPr/>
            </a:pPr>
            <a:r>
              <a:rPr lang="en-US" altLang="zh-CN" sz="2000" i="1" kern="0" dirty="0">
                <a:solidFill>
                  <a:srgbClr val="FF0000"/>
                </a:solidFill>
                <a:latin typeface="Book Antiqua" panose="02040602050305030304" pitchFamily="18" charset="0"/>
                <a:ea typeface="宋体" pitchFamily="2" charset="-122"/>
                <a:cs typeface="Arial" panose="020B0604020202020204" pitchFamily="34" charset="0"/>
              </a:rPr>
              <a:t>What do I ask for to prove income and what can I accept?</a:t>
            </a:r>
          </a:p>
          <a:p>
            <a:pPr>
              <a:defRPr/>
            </a:pPr>
            <a:r>
              <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rPr>
              <a:t>How do I determine if a family is homeless?</a:t>
            </a:r>
          </a:p>
          <a:p>
            <a:pPr marL="0" indent="0">
              <a:buNone/>
              <a:defRPr/>
            </a:pPr>
            <a:endPar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BCF86883-1691-B309-2EB0-C247C1D3ADD2}"/>
              </a:ext>
            </a:extLst>
          </p:cNvPr>
          <p:cNvSpPr>
            <a:spLocks noGrp="1"/>
          </p:cNvSpPr>
          <p:nvPr>
            <p:ph type="sldNum" sz="quarter" idx="4"/>
          </p:nvPr>
        </p:nvSpPr>
        <p:spPr/>
        <p:txBody>
          <a:bodyPr/>
          <a:lstStyle/>
          <a:p>
            <a:fld id="{C3DB2ADC-AF19-4574-8C10-79B5B04FCA27}" type="slidenum">
              <a:rPr lang="en-US" smtClean="0"/>
              <a:pPr/>
              <a:t>39</a:t>
            </a:fld>
            <a:endParaRPr lang="en-US" dirty="0"/>
          </a:p>
        </p:txBody>
      </p:sp>
    </p:spTree>
    <p:extLst>
      <p:ext uri="{BB962C8B-B14F-4D97-AF65-F5344CB8AC3E}">
        <p14:creationId xmlns:p14="http://schemas.microsoft.com/office/powerpoint/2010/main" val="2469599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p:stCondLst>
                                    <p:cond delay="0"/>
                                  </p:stCondLst>
                                  <p:endCondLst>
                                    <p:cond evt="onNext" delay="0">
                                      <p:tgtEl>
                                        <p:sldTgt/>
                                      </p:tgtEl>
                                    </p:cond>
                                  </p:endCondLst>
                                  <p:childTnLst>
                                    <p:animScale>
                                      <p:cBhvr>
                                        <p:cTn id="6" dur="2000" fill="hold"/>
                                        <p:tgtEl>
                                          <p:spTgt spid="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C19A-30E3-001C-1A19-8812A6F8D8EC}"/>
              </a:ext>
            </a:extLst>
          </p:cNvPr>
          <p:cNvSpPr>
            <a:spLocks noGrp="1"/>
          </p:cNvSpPr>
          <p:nvPr>
            <p:ph type="title"/>
          </p:nvPr>
        </p:nvSpPr>
        <p:spPr/>
        <p:txBody>
          <a:bodyPr>
            <a:normAutofit/>
          </a:bodyPr>
          <a:lstStyle/>
          <a:p>
            <a:pPr algn="ctr"/>
            <a:r>
              <a:rPr lang="en-US" sz="5400" dirty="0">
                <a:solidFill>
                  <a:schemeClr val="accent5">
                    <a:lumMod val="75000"/>
                  </a:schemeClr>
                </a:solidFill>
                <a:latin typeface="Copperplate Gothic Bold" panose="020E0705020206020404" pitchFamily="34" charset="0"/>
              </a:rPr>
              <a:t>E  R  S  E  A</a:t>
            </a:r>
          </a:p>
        </p:txBody>
      </p:sp>
      <p:sp>
        <p:nvSpPr>
          <p:cNvPr id="6" name="Content Placeholder 5">
            <a:extLst>
              <a:ext uri="{FF2B5EF4-FFF2-40B4-BE49-F238E27FC236}">
                <a16:creationId xmlns:a16="http://schemas.microsoft.com/office/drawing/2014/main" id="{5632A4BB-EBAC-A965-82D8-1198A802BA6C}"/>
              </a:ext>
            </a:extLst>
          </p:cNvPr>
          <p:cNvSpPr>
            <a:spLocks noGrp="1"/>
          </p:cNvSpPr>
          <p:nvPr>
            <p:ph sz="quarter" idx="10"/>
          </p:nvPr>
        </p:nvSpPr>
        <p:spPr/>
        <p:txBody>
          <a:bodyPr>
            <a:normAutofit/>
          </a:bodyPr>
          <a:lstStyle/>
          <a:p>
            <a:r>
              <a:rPr lang="en-US" sz="4000" b="1" dirty="0">
                <a:latin typeface="Aptos Black" panose="020F0502020204030204" pitchFamily="34" charset="0"/>
              </a:rPr>
              <a:t>Eligibility</a:t>
            </a:r>
          </a:p>
          <a:p>
            <a:r>
              <a:rPr lang="en-US" sz="4000" b="1" dirty="0">
                <a:latin typeface="Aptos Black" panose="020F0502020204030204" pitchFamily="34" charset="0"/>
              </a:rPr>
              <a:t>Recruitment</a:t>
            </a:r>
          </a:p>
          <a:p>
            <a:r>
              <a:rPr lang="en-US" sz="4000" b="1" dirty="0">
                <a:latin typeface="Aptos Black" panose="020F0502020204030204" pitchFamily="34" charset="0"/>
              </a:rPr>
              <a:t>Selection</a:t>
            </a:r>
          </a:p>
          <a:p>
            <a:r>
              <a:rPr lang="en-US" sz="4000" b="1" dirty="0">
                <a:latin typeface="Aptos Black" panose="020F0502020204030204" pitchFamily="34" charset="0"/>
              </a:rPr>
              <a:t>Enrollment</a:t>
            </a:r>
          </a:p>
          <a:p>
            <a:r>
              <a:rPr lang="en-US" sz="4000" b="1" dirty="0">
                <a:latin typeface="Aptos Black" panose="020F0502020204030204" pitchFamily="34" charset="0"/>
              </a:rPr>
              <a:t>Attendance</a:t>
            </a:r>
            <a:endParaRPr lang="en-US" sz="4000" dirty="0">
              <a:latin typeface="Aptos Black" panose="020F0502020204030204" pitchFamily="34" charset="0"/>
            </a:endParaRPr>
          </a:p>
        </p:txBody>
      </p:sp>
      <p:sp>
        <p:nvSpPr>
          <p:cNvPr id="3" name="Slide Number Placeholder 2">
            <a:extLst>
              <a:ext uri="{FF2B5EF4-FFF2-40B4-BE49-F238E27FC236}">
                <a16:creationId xmlns:a16="http://schemas.microsoft.com/office/drawing/2014/main" id="{CE941DE2-1E04-BCDD-5770-8991998B6B7B}"/>
              </a:ext>
            </a:extLst>
          </p:cNvPr>
          <p:cNvSpPr>
            <a:spLocks noGrp="1"/>
          </p:cNvSpPr>
          <p:nvPr>
            <p:ph type="sldNum" sz="quarter" idx="4"/>
          </p:nvPr>
        </p:nvSpPr>
        <p:spPr/>
        <p:txBody>
          <a:bodyPr/>
          <a:lstStyle/>
          <a:p>
            <a:fld id="{C3DB2ADC-AF19-4574-8C10-79B5B04FCA27}" type="slidenum">
              <a:rPr lang="en-US" smtClean="0"/>
              <a:pPr/>
              <a:t>4</a:t>
            </a:fld>
            <a:endParaRPr lang="en-US" dirty="0"/>
          </a:p>
        </p:txBody>
      </p:sp>
    </p:spTree>
    <p:extLst>
      <p:ext uri="{BB962C8B-B14F-4D97-AF65-F5344CB8AC3E}">
        <p14:creationId xmlns:p14="http://schemas.microsoft.com/office/powerpoint/2010/main" val="1553300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6" repeatCount="indefinite" fill="hold" grpId="0" nodeType="withEffect">
                                  <p:stCondLst>
                                    <p:cond delay="0"/>
                                  </p:stCondLst>
                                  <p:childTnLst>
                                    <p:animClr clrSpc="hsl" dir="cw">
                                      <p:cBhvr override="childStyle">
                                        <p:cTn id="6" dur="2750" fill="hold"/>
                                        <p:tgtEl>
                                          <p:spTgt spid="2"/>
                                        </p:tgtEl>
                                        <p:attrNameLst>
                                          <p:attrName>style.color</p:attrName>
                                        </p:attrNameLst>
                                      </p:cBhvr>
                                      <p:to>
                                        <a:srgbClr val="F95789"/>
                                      </p:to>
                                    </p:animClr>
                                  </p:childTnLst>
                                </p:cTn>
                              </p:par>
                              <p:par>
                                <p:cTn id="7" presetID="38" presetClass="entr" presetSubtype="0" accel="50000" fill="hold" nodeType="withEffect">
                                  <p:stCondLst>
                                    <p:cond delay="0"/>
                                  </p:stCondLst>
                                  <p:iterate type="lt">
                                    <p:tmPct val="50000"/>
                                  </p:iterate>
                                  <p:childTnLst>
                                    <p:set>
                                      <p:cBhvr>
                                        <p:cTn id="8" dur="1" fill="hold">
                                          <p:stCondLst>
                                            <p:cond delay="0"/>
                                          </p:stCondLst>
                                        </p:cTn>
                                        <p:tgtEl>
                                          <p:spTgt spid="6">
                                            <p:txEl>
                                              <p:pRg st="0" end="0"/>
                                            </p:txEl>
                                          </p:spTgt>
                                        </p:tgtEl>
                                        <p:attrNameLst>
                                          <p:attrName>style.visibility</p:attrName>
                                        </p:attrNameLst>
                                      </p:cBhvr>
                                      <p:to>
                                        <p:strVal val="visible"/>
                                      </p:to>
                                    </p:set>
                                    <p:set>
                                      <p:cBhvr>
                                        <p:cTn id="9" dur="114" fill="hold">
                                          <p:stCondLst>
                                            <p:cond delay="0"/>
                                          </p:stCondLst>
                                        </p:cTn>
                                        <p:tgtEl>
                                          <p:spTgt spid="6">
                                            <p:txEl>
                                              <p:pRg st="0" end="0"/>
                                            </p:txEl>
                                          </p:spTgt>
                                        </p:tgtEl>
                                        <p:attrNameLst>
                                          <p:attrName>style.rotation</p:attrName>
                                        </p:attrNameLst>
                                      </p:cBhvr>
                                      <p:to>
                                        <p:strVal val="-45.0"/>
                                      </p:to>
                                    </p:set>
                                    <p:anim calcmode="lin" valueType="num">
                                      <p:cBhvr>
                                        <p:cTn id="10" dur="114" fill="hold">
                                          <p:stCondLst>
                                            <p:cond delay="114"/>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1" dur="114"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2" dur="2" decel="50000" autoRev="1" fill="hold">
                                          <p:stCondLst>
                                            <p:cond delay="114"/>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3" dur="1" fill="hold">
                                          <p:stCondLst>
                                            <p:cond delay="249"/>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par>
                                <p:cTn id="14" presetID="38" presetClass="entr" presetSubtype="0" accel="50000" fill="hold" nodeType="withEffect">
                                  <p:stCondLst>
                                    <p:cond delay="0"/>
                                  </p:stCondLst>
                                  <p:iterate type="lt">
                                    <p:tmPct val="50000"/>
                                  </p:iterate>
                                  <p:childTnLst>
                                    <p:set>
                                      <p:cBhvr>
                                        <p:cTn id="15" dur="1" fill="hold">
                                          <p:stCondLst>
                                            <p:cond delay="0"/>
                                          </p:stCondLst>
                                        </p:cTn>
                                        <p:tgtEl>
                                          <p:spTgt spid="6">
                                            <p:txEl>
                                              <p:pRg st="1" end="1"/>
                                            </p:txEl>
                                          </p:spTgt>
                                        </p:tgtEl>
                                        <p:attrNameLst>
                                          <p:attrName>style.visibility</p:attrName>
                                        </p:attrNameLst>
                                      </p:cBhvr>
                                      <p:to>
                                        <p:strVal val="visible"/>
                                      </p:to>
                                    </p:set>
                                    <p:set>
                                      <p:cBhvr>
                                        <p:cTn id="16" dur="114" fill="hold">
                                          <p:stCondLst>
                                            <p:cond delay="0"/>
                                          </p:stCondLst>
                                        </p:cTn>
                                        <p:tgtEl>
                                          <p:spTgt spid="6">
                                            <p:txEl>
                                              <p:pRg st="1" end="1"/>
                                            </p:txEl>
                                          </p:spTgt>
                                        </p:tgtEl>
                                        <p:attrNameLst>
                                          <p:attrName>style.rotation</p:attrName>
                                        </p:attrNameLst>
                                      </p:cBhvr>
                                      <p:to>
                                        <p:strVal val="-45.0"/>
                                      </p:to>
                                    </p:set>
                                    <p:anim calcmode="lin" valueType="num">
                                      <p:cBhvr>
                                        <p:cTn id="17" dur="114" fill="hold">
                                          <p:stCondLst>
                                            <p:cond delay="114"/>
                                          </p:stCondLst>
                                        </p:cTn>
                                        <p:tgtEl>
                                          <p:spTgt spid="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114" fill="hold">
                                          <p:stCondLst>
                                            <p:cond delay="0"/>
                                          </p:stCondLst>
                                        </p:cTn>
                                        <p:tgtEl>
                                          <p:spTgt spid="6">
                                            <p:txEl>
                                              <p:pRg st="1" end="1"/>
                                            </p:txEl>
                                          </p:spTgt>
                                        </p:tgtEl>
                                        <p:attrNameLst>
                                          <p:attrName>ppt_y</p:attrName>
                                        </p:attrNameLst>
                                      </p:cBhvr>
                                      <p:tavLst>
                                        <p:tav tm="0">
                                          <p:val>
                                            <p:strVal val="#ppt_y-1"/>
                                          </p:val>
                                        </p:tav>
                                        <p:tav tm="100000">
                                          <p:val>
                                            <p:strVal val="#ppt_y-(0.354*#ppt_w-0.172*#ppt_h)"/>
                                          </p:val>
                                        </p:tav>
                                      </p:tavLst>
                                    </p:anim>
                                    <p:anim calcmode="lin" valueType="num">
                                      <p:cBhvr>
                                        <p:cTn id="19" dur="2" decel="50000" autoRev="1" fill="hold">
                                          <p:stCondLst>
                                            <p:cond delay="114"/>
                                          </p:stCondLst>
                                        </p:cTn>
                                        <p:tgtEl>
                                          <p:spTgt spid="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 fill="hold">
                                          <p:stCondLst>
                                            <p:cond delay="249"/>
                                          </p:stCondLst>
                                        </p:cTn>
                                        <p:tgtEl>
                                          <p:spTgt spid="6">
                                            <p:txEl>
                                              <p:pRg st="1" end="1"/>
                                            </p:txEl>
                                          </p:spTgt>
                                        </p:tgtEl>
                                        <p:attrNameLst>
                                          <p:attrName>ppt_y</p:attrName>
                                        </p:attrNameLst>
                                      </p:cBhvr>
                                      <p:tavLst>
                                        <p:tav tm="0">
                                          <p:val>
                                            <p:strVal val="#ppt_y-(0.354*#ppt_w-0.172*#ppt_h)"/>
                                          </p:val>
                                        </p:tav>
                                        <p:tav tm="100000">
                                          <p:val>
                                            <p:strVal val="#ppt_y"/>
                                          </p:val>
                                        </p:tav>
                                      </p:tavLst>
                                    </p:anim>
                                  </p:childTnLst>
                                </p:cTn>
                              </p:par>
                              <p:par>
                                <p:cTn id="21" presetID="38" presetClass="entr" presetSubtype="0" accel="50000" fill="hold" nodeType="withEffect">
                                  <p:stCondLst>
                                    <p:cond delay="0"/>
                                  </p:stCondLst>
                                  <p:iterate type="lt">
                                    <p:tmPct val="50000"/>
                                  </p:iterate>
                                  <p:childTnLst>
                                    <p:set>
                                      <p:cBhvr>
                                        <p:cTn id="22" dur="1" fill="hold">
                                          <p:stCondLst>
                                            <p:cond delay="0"/>
                                          </p:stCondLst>
                                        </p:cTn>
                                        <p:tgtEl>
                                          <p:spTgt spid="6">
                                            <p:txEl>
                                              <p:pRg st="2" end="2"/>
                                            </p:txEl>
                                          </p:spTgt>
                                        </p:tgtEl>
                                        <p:attrNameLst>
                                          <p:attrName>style.visibility</p:attrName>
                                        </p:attrNameLst>
                                      </p:cBhvr>
                                      <p:to>
                                        <p:strVal val="visible"/>
                                      </p:to>
                                    </p:set>
                                    <p:set>
                                      <p:cBhvr>
                                        <p:cTn id="23" dur="114" fill="hold">
                                          <p:stCondLst>
                                            <p:cond delay="0"/>
                                          </p:stCondLst>
                                        </p:cTn>
                                        <p:tgtEl>
                                          <p:spTgt spid="6">
                                            <p:txEl>
                                              <p:pRg st="2" end="2"/>
                                            </p:txEl>
                                          </p:spTgt>
                                        </p:tgtEl>
                                        <p:attrNameLst>
                                          <p:attrName>style.rotation</p:attrName>
                                        </p:attrNameLst>
                                      </p:cBhvr>
                                      <p:to>
                                        <p:strVal val="-45.0"/>
                                      </p:to>
                                    </p:set>
                                    <p:anim calcmode="lin" valueType="num">
                                      <p:cBhvr>
                                        <p:cTn id="24" dur="114" fill="hold">
                                          <p:stCondLst>
                                            <p:cond delay="114"/>
                                          </p:stCondLst>
                                        </p:cTn>
                                        <p:tgtEl>
                                          <p:spTgt spid="6">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114" fill="hold">
                                          <p:stCondLst>
                                            <p:cond delay="0"/>
                                          </p:stCondLst>
                                        </p:cTn>
                                        <p:tgtEl>
                                          <p:spTgt spid="6">
                                            <p:txEl>
                                              <p:pRg st="2" end="2"/>
                                            </p:txEl>
                                          </p:spTgt>
                                        </p:tgtEl>
                                        <p:attrNameLst>
                                          <p:attrName>ppt_y</p:attrName>
                                        </p:attrNameLst>
                                      </p:cBhvr>
                                      <p:tavLst>
                                        <p:tav tm="0">
                                          <p:val>
                                            <p:strVal val="#ppt_y-1"/>
                                          </p:val>
                                        </p:tav>
                                        <p:tav tm="100000">
                                          <p:val>
                                            <p:strVal val="#ppt_y-(0.354*#ppt_w-0.172*#ppt_h)"/>
                                          </p:val>
                                        </p:tav>
                                      </p:tavLst>
                                    </p:anim>
                                    <p:anim calcmode="lin" valueType="num">
                                      <p:cBhvr>
                                        <p:cTn id="26" dur="2" decel="50000" autoRev="1" fill="hold">
                                          <p:stCondLst>
                                            <p:cond delay="114"/>
                                          </p:stCondLst>
                                        </p:cTn>
                                        <p:tgtEl>
                                          <p:spTgt spid="6">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 fill="hold">
                                          <p:stCondLst>
                                            <p:cond delay="249"/>
                                          </p:stCondLst>
                                        </p:cTn>
                                        <p:tgtEl>
                                          <p:spTgt spid="6">
                                            <p:txEl>
                                              <p:pRg st="2" end="2"/>
                                            </p:txEl>
                                          </p:spTgt>
                                        </p:tgtEl>
                                        <p:attrNameLst>
                                          <p:attrName>ppt_y</p:attrName>
                                        </p:attrNameLst>
                                      </p:cBhvr>
                                      <p:tavLst>
                                        <p:tav tm="0">
                                          <p:val>
                                            <p:strVal val="#ppt_y-(0.354*#ppt_w-0.172*#ppt_h)"/>
                                          </p:val>
                                        </p:tav>
                                        <p:tav tm="100000">
                                          <p:val>
                                            <p:strVal val="#ppt_y"/>
                                          </p:val>
                                        </p:tav>
                                      </p:tavLst>
                                    </p:anim>
                                  </p:childTnLst>
                                </p:cTn>
                              </p:par>
                              <p:par>
                                <p:cTn id="28" presetID="38" presetClass="entr" presetSubtype="0" accel="50000" fill="hold" nodeType="withEffect">
                                  <p:stCondLst>
                                    <p:cond delay="0"/>
                                  </p:stCondLst>
                                  <p:iterate type="lt">
                                    <p:tmPct val="50000"/>
                                  </p:iterate>
                                  <p:childTnLst>
                                    <p:set>
                                      <p:cBhvr>
                                        <p:cTn id="29" dur="1" fill="hold">
                                          <p:stCondLst>
                                            <p:cond delay="0"/>
                                          </p:stCondLst>
                                        </p:cTn>
                                        <p:tgtEl>
                                          <p:spTgt spid="6">
                                            <p:txEl>
                                              <p:pRg st="3" end="3"/>
                                            </p:txEl>
                                          </p:spTgt>
                                        </p:tgtEl>
                                        <p:attrNameLst>
                                          <p:attrName>style.visibility</p:attrName>
                                        </p:attrNameLst>
                                      </p:cBhvr>
                                      <p:to>
                                        <p:strVal val="visible"/>
                                      </p:to>
                                    </p:set>
                                    <p:set>
                                      <p:cBhvr>
                                        <p:cTn id="30" dur="114" fill="hold">
                                          <p:stCondLst>
                                            <p:cond delay="0"/>
                                          </p:stCondLst>
                                        </p:cTn>
                                        <p:tgtEl>
                                          <p:spTgt spid="6">
                                            <p:txEl>
                                              <p:pRg st="3" end="3"/>
                                            </p:txEl>
                                          </p:spTgt>
                                        </p:tgtEl>
                                        <p:attrNameLst>
                                          <p:attrName>style.rotation</p:attrName>
                                        </p:attrNameLst>
                                      </p:cBhvr>
                                      <p:to>
                                        <p:strVal val="-45.0"/>
                                      </p:to>
                                    </p:set>
                                    <p:anim calcmode="lin" valueType="num">
                                      <p:cBhvr>
                                        <p:cTn id="31" dur="114" fill="hold">
                                          <p:stCondLst>
                                            <p:cond delay="114"/>
                                          </p:stCondLst>
                                        </p:cTn>
                                        <p:tgtEl>
                                          <p:spTgt spid="6">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114" fill="hold">
                                          <p:stCondLst>
                                            <p:cond delay="0"/>
                                          </p:stCondLst>
                                        </p:cTn>
                                        <p:tgtEl>
                                          <p:spTgt spid="6">
                                            <p:txEl>
                                              <p:pRg st="3" end="3"/>
                                            </p:txEl>
                                          </p:spTgt>
                                        </p:tgtEl>
                                        <p:attrNameLst>
                                          <p:attrName>ppt_y</p:attrName>
                                        </p:attrNameLst>
                                      </p:cBhvr>
                                      <p:tavLst>
                                        <p:tav tm="0">
                                          <p:val>
                                            <p:strVal val="#ppt_y-1"/>
                                          </p:val>
                                        </p:tav>
                                        <p:tav tm="100000">
                                          <p:val>
                                            <p:strVal val="#ppt_y-(0.354*#ppt_w-0.172*#ppt_h)"/>
                                          </p:val>
                                        </p:tav>
                                      </p:tavLst>
                                    </p:anim>
                                    <p:anim calcmode="lin" valueType="num">
                                      <p:cBhvr>
                                        <p:cTn id="33" dur="2" decel="50000" autoRev="1" fill="hold">
                                          <p:stCondLst>
                                            <p:cond delay="114"/>
                                          </p:stCondLst>
                                        </p:cTn>
                                        <p:tgtEl>
                                          <p:spTgt spid="6">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1" fill="hold">
                                          <p:stCondLst>
                                            <p:cond delay="249"/>
                                          </p:stCondLst>
                                        </p:cTn>
                                        <p:tgtEl>
                                          <p:spTgt spid="6">
                                            <p:txEl>
                                              <p:pRg st="3" end="3"/>
                                            </p:txEl>
                                          </p:spTgt>
                                        </p:tgtEl>
                                        <p:attrNameLst>
                                          <p:attrName>ppt_y</p:attrName>
                                        </p:attrNameLst>
                                      </p:cBhvr>
                                      <p:tavLst>
                                        <p:tav tm="0">
                                          <p:val>
                                            <p:strVal val="#ppt_y-(0.354*#ppt_w-0.172*#ppt_h)"/>
                                          </p:val>
                                        </p:tav>
                                        <p:tav tm="100000">
                                          <p:val>
                                            <p:strVal val="#ppt_y"/>
                                          </p:val>
                                        </p:tav>
                                      </p:tavLst>
                                    </p:anim>
                                  </p:childTnLst>
                                </p:cTn>
                              </p:par>
                              <p:par>
                                <p:cTn id="35" presetID="38" presetClass="entr" presetSubtype="0" accel="50000" fill="hold" nodeType="withEffect">
                                  <p:stCondLst>
                                    <p:cond delay="0"/>
                                  </p:stCondLst>
                                  <p:iterate type="lt">
                                    <p:tmPct val="50000"/>
                                  </p:iterate>
                                  <p:childTnLst>
                                    <p:set>
                                      <p:cBhvr>
                                        <p:cTn id="36" dur="1" fill="hold">
                                          <p:stCondLst>
                                            <p:cond delay="0"/>
                                          </p:stCondLst>
                                        </p:cTn>
                                        <p:tgtEl>
                                          <p:spTgt spid="6">
                                            <p:txEl>
                                              <p:pRg st="4" end="4"/>
                                            </p:txEl>
                                          </p:spTgt>
                                        </p:tgtEl>
                                        <p:attrNameLst>
                                          <p:attrName>style.visibility</p:attrName>
                                        </p:attrNameLst>
                                      </p:cBhvr>
                                      <p:to>
                                        <p:strVal val="visible"/>
                                      </p:to>
                                    </p:set>
                                    <p:set>
                                      <p:cBhvr>
                                        <p:cTn id="37" dur="114" fill="hold">
                                          <p:stCondLst>
                                            <p:cond delay="0"/>
                                          </p:stCondLst>
                                        </p:cTn>
                                        <p:tgtEl>
                                          <p:spTgt spid="6">
                                            <p:txEl>
                                              <p:pRg st="4" end="4"/>
                                            </p:txEl>
                                          </p:spTgt>
                                        </p:tgtEl>
                                        <p:attrNameLst>
                                          <p:attrName>style.rotation</p:attrName>
                                        </p:attrNameLst>
                                      </p:cBhvr>
                                      <p:to>
                                        <p:strVal val="-45.0"/>
                                      </p:to>
                                    </p:set>
                                    <p:anim calcmode="lin" valueType="num">
                                      <p:cBhvr>
                                        <p:cTn id="38" dur="114" fill="hold">
                                          <p:stCondLst>
                                            <p:cond delay="114"/>
                                          </p:stCondLst>
                                        </p:cTn>
                                        <p:tgtEl>
                                          <p:spTgt spid="6">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9" dur="114" fill="hold">
                                          <p:stCondLst>
                                            <p:cond delay="0"/>
                                          </p:stCondLst>
                                        </p:cTn>
                                        <p:tgtEl>
                                          <p:spTgt spid="6">
                                            <p:txEl>
                                              <p:pRg st="4" end="4"/>
                                            </p:txEl>
                                          </p:spTgt>
                                        </p:tgtEl>
                                        <p:attrNameLst>
                                          <p:attrName>ppt_y</p:attrName>
                                        </p:attrNameLst>
                                      </p:cBhvr>
                                      <p:tavLst>
                                        <p:tav tm="0">
                                          <p:val>
                                            <p:strVal val="#ppt_y-1"/>
                                          </p:val>
                                        </p:tav>
                                        <p:tav tm="100000">
                                          <p:val>
                                            <p:strVal val="#ppt_y-(0.354*#ppt_w-0.172*#ppt_h)"/>
                                          </p:val>
                                        </p:tav>
                                      </p:tavLst>
                                    </p:anim>
                                    <p:anim calcmode="lin" valueType="num">
                                      <p:cBhvr>
                                        <p:cTn id="40" dur="2" decel="50000" autoRev="1" fill="hold">
                                          <p:stCondLst>
                                            <p:cond delay="114"/>
                                          </p:stCondLst>
                                        </p:cTn>
                                        <p:tgtEl>
                                          <p:spTgt spid="6">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1" dur="1" fill="hold">
                                          <p:stCondLst>
                                            <p:cond delay="249"/>
                                          </p:stCondLst>
                                        </p:cTn>
                                        <p:tgtEl>
                                          <p:spTgt spid="6">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CA3EB-C9FE-5669-0E5A-D3B012523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25E80-69C2-3461-B6F3-A94678B98266}"/>
              </a:ext>
            </a:extLst>
          </p:cNvPr>
          <p:cNvSpPr>
            <a:spLocks noGrp="1"/>
          </p:cNvSpPr>
          <p:nvPr>
            <p:ph type="title"/>
          </p:nvPr>
        </p:nvSpPr>
        <p:spPr>
          <a:xfrm>
            <a:off x="734591" y="976997"/>
            <a:ext cx="11034713" cy="1188227"/>
          </a:xfrm>
        </p:spPr>
        <p:txBody>
          <a:bodyPr/>
          <a:lstStyle/>
          <a:p>
            <a:r>
              <a:rPr lang="en-US" dirty="0"/>
              <a:t>Verifying income</a:t>
            </a:r>
          </a:p>
        </p:txBody>
      </p:sp>
      <p:sp>
        <p:nvSpPr>
          <p:cNvPr id="3" name="Slide Number Placeholder 2">
            <a:extLst>
              <a:ext uri="{FF2B5EF4-FFF2-40B4-BE49-F238E27FC236}">
                <a16:creationId xmlns:a16="http://schemas.microsoft.com/office/drawing/2014/main" id="{16DF1EA8-1E1A-5F83-8AFB-34CC16CAF52F}"/>
              </a:ext>
            </a:extLst>
          </p:cNvPr>
          <p:cNvSpPr>
            <a:spLocks noGrp="1"/>
          </p:cNvSpPr>
          <p:nvPr>
            <p:ph type="sldNum" sz="quarter" idx="4"/>
          </p:nvPr>
        </p:nvSpPr>
        <p:spPr/>
        <p:txBody>
          <a:bodyPr/>
          <a:lstStyle/>
          <a:p>
            <a:fld id="{C3DB2ADC-AF19-4574-8C10-79B5B04FCA27}" type="slidenum">
              <a:rPr lang="en-US" smtClean="0"/>
              <a:pPr/>
              <a:t>40</a:t>
            </a:fld>
            <a:endParaRPr lang="en-US" dirty="0"/>
          </a:p>
        </p:txBody>
      </p:sp>
      <p:sp>
        <p:nvSpPr>
          <p:cNvPr id="7" name="内容占位符 2">
            <a:extLst>
              <a:ext uri="{FF2B5EF4-FFF2-40B4-BE49-F238E27FC236}">
                <a16:creationId xmlns:a16="http://schemas.microsoft.com/office/drawing/2014/main" id="{7C342286-A233-BC14-03BC-C1C252D91587}"/>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sz="2800" i="1" kern="0" dirty="0">
                <a:solidFill>
                  <a:srgbClr val="002164"/>
                </a:solidFill>
                <a:effectLst/>
                <a:latin typeface="Arial" panose="020B0604020202020204" pitchFamily="34" charset="0"/>
                <a:ea typeface="宋体" pitchFamily="2" charset="-122"/>
                <a:cs typeface="Arial" panose="020B0604020202020204" pitchFamily="34" charset="0"/>
              </a:rPr>
              <a:t>Once you have determined the size of the family, you will need to obtain income verification/documentation from the Primary &amp; Secondary Caregivers.  There are a lot of things you must understand to accurately obtain income documentation.</a:t>
            </a:r>
          </a:p>
          <a:p>
            <a:pPr marL="0" indent="0">
              <a:buFont typeface="Wingdings" pitchFamily="2" charset="2"/>
              <a:buNone/>
              <a:defRPr/>
            </a:pPr>
            <a:endParaRPr lang="en-US" altLang="zh-CN" sz="2800" i="1" kern="0" dirty="0">
              <a:solidFill>
                <a:srgbClr val="002164"/>
              </a:solidFill>
              <a:latin typeface="Arial" panose="020B0604020202020204" pitchFamily="34" charset="0"/>
              <a:ea typeface="宋体" pitchFamily="2" charset="-122"/>
              <a:cs typeface="Arial" panose="020B0604020202020204" pitchFamily="34" charset="0"/>
            </a:endParaRPr>
          </a:p>
          <a:p>
            <a:pPr marL="0" indent="0">
              <a:buNone/>
              <a:defRPr/>
            </a:pPr>
            <a:r>
              <a:rPr lang="en-US" altLang="zh-CN" i="1" u="sng" kern="0" dirty="0">
                <a:solidFill>
                  <a:srgbClr val="002164"/>
                </a:solidFill>
                <a:effectLst/>
                <a:latin typeface="Book Antiqua" panose="02040602050305030304" pitchFamily="18" charset="0"/>
                <a:ea typeface="宋体" pitchFamily="2" charset="-122"/>
                <a:cs typeface="Arial" panose="020B0604020202020204" pitchFamily="34" charset="0"/>
              </a:rPr>
              <a:t>Note:  Regardless of how many people are in the child’s family, you only obtain income documentation for the Primary and Secondary Caregivers.</a:t>
            </a: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36166156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ACC1A-85DD-CF45-CB33-06995C233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A497D-DC2B-174A-9E12-8ABB75285724}"/>
              </a:ext>
            </a:extLst>
          </p:cNvPr>
          <p:cNvSpPr>
            <a:spLocks noGrp="1"/>
          </p:cNvSpPr>
          <p:nvPr>
            <p:ph type="title"/>
          </p:nvPr>
        </p:nvSpPr>
        <p:spPr>
          <a:xfrm>
            <a:off x="734591" y="976997"/>
            <a:ext cx="11034713" cy="1188227"/>
          </a:xfrm>
        </p:spPr>
        <p:txBody>
          <a:bodyPr/>
          <a:lstStyle/>
          <a:p>
            <a:r>
              <a:rPr lang="en-US" dirty="0"/>
              <a:t>Verifying income</a:t>
            </a:r>
          </a:p>
        </p:txBody>
      </p:sp>
      <p:sp>
        <p:nvSpPr>
          <p:cNvPr id="3" name="Slide Number Placeholder 2">
            <a:extLst>
              <a:ext uri="{FF2B5EF4-FFF2-40B4-BE49-F238E27FC236}">
                <a16:creationId xmlns:a16="http://schemas.microsoft.com/office/drawing/2014/main" id="{B5235845-AF09-54C7-DF8B-0D0CF60BCC71}"/>
              </a:ext>
            </a:extLst>
          </p:cNvPr>
          <p:cNvSpPr>
            <a:spLocks noGrp="1"/>
          </p:cNvSpPr>
          <p:nvPr>
            <p:ph type="sldNum" sz="quarter" idx="4"/>
          </p:nvPr>
        </p:nvSpPr>
        <p:spPr/>
        <p:txBody>
          <a:bodyPr/>
          <a:lstStyle/>
          <a:p>
            <a:fld id="{C3DB2ADC-AF19-4574-8C10-79B5B04FCA27}" type="slidenum">
              <a:rPr lang="en-US" smtClean="0"/>
              <a:pPr/>
              <a:t>41</a:t>
            </a:fld>
            <a:endParaRPr lang="en-US" dirty="0"/>
          </a:p>
        </p:txBody>
      </p:sp>
      <p:sp>
        <p:nvSpPr>
          <p:cNvPr id="7" name="内容占位符 2">
            <a:extLst>
              <a:ext uri="{FF2B5EF4-FFF2-40B4-BE49-F238E27FC236}">
                <a16:creationId xmlns:a16="http://schemas.microsoft.com/office/drawing/2014/main" id="{1F0CA585-0FC0-1E9B-2591-2B5C000EA65E}"/>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When asking the parent to provide you with income documentation, you must know what does/doesn’t count toward the family income or can be used to verify their income.  Let’s look at a list and you tell me which item you would need to accept from a parent as income …………….</a:t>
            </a:r>
            <a:endParaRPr lang="en-US" altLang="zh-CN" sz="2800" i="1" kern="0" dirty="0">
              <a:solidFill>
                <a:srgbClr val="002164"/>
              </a:solidFill>
              <a:effectLst/>
              <a:latin typeface="Arial" panose="020B0604020202020204" pitchFamily="34"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4205605681"/>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71B37-D352-DF23-2155-1A019D458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5DA0C-5E9D-930C-2341-43DC6431CA76}"/>
              </a:ext>
            </a:extLst>
          </p:cNvPr>
          <p:cNvSpPr>
            <a:spLocks noGrp="1"/>
          </p:cNvSpPr>
          <p:nvPr>
            <p:ph type="title"/>
          </p:nvPr>
        </p:nvSpPr>
        <p:spPr>
          <a:xfrm>
            <a:off x="734591" y="976997"/>
            <a:ext cx="11034713" cy="1188227"/>
          </a:xfrm>
        </p:spPr>
        <p:txBody>
          <a:bodyPr/>
          <a:lstStyle/>
          <a:p>
            <a:pPr algn="ctr"/>
            <a:r>
              <a:rPr lang="en-US" dirty="0">
                <a:solidFill>
                  <a:schemeClr val="tx2">
                    <a:lumMod val="75000"/>
                    <a:lumOff val="25000"/>
                  </a:schemeClr>
                </a:solidFill>
              </a:rPr>
              <a:t>What is income?</a:t>
            </a:r>
          </a:p>
        </p:txBody>
      </p:sp>
      <p:sp>
        <p:nvSpPr>
          <p:cNvPr id="3" name="Slide Number Placeholder 2">
            <a:extLst>
              <a:ext uri="{FF2B5EF4-FFF2-40B4-BE49-F238E27FC236}">
                <a16:creationId xmlns:a16="http://schemas.microsoft.com/office/drawing/2014/main" id="{4ECE8D2F-4EA7-71D4-F893-792636B3CD28}"/>
              </a:ext>
            </a:extLst>
          </p:cNvPr>
          <p:cNvSpPr>
            <a:spLocks noGrp="1"/>
          </p:cNvSpPr>
          <p:nvPr>
            <p:ph type="sldNum" sz="quarter" idx="4"/>
          </p:nvPr>
        </p:nvSpPr>
        <p:spPr/>
        <p:txBody>
          <a:bodyPr/>
          <a:lstStyle/>
          <a:p>
            <a:fld id="{C3DB2ADC-AF19-4574-8C10-79B5B04FCA27}" type="slidenum">
              <a:rPr lang="en-US" smtClean="0"/>
              <a:pPr/>
              <a:t>42</a:t>
            </a:fld>
            <a:endParaRPr lang="en-US" dirty="0"/>
          </a:p>
        </p:txBody>
      </p:sp>
      <p:sp>
        <p:nvSpPr>
          <p:cNvPr id="7" name="内容占位符 2">
            <a:extLst>
              <a:ext uri="{FF2B5EF4-FFF2-40B4-BE49-F238E27FC236}">
                <a16:creationId xmlns:a16="http://schemas.microsoft.com/office/drawing/2014/main" id="{220FD66C-162A-EE10-67D3-9B58CE45F8BE}"/>
              </a:ext>
            </a:extLst>
          </p:cNvPr>
          <p:cNvSpPr txBox="1">
            <a:spLocks/>
          </p:cNvSpPr>
          <p:nvPr/>
        </p:nvSpPr>
        <p:spPr bwMode="auto">
          <a:xfrm>
            <a:off x="1284476" y="1761232"/>
            <a:ext cx="4417587" cy="37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endParaRPr lang="en-US" altLang="zh-CN"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Wages from a job</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Social Security payments</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SSI payment</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Injury settlement</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Tax refunds</a:t>
            </a:r>
          </a:p>
          <a:p>
            <a:pPr marL="0" indent="0">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Workers compensation</a:t>
            </a:r>
          </a:p>
          <a:p>
            <a:pPr marL="0" indent="0">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Alimony</a:t>
            </a:r>
          </a:p>
          <a:p>
            <a:pPr marL="0" indent="0">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Bank loan or student loan</a:t>
            </a:r>
          </a:p>
          <a:p>
            <a:pPr marL="0" indent="0">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
        <p:nvSpPr>
          <p:cNvPr id="4" name="内容占位符 2">
            <a:extLst>
              <a:ext uri="{FF2B5EF4-FFF2-40B4-BE49-F238E27FC236}">
                <a16:creationId xmlns:a16="http://schemas.microsoft.com/office/drawing/2014/main" id="{E84C0937-0E5C-0374-1FB0-DD7058D62786}"/>
              </a:ext>
            </a:extLst>
          </p:cNvPr>
          <p:cNvSpPr txBox="1">
            <a:spLocks/>
          </p:cNvSpPr>
          <p:nvPr/>
        </p:nvSpPr>
        <p:spPr bwMode="auto">
          <a:xfrm>
            <a:off x="6251947" y="2165224"/>
            <a:ext cx="4417587" cy="385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r>
              <a:rPr lang="en-US" altLang="zh-CN" kern="0" dirty="0">
                <a:solidFill>
                  <a:srgbClr val="002164"/>
                </a:solidFill>
                <a:latin typeface="Book Antiqua" panose="02040602050305030304" pitchFamily="18" charset="0"/>
                <a:ea typeface="宋体" pitchFamily="2" charset="-122"/>
                <a:cs typeface="Arial" panose="020B0604020202020204" pitchFamily="34" charset="0"/>
              </a:rPr>
              <a:t>____  Inheritance</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Food/housing in lieu of wages</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Child support</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Veteran's benefits</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Unemployment </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Self-employment </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Sale of property</a:t>
            </a:r>
          </a:p>
          <a:p>
            <a:pPr marL="0" indent="0">
              <a:buFont typeface="Wingdings" pitchFamily="2" charset="2"/>
              <a:buNone/>
              <a:defRPr/>
            </a:pPr>
            <a:r>
              <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rPr>
              <a:t>____  Gift from family or friend</a:t>
            </a:r>
          </a:p>
          <a:p>
            <a:pPr marL="0" indent="0">
              <a:buNone/>
              <a:defRPr/>
            </a:pPr>
            <a:endParaRPr lang="en-US" altLang="zh-CN"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None/>
              <a:defRPr/>
            </a:pPr>
            <a:endParaRPr lang="en-US" altLang="zh-CN" kern="0" dirty="0">
              <a:solidFill>
                <a:srgbClr val="002164"/>
              </a:solidFill>
              <a:latin typeface="Book Antiqua" panose="02040602050305030304" pitchFamily="18" charset="0"/>
              <a:ea typeface="宋体" pitchFamily="2" charset="-122"/>
              <a:cs typeface="Arial" panose="020B0604020202020204" pitchFamily="34" charset="0"/>
            </a:endParaRPr>
          </a:p>
        </p:txBody>
      </p:sp>
      <p:pic>
        <p:nvPicPr>
          <p:cNvPr id="10" name="Picture 2" descr="C:\Users\tjenkins\AppData\Local\Microsoft\Windows\Temporary Internet Files\Content.IE5\KAEOEVJA\117px-Bueno-verde[1].png">
            <a:extLst>
              <a:ext uri="{FF2B5EF4-FFF2-40B4-BE49-F238E27FC236}">
                <a16:creationId xmlns:a16="http://schemas.microsoft.com/office/drawing/2014/main" id="{0A64C3B5-3949-3407-4CAD-DAD6A16A61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1580" y="2165224"/>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tjenkins\AppData\Local\Microsoft\Windows\Temporary Internet Files\Content.IE5\KAEOEVJA\117px-Bueno-verde[1].png">
            <a:extLst>
              <a:ext uri="{FF2B5EF4-FFF2-40B4-BE49-F238E27FC236}">
                <a16:creationId xmlns:a16="http://schemas.microsoft.com/office/drawing/2014/main" id="{F39AA7FA-652B-571B-A824-929B93533C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1580" y="2886744"/>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tjenkins\AppData\Local\Microsoft\Windows\Temporary Internet Files\Content.IE5\KAEOEVJA\117px-Bueno-verde[1].png">
            <a:extLst>
              <a:ext uri="{FF2B5EF4-FFF2-40B4-BE49-F238E27FC236}">
                <a16:creationId xmlns:a16="http://schemas.microsoft.com/office/drawing/2014/main" id="{3753E827-BC72-0C43-50A1-B34D0BA546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5392" y="4367819"/>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tjenkins\AppData\Local\Microsoft\Windows\Temporary Internet Files\Content.IE5\KAEOEVJA\117px-Bueno-verde[1].png">
            <a:extLst>
              <a:ext uri="{FF2B5EF4-FFF2-40B4-BE49-F238E27FC236}">
                <a16:creationId xmlns:a16="http://schemas.microsoft.com/office/drawing/2014/main" id="{301A659B-4B0C-2E98-9B49-428421EA6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167" y="2913229"/>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tjenkins\AppData\Local\Microsoft\Windows\Temporary Internet Files\Content.IE5\KAEOEVJA\117px-Bueno-verde[1].png">
            <a:extLst>
              <a:ext uri="{FF2B5EF4-FFF2-40B4-BE49-F238E27FC236}">
                <a16:creationId xmlns:a16="http://schemas.microsoft.com/office/drawing/2014/main" id="{8229E6F6-E3A2-E30C-7CEA-E5A0215E19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167" y="3662195"/>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tjenkins\AppData\Local\Microsoft\Windows\Temporary Internet Files\Content.IE5\KAEOEVJA\117px-Bueno-verde[1].png">
            <a:extLst>
              <a:ext uri="{FF2B5EF4-FFF2-40B4-BE49-F238E27FC236}">
                <a16:creationId xmlns:a16="http://schemas.microsoft.com/office/drawing/2014/main" id="{D8B1DC33-B5C7-6719-1698-974F0885F7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167" y="4036678"/>
            <a:ext cx="276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C:\Users\tjenkins\AppData\Local\Temp\301656.png">
            <a:extLst>
              <a:ext uri="{FF2B5EF4-FFF2-40B4-BE49-F238E27FC236}">
                <a16:creationId xmlns:a16="http://schemas.microsoft.com/office/drawing/2014/main" id="{142631AE-32F8-22CE-EE01-6ECA1EB5C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450" y="3298307"/>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Users\tjenkins\AppData\Local\Temp\301656.png">
            <a:extLst>
              <a:ext uri="{FF2B5EF4-FFF2-40B4-BE49-F238E27FC236}">
                <a16:creationId xmlns:a16="http://schemas.microsoft.com/office/drawing/2014/main" id="{C9D41C0C-D139-C136-6918-8AA1BA0B5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392" y="3678189"/>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Users\tjenkins\AppData\Local\Temp\301656.png">
            <a:extLst>
              <a:ext uri="{FF2B5EF4-FFF2-40B4-BE49-F238E27FC236}">
                <a16:creationId xmlns:a16="http://schemas.microsoft.com/office/drawing/2014/main" id="{F77878E7-26EA-F6AB-79CE-4D6AC1816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450" y="401712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Users\tjenkins\AppData\Local\Temp\301656.png">
            <a:extLst>
              <a:ext uri="{FF2B5EF4-FFF2-40B4-BE49-F238E27FC236}">
                <a16:creationId xmlns:a16="http://schemas.microsoft.com/office/drawing/2014/main" id="{ED38D38F-EBD8-93F0-6D91-20329504A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205" y="474914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C:\Users\tjenkins\AppData\Local\Temp\301656.png">
            <a:extLst>
              <a:ext uri="{FF2B5EF4-FFF2-40B4-BE49-F238E27FC236}">
                <a16:creationId xmlns:a16="http://schemas.microsoft.com/office/drawing/2014/main" id="{C6A89F5E-5884-C27E-EE39-30E2707E6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792" y="221387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Users\tjenkins\AppData\Local\Temp\301656.png">
            <a:extLst>
              <a:ext uri="{FF2B5EF4-FFF2-40B4-BE49-F238E27FC236}">
                <a16:creationId xmlns:a16="http://schemas.microsoft.com/office/drawing/2014/main" id="{1FF5DE5C-79E1-1268-CDC4-6DA5CF0C3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792" y="261216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descr="C:\Users\tjenkins\AppData\Local\Temp\301656.png">
            <a:extLst>
              <a:ext uri="{FF2B5EF4-FFF2-40B4-BE49-F238E27FC236}">
                <a16:creationId xmlns:a16="http://schemas.microsoft.com/office/drawing/2014/main" id="{D00E869A-7EDF-7B42-8DDF-1C29D12EF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167" y="444999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C:\Users\tjenkins\AppData\Local\Temp\301656.png">
            <a:extLst>
              <a:ext uri="{FF2B5EF4-FFF2-40B4-BE49-F238E27FC236}">
                <a16:creationId xmlns:a16="http://schemas.microsoft.com/office/drawing/2014/main" id="{5F5013C5-7726-CA2D-243D-F546EBCA3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779" y="4809331"/>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tjenkins\AppData\Local\Temp\301656.png">
            <a:extLst>
              <a:ext uri="{FF2B5EF4-FFF2-40B4-BE49-F238E27FC236}">
                <a16:creationId xmlns:a16="http://schemas.microsoft.com/office/drawing/2014/main" id="{7286D2E8-B1B8-6BA0-52B7-6B33BF594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204" y="25360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tjenkins\AppData\Local\Temp\301656.png">
            <a:extLst>
              <a:ext uri="{FF2B5EF4-FFF2-40B4-BE49-F238E27FC236}">
                <a16:creationId xmlns:a16="http://schemas.microsoft.com/office/drawing/2014/main" id="{70753969-51AA-D18E-5A3C-AE17C67F4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792" y="329888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09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randombar(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randombar(horizont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randombar(horizontal)">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randombar(horizontal)">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72B7A-0DDA-A23A-DF77-7781B88F7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7DD3F-E57C-F432-0E7D-A9F8EED0DF3A}"/>
              </a:ext>
            </a:extLst>
          </p:cNvPr>
          <p:cNvSpPr>
            <a:spLocks noGrp="1"/>
          </p:cNvSpPr>
          <p:nvPr>
            <p:ph type="title"/>
          </p:nvPr>
        </p:nvSpPr>
        <p:spPr>
          <a:xfrm>
            <a:off x="734591" y="976997"/>
            <a:ext cx="11034713" cy="1188227"/>
          </a:xfrm>
        </p:spPr>
        <p:txBody>
          <a:bodyPr/>
          <a:lstStyle/>
          <a:p>
            <a:r>
              <a:rPr lang="en-US" dirty="0"/>
              <a:t>Categorically eligible children</a:t>
            </a:r>
          </a:p>
        </p:txBody>
      </p:sp>
      <p:sp>
        <p:nvSpPr>
          <p:cNvPr id="3" name="Slide Number Placeholder 2">
            <a:extLst>
              <a:ext uri="{FF2B5EF4-FFF2-40B4-BE49-F238E27FC236}">
                <a16:creationId xmlns:a16="http://schemas.microsoft.com/office/drawing/2014/main" id="{2B6C9121-A990-2536-8AEF-448B43D2DD34}"/>
              </a:ext>
            </a:extLst>
          </p:cNvPr>
          <p:cNvSpPr>
            <a:spLocks noGrp="1"/>
          </p:cNvSpPr>
          <p:nvPr>
            <p:ph type="sldNum" sz="quarter" idx="4"/>
          </p:nvPr>
        </p:nvSpPr>
        <p:spPr/>
        <p:txBody>
          <a:bodyPr/>
          <a:lstStyle/>
          <a:p>
            <a:fld id="{C3DB2ADC-AF19-4574-8C10-79B5B04FCA27}" type="slidenum">
              <a:rPr lang="en-US" smtClean="0"/>
              <a:pPr/>
              <a:t>43</a:t>
            </a:fld>
            <a:endParaRPr lang="en-US" dirty="0"/>
          </a:p>
        </p:txBody>
      </p:sp>
      <p:sp>
        <p:nvSpPr>
          <p:cNvPr id="4" name="内容占位符 2">
            <a:extLst>
              <a:ext uri="{FF2B5EF4-FFF2-40B4-BE49-F238E27FC236}">
                <a16:creationId xmlns:a16="http://schemas.microsoft.com/office/drawing/2014/main" id="{7346842E-9DF0-EB39-1C17-A5914E77A994}"/>
              </a:ext>
            </a:extLst>
          </p:cNvPr>
          <p:cNvSpPr txBox="1">
            <a:spLocks/>
          </p:cNvSpPr>
          <p:nvPr/>
        </p:nvSpPr>
        <p:spPr bwMode="auto">
          <a:xfrm>
            <a:off x="932256" y="1571110"/>
            <a:ext cx="1025782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endParaRPr lang="en-US" altLang="zh-CN" sz="24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rPr>
              <a:t>So now that we know what counts as income, what should we ask for?</a:t>
            </a:r>
          </a:p>
          <a:p>
            <a:pPr marL="0" indent="0">
              <a:buFont typeface="Wingdings" pitchFamily="2" charset="2"/>
              <a:buNone/>
              <a:defRPr/>
            </a:pPr>
            <a:endParaRPr lang="en-US" altLang="zh-CN" sz="2400" i="1"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rPr>
              <a:t>First, we need to determine if the family has any situation that would make the child “Categorically Eligible.”  This term </a:t>
            </a:r>
            <a:r>
              <a:rPr lang="en-US" altLang="zh-CN" sz="2400" kern="0" dirty="0">
                <a:solidFill>
                  <a:srgbClr val="002164"/>
                </a:solidFill>
                <a:latin typeface="Book Antiqua" panose="02040602050305030304" pitchFamily="18" charset="0"/>
                <a:ea typeface="宋体" pitchFamily="2" charset="-122"/>
                <a:cs typeface="Arial" panose="020B0604020202020204" pitchFamily="34" charset="0"/>
              </a:rPr>
              <a:t>just means that the child is automatically eligible for Head Start regardless of any other family circumstance such as income.  </a:t>
            </a:r>
            <a:endParaRPr lang="en-US" altLang="zh-CN" sz="2400"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sz="2400"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4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316413101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98703-3796-93AE-685F-F677AAECB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2FF2D-3D50-5A2C-6B5F-4152667C289A}"/>
              </a:ext>
            </a:extLst>
          </p:cNvPr>
          <p:cNvSpPr>
            <a:spLocks noGrp="1"/>
          </p:cNvSpPr>
          <p:nvPr>
            <p:ph type="title"/>
          </p:nvPr>
        </p:nvSpPr>
        <p:spPr>
          <a:xfrm>
            <a:off x="734591" y="976997"/>
            <a:ext cx="11034713" cy="1188227"/>
          </a:xfrm>
        </p:spPr>
        <p:txBody>
          <a:bodyPr/>
          <a:lstStyle/>
          <a:p>
            <a:r>
              <a:rPr lang="en-US" dirty="0"/>
              <a:t>Categorically eligible children</a:t>
            </a:r>
          </a:p>
        </p:txBody>
      </p:sp>
      <p:sp>
        <p:nvSpPr>
          <p:cNvPr id="3" name="Slide Number Placeholder 2">
            <a:extLst>
              <a:ext uri="{FF2B5EF4-FFF2-40B4-BE49-F238E27FC236}">
                <a16:creationId xmlns:a16="http://schemas.microsoft.com/office/drawing/2014/main" id="{544FD3D4-07FE-D1BC-2617-1DE94298D633}"/>
              </a:ext>
            </a:extLst>
          </p:cNvPr>
          <p:cNvSpPr>
            <a:spLocks noGrp="1"/>
          </p:cNvSpPr>
          <p:nvPr>
            <p:ph type="sldNum" sz="quarter" idx="4"/>
          </p:nvPr>
        </p:nvSpPr>
        <p:spPr/>
        <p:txBody>
          <a:bodyPr/>
          <a:lstStyle/>
          <a:p>
            <a:fld id="{C3DB2ADC-AF19-4574-8C10-79B5B04FCA27}" type="slidenum">
              <a:rPr lang="en-US" smtClean="0"/>
              <a:pPr/>
              <a:t>44</a:t>
            </a:fld>
            <a:endParaRPr lang="en-US" dirty="0"/>
          </a:p>
        </p:txBody>
      </p:sp>
      <p:sp>
        <p:nvSpPr>
          <p:cNvPr id="4" name="内容占位符 2">
            <a:extLst>
              <a:ext uri="{FF2B5EF4-FFF2-40B4-BE49-F238E27FC236}">
                <a16:creationId xmlns:a16="http://schemas.microsoft.com/office/drawing/2014/main" id="{EB2B784C-F1A0-ABA8-74F1-AD77FA9352F5}"/>
              </a:ext>
            </a:extLst>
          </p:cNvPr>
          <p:cNvSpPr txBox="1">
            <a:spLocks/>
          </p:cNvSpPr>
          <p:nvPr/>
        </p:nvSpPr>
        <p:spPr bwMode="auto">
          <a:xfrm>
            <a:off x="932256" y="1571110"/>
            <a:ext cx="1025782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endParaRPr lang="en-US" altLang="zh-CN" sz="2400" kern="0" dirty="0">
              <a:effectLst/>
              <a:latin typeface="Book Antiqua" panose="02040602050305030304" pitchFamily="18" charset="0"/>
              <a:ea typeface="宋体" pitchFamily="2" charset="-122"/>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400" b="0" kern="0" dirty="0">
                <a:solidFill>
                  <a:srgbClr val="0B5394"/>
                </a:solidFill>
                <a:effectLst/>
                <a:latin typeface="Pangolin"/>
                <a:sym typeface="Pangolin"/>
              </a:rPr>
              <a:t>In any of the following situations, the child is considered “</a:t>
            </a:r>
            <a:r>
              <a:rPr lang="en-US" sz="2400" b="0" u="sng" kern="0" dirty="0">
                <a:solidFill>
                  <a:srgbClr val="0B5394"/>
                </a:solidFill>
                <a:effectLst/>
                <a:latin typeface="Pangolin"/>
                <a:sym typeface="Pangolin"/>
              </a:rPr>
              <a:t>Categorically Eligible”</a:t>
            </a:r>
            <a:r>
              <a:rPr lang="en-US" sz="2400" b="0" kern="0" dirty="0">
                <a:solidFill>
                  <a:srgbClr val="0B5394"/>
                </a:solidFill>
                <a:effectLst/>
                <a:latin typeface="Pangolin"/>
                <a:sym typeface="Pangolin"/>
              </a:rPr>
              <a:t> and no income documentation should be obtained:</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2400" b="0" kern="0" dirty="0">
              <a:solidFill>
                <a:srgbClr val="0B5394"/>
              </a:solidFill>
              <a:effectLst/>
              <a:latin typeface="Pangolin"/>
              <a:sym typeface="Pangolin"/>
            </a:endParaRPr>
          </a:p>
          <a:p>
            <a:pPr marL="285750" indent="-285750" eaLnBrk="1" fontAlgn="auto" hangingPunct="1">
              <a:lnSpc>
                <a:spcPct val="106000"/>
              </a:lnSpc>
              <a:spcBef>
                <a:spcPts val="0"/>
              </a:spcBef>
              <a:spcAft>
                <a:spcPts val="0"/>
              </a:spcAft>
              <a:buClr>
                <a:srgbClr val="0B5394"/>
              </a:buClr>
              <a:buSzPts val="1400"/>
              <a:buFont typeface="Pangolin"/>
              <a:buChar char="✗"/>
              <a:defRPr/>
            </a:pPr>
            <a:r>
              <a:rPr lang="en-US" sz="2400" b="0" kern="0" dirty="0">
                <a:solidFill>
                  <a:srgbClr val="0B5394"/>
                </a:solidFill>
                <a:effectLst/>
                <a:latin typeface="Impact" panose="020B0806030902050204" pitchFamily="34" charset="0"/>
                <a:sym typeface="Pangolin"/>
              </a:rPr>
              <a:t>Foster Care </a:t>
            </a:r>
          </a:p>
          <a:p>
            <a:pPr marL="285750" indent="-285750" eaLnBrk="1" fontAlgn="auto" hangingPunct="1">
              <a:lnSpc>
                <a:spcPct val="106000"/>
              </a:lnSpc>
              <a:spcBef>
                <a:spcPts val="0"/>
              </a:spcBef>
              <a:spcAft>
                <a:spcPts val="0"/>
              </a:spcAft>
              <a:buClr>
                <a:srgbClr val="0B5394"/>
              </a:buClr>
              <a:buSzPts val="1400"/>
              <a:buFont typeface="Pangolin"/>
              <a:buChar char="✗"/>
              <a:defRPr/>
            </a:pPr>
            <a:r>
              <a:rPr lang="en-US" sz="2400" b="0" kern="0" dirty="0">
                <a:solidFill>
                  <a:srgbClr val="0B5394"/>
                </a:solidFill>
                <a:effectLst/>
                <a:latin typeface="Impact" panose="020B0806030902050204" pitchFamily="34" charset="0"/>
                <a:sym typeface="Pangolin"/>
              </a:rPr>
              <a:t>Homeless</a:t>
            </a:r>
          </a:p>
          <a:p>
            <a:pPr marL="285750" indent="-285750" eaLnBrk="1" fontAlgn="auto" hangingPunct="1">
              <a:lnSpc>
                <a:spcPct val="106000"/>
              </a:lnSpc>
              <a:spcBef>
                <a:spcPts val="0"/>
              </a:spcBef>
              <a:spcAft>
                <a:spcPts val="0"/>
              </a:spcAft>
              <a:buClr>
                <a:srgbClr val="0B5394"/>
              </a:buClr>
              <a:buSzPts val="1400"/>
              <a:buFont typeface="Pangolin"/>
              <a:buChar char="✗"/>
              <a:defRPr/>
            </a:pPr>
            <a:r>
              <a:rPr lang="en-US" sz="2400" b="0" kern="0" dirty="0">
                <a:solidFill>
                  <a:srgbClr val="0B5394"/>
                </a:solidFill>
                <a:effectLst/>
                <a:latin typeface="Impact" panose="020B0806030902050204" pitchFamily="34" charset="0"/>
                <a:sym typeface="Pangolin"/>
              </a:rPr>
              <a:t>Family Member Receiving or </a:t>
            </a:r>
            <a:r>
              <a:rPr lang="en-US" sz="2400" b="0" kern="0" dirty="0">
                <a:solidFill>
                  <a:srgbClr val="0B5394"/>
                </a:solidFill>
                <a:latin typeface="Impact" panose="020B0806030902050204" pitchFamily="34" charset="0"/>
                <a:sym typeface="Pangolin"/>
              </a:rPr>
              <a:t>Has Been Approved for </a:t>
            </a:r>
            <a:r>
              <a:rPr lang="en-US" sz="2400" b="0" kern="0" dirty="0">
                <a:solidFill>
                  <a:srgbClr val="0B5394"/>
                </a:solidFill>
                <a:effectLst/>
                <a:latin typeface="Impact" panose="020B0806030902050204" pitchFamily="34" charset="0"/>
                <a:sym typeface="Pangolin"/>
              </a:rPr>
              <a:t>TANF/KTAP or SSI</a:t>
            </a:r>
          </a:p>
          <a:p>
            <a:pPr marL="285750" indent="-285750" eaLnBrk="1" fontAlgn="auto" hangingPunct="1">
              <a:lnSpc>
                <a:spcPct val="106000"/>
              </a:lnSpc>
              <a:spcBef>
                <a:spcPts val="0"/>
              </a:spcBef>
              <a:spcAft>
                <a:spcPts val="0"/>
              </a:spcAft>
              <a:buClr>
                <a:srgbClr val="0B5394"/>
              </a:buClr>
              <a:buSzPts val="1400"/>
              <a:buFont typeface="Pangolin"/>
              <a:buChar char="✗"/>
              <a:defRPr/>
            </a:pPr>
            <a:r>
              <a:rPr lang="en-US" sz="2400" b="0" kern="0" dirty="0">
                <a:solidFill>
                  <a:srgbClr val="0B5394"/>
                </a:solidFill>
                <a:latin typeface="Impact" panose="020B0806030902050204" pitchFamily="34" charset="0"/>
                <a:sym typeface="Pangolin"/>
              </a:rPr>
              <a:t>Family Receiving or Has Been Approved for SNAP Benefits</a:t>
            </a:r>
            <a:endParaRPr lang="en-US" sz="2400" b="0" kern="0" dirty="0">
              <a:solidFill>
                <a:srgbClr val="0B5394"/>
              </a:solidFill>
              <a:effectLst/>
              <a:latin typeface="Impact" panose="020B0806030902050204" pitchFamily="34" charset="0"/>
              <a:sym typeface="Pangolin"/>
            </a:endParaRPr>
          </a:p>
          <a:p>
            <a:pPr marL="0" indent="0">
              <a:buFont typeface="Wingdings" pitchFamily="2" charset="2"/>
              <a:buNone/>
              <a:defRPr/>
            </a:pPr>
            <a:endParaRPr lang="en-US" altLang="zh-CN" sz="2400" kern="0" dirty="0">
              <a:solidFill>
                <a:srgbClr val="002164"/>
              </a:solidFill>
              <a:effectLst/>
              <a:latin typeface="Arial" panose="020B0604020202020204" pitchFamily="34" charset="0"/>
              <a:ea typeface="宋体" pitchFamily="2" charset="-122"/>
              <a:cs typeface="Arial" panose="020B0604020202020204" pitchFamily="34" charset="0"/>
            </a:endParaRPr>
          </a:p>
          <a:p>
            <a:pPr marL="0" indent="0">
              <a:buNone/>
              <a:defRPr/>
            </a:pPr>
            <a:endParaRPr lang="en-US" altLang="zh-CN" sz="2400"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4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1832719313"/>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738C8A-AED0-C54E-A8EF-ACF56AFF4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EADD0-102A-07D1-A556-F216A3FAB0F7}"/>
              </a:ext>
            </a:extLst>
          </p:cNvPr>
          <p:cNvSpPr>
            <a:spLocks noGrp="1"/>
          </p:cNvSpPr>
          <p:nvPr>
            <p:ph type="title"/>
          </p:nvPr>
        </p:nvSpPr>
        <p:spPr>
          <a:xfrm>
            <a:off x="734591" y="976997"/>
            <a:ext cx="11034713" cy="1188227"/>
          </a:xfrm>
        </p:spPr>
        <p:txBody>
          <a:bodyPr/>
          <a:lstStyle/>
          <a:p>
            <a:r>
              <a:rPr lang="en-US" dirty="0"/>
              <a:t>Categorically eligible children</a:t>
            </a:r>
          </a:p>
        </p:txBody>
      </p:sp>
      <p:sp>
        <p:nvSpPr>
          <p:cNvPr id="3" name="Slide Number Placeholder 2">
            <a:extLst>
              <a:ext uri="{FF2B5EF4-FFF2-40B4-BE49-F238E27FC236}">
                <a16:creationId xmlns:a16="http://schemas.microsoft.com/office/drawing/2014/main" id="{27B5F731-7239-8DA1-1222-7949B5D258F4}"/>
              </a:ext>
            </a:extLst>
          </p:cNvPr>
          <p:cNvSpPr>
            <a:spLocks noGrp="1"/>
          </p:cNvSpPr>
          <p:nvPr>
            <p:ph type="sldNum" sz="quarter" idx="4"/>
          </p:nvPr>
        </p:nvSpPr>
        <p:spPr/>
        <p:txBody>
          <a:bodyPr/>
          <a:lstStyle/>
          <a:p>
            <a:fld id="{C3DB2ADC-AF19-4574-8C10-79B5B04FCA27}" type="slidenum">
              <a:rPr lang="en-US" smtClean="0"/>
              <a:pPr/>
              <a:t>45</a:t>
            </a:fld>
            <a:endParaRPr lang="en-US" dirty="0"/>
          </a:p>
        </p:txBody>
      </p:sp>
      <p:sp>
        <p:nvSpPr>
          <p:cNvPr id="4" name="内容占位符 2">
            <a:extLst>
              <a:ext uri="{FF2B5EF4-FFF2-40B4-BE49-F238E27FC236}">
                <a16:creationId xmlns:a16="http://schemas.microsoft.com/office/drawing/2014/main" id="{D2DE5383-5AC0-88C0-8906-8E8B22A4B57D}"/>
              </a:ext>
            </a:extLst>
          </p:cNvPr>
          <p:cNvSpPr txBox="1">
            <a:spLocks/>
          </p:cNvSpPr>
          <p:nvPr/>
        </p:nvSpPr>
        <p:spPr bwMode="auto">
          <a:xfrm>
            <a:off x="967086" y="1309377"/>
            <a:ext cx="10257827" cy="50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endParaRPr lang="en-US" altLang="zh-CN" sz="2400" kern="0" dirty="0">
              <a:effectLst/>
              <a:latin typeface="Book Antiqua" panose="02040602050305030304" pitchFamily="18" charset="0"/>
              <a:ea typeface="宋体" pitchFamily="2" charset="-122"/>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b="0" kern="0" dirty="0">
                <a:solidFill>
                  <a:srgbClr val="0B5394"/>
                </a:solidFill>
                <a:effectLst/>
                <a:latin typeface="Pangolin"/>
                <a:sym typeface="Pangolin"/>
              </a:rPr>
              <a:t>If the family tells you that they have one of the following situations, you must have proof.  Here is what you could use:</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1600" b="0" kern="0" dirty="0">
              <a:solidFill>
                <a:srgbClr val="0B5394"/>
              </a:solidFill>
              <a:effectLst/>
              <a:latin typeface="Pangolin"/>
              <a:sym typeface="Pangolin"/>
            </a:endParaRPr>
          </a:p>
          <a:p>
            <a:pPr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r>
              <a:rPr lang="en-US" sz="1600" b="0" kern="0" dirty="0">
                <a:solidFill>
                  <a:schemeClr val="accent5">
                    <a:lumMod val="50000"/>
                  </a:schemeClr>
                </a:solidFill>
                <a:effectLst/>
                <a:latin typeface="Impact" panose="020B0806030902050204" pitchFamily="34" charset="0"/>
                <a:sym typeface="Pangolin"/>
              </a:rPr>
              <a:t>Foster Care </a:t>
            </a:r>
          </a:p>
          <a:p>
            <a:pPr lvl="1"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600" kern="0" dirty="0">
                <a:solidFill>
                  <a:srgbClr val="0B5394"/>
                </a:solidFill>
                <a:latin typeface="Impact" panose="020B0806030902050204" pitchFamily="34" charset="0"/>
                <a:sym typeface="Pangolin"/>
              </a:rPr>
              <a:t>A court document </a:t>
            </a:r>
            <a:r>
              <a:rPr lang="en-US" sz="1600" i="1" kern="0" dirty="0">
                <a:solidFill>
                  <a:srgbClr val="0B5394"/>
                </a:solidFill>
                <a:latin typeface="Georgia" panose="02040502050405020303" pitchFamily="18" charset="0"/>
                <a:sym typeface="Pangolin"/>
              </a:rPr>
              <a:t>(must have a case worker involved)</a:t>
            </a:r>
          </a:p>
          <a:p>
            <a:pPr lvl="1"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600" b="0" kern="0" dirty="0">
                <a:solidFill>
                  <a:srgbClr val="0B5394"/>
                </a:solidFill>
                <a:effectLst/>
                <a:latin typeface="Impact" panose="020B0806030902050204" pitchFamily="34" charset="0"/>
                <a:sym typeface="Pangolin"/>
              </a:rPr>
              <a:t>A letter from a Foster agency or case worker</a:t>
            </a:r>
          </a:p>
          <a:p>
            <a:pPr marL="685800" lvl="1"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endParaRPr lang="en-US" sz="1600" b="0" kern="0" dirty="0">
              <a:solidFill>
                <a:srgbClr val="0B5394"/>
              </a:solidFill>
              <a:effectLst/>
              <a:latin typeface="Impact" panose="020B0806030902050204" pitchFamily="34" charset="0"/>
              <a:sym typeface="Pangolin"/>
            </a:endParaRPr>
          </a:p>
          <a:p>
            <a:pPr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r>
              <a:rPr lang="en-US" sz="1600" b="0" kern="0" dirty="0">
                <a:solidFill>
                  <a:schemeClr val="accent5">
                    <a:lumMod val="50000"/>
                  </a:schemeClr>
                </a:solidFill>
                <a:effectLst/>
                <a:latin typeface="Impact" panose="020B0806030902050204" pitchFamily="34" charset="0"/>
                <a:sym typeface="Pangolin"/>
              </a:rPr>
              <a:t>Homeless</a:t>
            </a:r>
          </a:p>
          <a:p>
            <a:pPr lvl="1"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600" b="0" kern="0" dirty="0">
                <a:solidFill>
                  <a:srgbClr val="0B5394"/>
                </a:solidFill>
                <a:effectLst/>
                <a:latin typeface="Impact" panose="020B0806030902050204" pitchFamily="34" charset="0"/>
                <a:sym typeface="Pangolin"/>
              </a:rPr>
              <a:t>A Family Residenc</a:t>
            </a:r>
            <a:r>
              <a:rPr lang="en-US" sz="1600" kern="0" dirty="0">
                <a:solidFill>
                  <a:srgbClr val="0B5394"/>
                </a:solidFill>
                <a:latin typeface="Impact" panose="020B0806030902050204" pitchFamily="34" charset="0"/>
                <a:sym typeface="Pangolin"/>
              </a:rPr>
              <a:t>y Questionnaire </a:t>
            </a:r>
            <a:r>
              <a:rPr lang="en-US" sz="1600" i="1" kern="0" dirty="0">
                <a:solidFill>
                  <a:srgbClr val="0B5394"/>
                </a:solidFill>
                <a:latin typeface="Times New Roman" panose="02020603050405020304" pitchFamily="18" charset="0"/>
                <a:cs typeface="Times New Roman" panose="02020603050405020304" pitchFamily="18" charset="0"/>
                <a:sym typeface="Pangolin"/>
              </a:rPr>
              <a:t>(completed by staff)</a:t>
            </a:r>
          </a:p>
          <a:p>
            <a:pPr marL="457200" lvl="1" indent="0" eaLnBrk="1" fontAlgn="auto" hangingPunct="1">
              <a:lnSpc>
                <a:spcPct val="106000"/>
              </a:lnSpc>
              <a:spcBef>
                <a:spcPts val="0"/>
              </a:spcBef>
              <a:spcAft>
                <a:spcPts val="0"/>
              </a:spcAft>
              <a:buClr>
                <a:srgbClr val="0B5394"/>
              </a:buClr>
              <a:buSzPts val="1400"/>
              <a:buNone/>
              <a:defRPr/>
            </a:pPr>
            <a:endParaRPr lang="en-US" sz="1600" b="0" kern="0" dirty="0">
              <a:solidFill>
                <a:srgbClr val="0B5394"/>
              </a:solidFill>
              <a:effectLst/>
              <a:latin typeface="Impact" panose="020B0806030902050204" pitchFamily="34" charset="0"/>
              <a:sym typeface="Pangolin"/>
            </a:endParaRPr>
          </a:p>
          <a:p>
            <a:pPr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r>
              <a:rPr lang="en-US" sz="1600" b="0" kern="0" dirty="0">
                <a:solidFill>
                  <a:schemeClr val="accent5">
                    <a:lumMod val="50000"/>
                  </a:schemeClr>
                </a:solidFill>
                <a:effectLst/>
                <a:latin typeface="Impact" panose="020B0806030902050204" pitchFamily="34" charset="0"/>
                <a:sym typeface="Pangolin"/>
              </a:rPr>
              <a:t>Family Member Receiving TANF/KTAP or SSI</a:t>
            </a:r>
          </a:p>
          <a:p>
            <a:pPr lvl="1"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600" kern="0" dirty="0">
                <a:solidFill>
                  <a:srgbClr val="0B5394"/>
                </a:solidFill>
                <a:latin typeface="Impact" panose="020B0806030902050204" pitchFamily="34" charset="0"/>
                <a:sym typeface="Pangolin"/>
              </a:rPr>
              <a:t>A letter from the agency providing the assistance </a:t>
            </a:r>
          </a:p>
          <a:p>
            <a:pPr marL="457200" lvl="1" indent="0" eaLnBrk="1" fontAlgn="auto" hangingPunct="1">
              <a:lnSpc>
                <a:spcPct val="106000"/>
              </a:lnSpc>
              <a:spcBef>
                <a:spcPts val="0"/>
              </a:spcBef>
              <a:spcAft>
                <a:spcPts val="0"/>
              </a:spcAft>
              <a:buClr>
                <a:srgbClr val="0B5394"/>
              </a:buClr>
              <a:buSzPts val="1400"/>
              <a:buNone/>
              <a:defRPr/>
            </a:pPr>
            <a:endParaRPr lang="en-US" sz="1600" b="0" kern="0" dirty="0">
              <a:solidFill>
                <a:srgbClr val="0B5394"/>
              </a:solidFill>
              <a:effectLst/>
              <a:latin typeface="Impact" panose="020B0806030902050204" pitchFamily="34" charset="0"/>
              <a:sym typeface="Pangolin"/>
            </a:endParaRPr>
          </a:p>
          <a:p>
            <a:pPr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r>
              <a:rPr lang="en-US" sz="1600" b="0" kern="0" dirty="0">
                <a:solidFill>
                  <a:schemeClr val="accent5">
                    <a:lumMod val="50000"/>
                  </a:schemeClr>
                </a:solidFill>
                <a:effectLst/>
                <a:latin typeface="Impact" panose="020B0806030902050204" pitchFamily="34" charset="0"/>
                <a:sym typeface="Pangolin"/>
              </a:rPr>
              <a:t>SNAP Benefits</a:t>
            </a:r>
          </a:p>
          <a:p>
            <a:pPr lvl="1"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600" kern="0" dirty="0">
                <a:solidFill>
                  <a:srgbClr val="0B5394"/>
                </a:solidFill>
                <a:latin typeface="Impact" panose="020B0806030902050204" pitchFamily="34" charset="0"/>
                <a:sym typeface="Pangolin"/>
              </a:rPr>
              <a:t>Copy of the SNAP card</a:t>
            </a:r>
          </a:p>
          <a:p>
            <a:pPr lvl="1" eaLnBrk="1" fontAlgn="auto" hangingPunct="1">
              <a:lnSpc>
                <a:spcPct val="106000"/>
              </a:lnSpc>
              <a:spcBef>
                <a:spcPts val="0"/>
              </a:spcBef>
              <a:spcAft>
                <a:spcPts val="0"/>
              </a:spcAft>
              <a:buClr>
                <a:srgbClr val="0B5394"/>
              </a:buClr>
              <a:buSzPts val="1400"/>
              <a:buFont typeface="Wingdings" panose="05000000000000000000" pitchFamily="2" charset="2"/>
              <a:buChar char="§"/>
              <a:defRPr/>
            </a:pPr>
            <a:r>
              <a:rPr lang="en-US" sz="1600" kern="0" dirty="0">
                <a:solidFill>
                  <a:srgbClr val="0B5394"/>
                </a:solidFill>
                <a:latin typeface="Impact" panose="020B0806030902050204" pitchFamily="34" charset="0"/>
                <a:sym typeface="Pangolin"/>
              </a:rPr>
              <a:t>A letter from the agency providing the assistance </a:t>
            </a:r>
          </a:p>
          <a:p>
            <a:pPr lvl="1"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endParaRPr lang="en-US" sz="1400" b="0" kern="0" dirty="0">
              <a:solidFill>
                <a:srgbClr val="0B5394"/>
              </a:solidFill>
              <a:effectLst/>
              <a:latin typeface="Impact" panose="020B0806030902050204" pitchFamily="34" charset="0"/>
              <a:sym typeface="Pangolin"/>
            </a:endParaRPr>
          </a:p>
          <a:p>
            <a:pPr lvl="1"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endParaRPr lang="en-US" sz="1400" b="0" kern="0" dirty="0">
              <a:solidFill>
                <a:srgbClr val="0B5394"/>
              </a:solidFill>
              <a:effectLst/>
              <a:latin typeface="Impact" panose="020B0806030902050204" pitchFamily="34" charset="0"/>
              <a:sym typeface="Pangolin"/>
            </a:endParaRPr>
          </a:p>
          <a:p>
            <a:pPr lvl="1" eaLnBrk="1" fontAlgn="auto" hangingPunct="1">
              <a:lnSpc>
                <a:spcPct val="106000"/>
              </a:lnSpc>
              <a:spcBef>
                <a:spcPts val="0"/>
              </a:spcBef>
              <a:spcAft>
                <a:spcPts val="0"/>
              </a:spcAft>
              <a:buClr>
                <a:srgbClr val="0B5394"/>
              </a:buClr>
              <a:buSzPts val="1400"/>
              <a:buFont typeface="Wingdings" panose="05000000000000000000" pitchFamily="2" charset="2"/>
              <a:buChar char="q"/>
              <a:defRPr/>
            </a:pPr>
            <a:endParaRPr lang="en-US" sz="1400" b="0" kern="0" dirty="0">
              <a:solidFill>
                <a:srgbClr val="0B5394"/>
              </a:solidFill>
              <a:effectLst/>
              <a:latin typeface="Impact" panose="020B0806030902050204" pitchFamily="34" charset="0"/>
              <a:sym typeface="Pangolin"/>
            </a:endParaRPr>
          </a:p>
          <a:p>
            <a:pPr marL="0" indent="0">
              <a:buFont typeface="Wingdings" pitchFamily="2" charset="2"/>
              <a:buNone/>
              <a:defRPr/>
            </a:pPr>
            <a:endParaRPr lang="en-US" altLang="zh-CN" sz="1600" kern="0" dirty="0">
              <a:solidFill>
                <a:srgbClr val="002164"/>
              </a:solidFill>
              <a:effectLst/>
              <a:latin typeface="Arial" panose="020B0604020202020204" pitchFamily="34" charset="0"/>
              <a:ea typeface="宋体" pitchFamily="2" charset="-122"/>
              <a:cs typeface="Arial" panose="020B0604020202020204" pitchFamily="34" charset="0"/>
            </a:endParaRPr>
          </a:p>
          <a:p>
            <a:pPr>
              <a:buFont typeface="Wingdings" pitchFamily="2" charset="2"/>
              <a:buChar char="q"/>
              <a:defRPr/>
            </a:pPr>
            <a:endParaRPr lang="en-US" altLang="zh-CN" sz="2400" kern="0" dirty="0">
              <a:solidFill>
                <a:srgbClr val="0070C0"/>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a:buFont typeface="Wingdings" pitchFamily="2" charset="2"/>
              <a:buChar char="q"/>
              <a:defRPr/>
            </a:pPr>
            <a:endPar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endParaRPr lang="zh-CN" altLang="en-US" sz="24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42841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0BC93-E745-20A0-E1E6-ACE8F4074D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69D8D-3A81-901B-B5C9-D91062F32EAB}"/>
              </a:ext>
            </a:extLst>
          </p:cNvPr>
          <p:cNvSpPr>
            <a:spLocks noGrp="1"/>
          </p:cNvSpPr>
          <p:nvPr>
            <p:ph type="title"/>
          </p:nvPr>
        </p:nvSpPr>
        <p:spPr>
          <a:xfrm>
            <a:off x="734591" y="976997"/>
            <a:ext cx="11034713" cy="1188227"/>
          </a:xfrm>
        </p:spPr>
        <p:txBody>
          <a:bodyPr/>
          <a:lstStyle/>
          <a:p>
            <a:r>
              <a:rPr lang="en-US" dirty="0"/>
              <a:t>Verifying income</a:t>
            </a:r>
          </a:p>
        </p:txBody>
      </p:sp>
      <p:sp>
        <p:nvSpPr>
          <p:cNvPr id="3" name="Slide Number Placeholder 2">
            <a:extLst>
              <a:ext uri="{FF2B5EF4-FFF2-40B4-BE49-F238E27FC236}">
                <a16:creationId xmlns:a16="http://schemas.microsoft.com/office/drawing/2014/main" id="{423CE200-F7C6-A376-C80D-B295E8322589}"/>
              </a:ext>
            </a:extLst>
          </p:cNvPr>
          <p:cNvSpPr>
            <a:spLocks noGrp="1"/>
          </p:cNvSpPr>
          <p:nvPr>
            <p:ph type="sldNum" sz="quarter" idx="4"/>
          </p:nvPr>
        </p:nvSpPr>
        <p:spPr/>
        <p:txBody>
          <a:bodyPr/>
          <a:lstStyle/>
          <a:p>
            <a:fld id="{C3DB2ADC-AF19-4574-8C10-79B5B04FCA27}" type="slidenum">
              <a:rPr lang="en-US" smtClean="0"/>
              <a:pPr/>
              <a:t>46</a:t>
            </a:fld>
            <a:endParaRPr lang="en-US" dirty="0"/>
          </a:p>
        </p:txBody>
      </p:sp>
      <p:sp>
        <p:nvSpPr>
          <p:cNvPr id="7" name="内容占位符 2">
            <a:extLst>
              <a:ext uri="{FF2B5EF4-FFF2-40B4-BE49-F238E27FC236}">
                <a16:creationId xmlns:a16="http://schemas.microsoft.com/office/drawing/2014/main" id="{D71F3CC7-87BE-CA57-0636-817D9C0EC9AC}"/>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If the family doesn’t have any situation that would make the child Categorically Eligible, you will then ask for documentation to prove the family’s income level. As with determining family members, verifying income can be very complicated. </a:t>
            </a:r>
            <a:endParaRPr lang="en-US" altLang="zh-CN" sz="2800" i="1" kern="0" dirty="0">
              <a:solidFill>
                <a:srgbClr val="002164"/>
              </a:solidFill>
              <a:effectLst/>
              <a:latin typeface="Arial" panose="020B0604020202020204" pitchFamily="34"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4057029682"/>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72E79-009E-80C6-E910-351BA68E9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9115A-377A-AAD0-6493-B0BAD4F69309}"/>
              </a:ext>
            </a:extLst>
          </p:cNvPr>
          <p:cNvSpPr>
            <a:spLocks noGrp="1"/>
          </p:cNvSpPr>
          <p:nvPr>
            <p:ph type="title"/>
          </p:nvPr>
        </p:nvSpPr>
        <p:spPr>
          <a:xfrm>
            <a:off x="734591" y="976997"/>
            <a:ext cx="11034713" cy="1188227"/>
          </a:xfrm>
        </p:spPr>
        <p:txBody>
          <a:bodyPr/>
          <a:lstStyle/>
          <a:p>
            <a:r>
              <a:rPr lang="en-US" dirty="0"/>
              <a:t>Verifying income</a:t>
            </a:r>
          </a:p>
        </p:txBody>
      </p:sp>
      <p:sp>
        <p:nvSpPr>
          <p:cNvPr id="3" name="Slide Number Placeholder 2">
            <a:extLst>
              <a:ext uri="{FF2B5EF4-FFF2-40B4-BE49-F238E27FC236}">
                <a16:creationId xmlns:a16="http://schemas.microsoft.com/office/drawing/2014/main" id="{A13814F9-5423-143B-C725-9CC4BAC9D1B3}"/>
              </a:ext>
            </a:extLst>
          </p:cNvPr>
          <p:cNvSpPr>
            <a:spLocks noGrp="1"/>
          </p:cNvSpPr>
          <p:nvPr>
            <p:ph type="sldNum" sz="quarter" idx="4"/>
          </p:nvPr>
        </p:nvSpPr>
        <p:spPr/>
        <p:txBody>
          <a:bodyPr/>
          <a:lstStyle/>
          <a:p>
            <a:fld id="{C3DB2ADC-AF19-4574-8C10-79B5B04FCA27}" type="slidenum">
              <a:rPr lang="en-US" smtClean="0"/>
              <a:pPr/>
              <a:t>47</a:t>
            </a:fld>
            <a:endParaRPr lang="en-US" dirty="0"/>
          </a:p>
        </p:txBody>
      </p:sp>
      <p:sp>
        <p:nvSpPr>
          <p:cNvPr id="7" name="内容占位符 2">
            <a:extLst>
              <a:ext uri="{FF2B5EF4-FFF2-40B4-BE49-F238E27FC236}">
                <a16:creationId xmlns:a16="http://schemas.microsoft.com/office/drawing/2014/main" id="{1DE746D4-ABD7-4DF0-2B27-3C8A3DCF846A}"/>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In order to be certain that you are obtaining documentation from a family that truly represents their income, you must have a conversation with them to determine what you need.  </a:t>
            </a:r>
          </a:p>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For example, if you ask a single parent about her job and she tells you that she has worked at Walmart for the past 2 years, ask if she can give you a copy of her W-2 from the previous calendar year.  That would be the easiest form of documentation.</a:t>
            </a:r>
            <a:endParaRPr lang="en-US" altLang="zh-CN" sz="2800" kern="0" dirty="0">
              <a:solidFill>
                <a:srgbClr val="002164"/>
              </a:solidFill>
              <a:effectLst/>
              <a:latin typeface="Arial" panose="020B0604020202020204" pitchFamily="34"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3110368253"/>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7F9F-3A8A-CB25-C258-CF4C9FFFE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ADD14-22BE-FDDA-8CAE-3293BDF8A4EF}"/>
              </a:ext>
            </a:extLst>
          </p:cNvPr>
          <p:cNvSpPr>
            <a:spLocks noGrp="1"/>
          </p:cNvSpPr>
          <p:nvPr>
            <p:ph type="title"/>
          </p:nvPr>
        </p:nvSpPr>
        <p:spPr>
          <a:xfrm>
            <a:off x="734591" y="976997"/>
            <a:ext cx="11034713" cy="1188227"/>
          </a:xfrm>
        </p:spPr>
        <p:txBody>
          <a:bodyPr/>
          <a:lstStyle/>
          <a:p>
            <a:r>
              <a:rPr lang="en-US" dirty="0"/>
              <a:t>Verifying income</a:t>
            </a:r>
          </a:p>
        </p:txBody>
      </p:sp>
      <p:sp>
        <p:nvSpPr>
          <p:cNvPr id="3" name="Slide Number Placeholder 2">
            <a:extLst>
              <a:ext uri="{FF2B5EF4-FFF2-40B4-BE49-F238E27FC236}">
                <a16:creationId xmlns:a16="http://schemas.microsoft.com/office/drawing/2014/main" id="{96C128B5-AEC1-2DC4-43EC-B47FB878F87B}"/>
              </a:ext>
            </a:extLst>
          </p:cNvPr>
          <p:cNvSpPr>
            <a:spLocks noGrp="1"/>
          </p:cNvSpPr>
          <p:nvPr>
            <p:ph type="sldNum" sz="quarter" idx="4"/>
          </p:nvPr>
        </p:nvSpPr>
        <p:spPr/>
        <p:txBody>
          <a:bodyPr/>
          <a:lstStyle/>
          <a:p>
            <a:fld id="{C3DB2ADC-AF19-4574-8C10-79B5B04FCA27}" type="slidenum">
              <a:rPr lang="en-US" smtClean="0"/>
              <a:pPr/>
              <a:t>48</a:t>
            </a:fld>
            <a:endParaRPr lang="en-US" dirty="0"/>
          </a:p>
        </p:txBody>
      </p:sp>
      <p:sp>
        <p:nvSpPr>
          <p:cNvPr id="7" name="内容占位符 2">
            <a:extLst>
              <a:ext uri="{FF2B5EF4-FFF2-40B4-BE49-F238E27FC236}">
                <a16:creationId xmlns:a16="http://schemas.microsoft.com/office/drawing/2014/main" id="{B3847CAE-F6D3-9A2E-7307-F3F9CAA5CD3F}"/>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But determining income is not always as simple as a parent handing you a W-2.  That’s why you must understand what to ask for to represent their true income.</a:t>
            </a:r>
          </a:p>
          <a:p>
            <a:pPr marL="0" indent="0">
              <a:buFont typeface="Wingdings" pitchFamily="2" charset="2"/>
              <a:buNone/>
              <a:defRPr/>
            </a:pPr>
            <a:endPar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As a rule, you can always start the income conversation by asking if they can bring you a W-2 or other tax form from the previous calendar year.  They may agree to do that, but ask a few questions to see if that previous calendar year income is the best thing to accept.</a:t>
            </a: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377728976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FA013-7AC1-22F5-14E2-1067697F5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B16F7-0788-854F-EA37-B9343CF05A2B}"/>
              </a:ext>
            </a:extLst>
          </p:cNvPr>
          <p:cNvSpPr>
            <a:spLocks noGrp="1"/>
          </p:cNvSpPr>
          <p:nvPr>
            <p:ph type="title"/>
          </p:nvPr>
        </p:nvSpPr>
        <p:spPr>
          <a:xfrm>
            <a:off x="734591" y="976997"/>
            <a:ext cx="11034713" cy="1188227"/>
          </a:xfrm>
        </p:spPr>
        <p:txBody>
          <a:bodyPr/>
          <a:lstStyle/>
          <a:p>
            <a:r>
              <a:rPr lang="en-US" dirty="0"/>
              <a:t>Verifying income</a:t>
            </a:r>
          </a:p>
        </p:txBody>
      </p:sp>
      <p:sp>
        <p:nvSpPr>
          <p:cNvPr id="3" name="Slide Number Placeholder 2">
            <a:extLst>
              <a:ext uri="{FF2B5EF4-FFF2-40B4-BE49-F238E27FC236}">
                <a16:creationId xmlns:a16="http://schemas.microsoft.com/office/drawing/2014/main" id="{10978173-8B80-68C5-7CBB-629243BF067A}"/>
              </a:ext>
            </a:extLst>
          </p:cNvPr>
          <p:cNvSpPr>
            <a:spLocks noGrp="1"/>
          </p:cNvSpPr>
          <p:nvPr>
            <p:ph type="sldNum" sz="quarter" idx="4"/>
          </p:nvPr>
        </p:nvSpPr>
        <p:spPr/>
        <p:txBody>
          <a:bodyPr/>
          <a:lstStyle/>
          <a:p>
            <a:fld id="{C3DB2ADC-AF19-4574-8C10-79B5B04FCA27}" type="slidenum">
              <a:rPr lang="en-US" smtClean="0"/>
              <a:pPr/>
              <a:t>49</a:t>
            </a:fld>
            <a:endParaRPr lang="en-US" dirty="0"/>
          </a:p>
        </p:txBody>
      </p:sp>
      <p:sp>
        <p:nvSpPr>
          <p:cNvPr id="7" name="内容占位符 2">
            <a:extLst>
              <a:ext uri="{FF2B5EF4-FFF2-40B4-BE49-F238E27FC236}">
                <a16:creationId xmlns:a16="http://schemas.microsoft.com/office/drawing/2014/main" id="{C237842E-C4C8-9CD7-150B-8A3F2E962A09}"/>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rPr>
              <a:t>Here’s an example of when you </a:t>
            </a:r>
            <a:r>
              <a:rPr lang="en-US" altLang="zh-CN" sz="2400" u="sng" kern="0" dirty="0">
                <a:solidFill>
                  <a:srgbClr val="002164"/>
                </a:solidFill>
                <a:effectLst/>
                <a:latin typeface="Book Antiqua" panose="02040602050305030304" pitchFamily="18" charset="0"/>
                <a:ea typeface="宋体" pitchFamily="2" charset="-122"/>
                <a:cs typeface="Arial" panose="020B0604020202020204" pitchFamily="34" charset="0"/>
              </a:rPr>
              <a:t>wouldn’t </a:t>
            </a:r>
            <a:r>
              <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rPr>
              <a:t>want to accept a W-2:</a:t>
            </a:r>
          </a:p>
          <a:p>
            <a:pPr marL="0" indent="0">
              <a:buFont typeface="Wingdings" pitchFamily="2" charset="2"/>
              <a:buNone/>
              <a:defRPr/>
            </a:pPr>
            <a:endPar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rPr>
              <a:t>Mom tells you that her husband worked for a construction company for 6 years making $20 per hour but the company closed in October of last year.  Today is March 1 and her husband still hasn’t found another job.  She says she can provide last year’s tax information.  However, if you accept her tax form, will it really show the family’s true financial situation at this time?  No it won’t.  But if she can provide you with his unemployment documents for a recent 1 month period, that should be what you use to verify their income.</a:t>
            </a:r>
          </a:p>
          <a:p>
            <a:pPr marL="0" indent="0">
              <a:buFont typeface="Wingdings" pitchFamily="2" charset="2"/>
              <a:buNone/>
              <a:defRPr/>
            </a:pPr>
            <a:endParaRPr lang="zh-CN" altLang="en-US" sz="24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19645946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777958E-E73E-C5A9-C0E3-3DD9808453DB}"/>
              </a:ext>
            </a:extLst>
          </p:cNvPr>
          <p:cNvSpPr>
            <a:spLocks noGrp="1"/>
          </p:cNvSpPr>
          <p:nvPr>
            <p:ph sz="quarter" idx="11"/>
          </p:nvPr>
        </p:nvSpPr>
        <p:spPr>
          <a:xfrm>
            <a:off x="875295" y="1200291"/>
            <a:ext cx="4330448" cy="3362655"/>
          </a:xfrm>
        </p:spPr>
        <p:txBody>
          <a:bodyPr>
            <a:noAutofit/>
          </a:bodyPr>
          <a:lstStyle/>
          <a:p>
            <a:r>
              <a:rPr lang="en-US" sz="2400" noProof="1"/>
              <a:t>Our new recruitment year begins on March 1, 2025.  This is the day that parents can begin filling out an application for their child to be considered for the 25-26 school year.</a:t>
            </a:r>
          </a:p>
          <a:p>
            <a:r>
              <a:rPr lang="en-US" sz="2400" noProof="1"/>
              <a:t>On March 1, throw away the blank copies of the 24-25 enrollment applications and begin using the 25-26 version with parents.  </a:t>
            </a:r>
          </a:p>
        </p:txBody>
      </p:sp>
      <p:pic>
        <p:nvPicPr>
          <p:cNvPr id="14" name="Picture Placeholder 33" descr="A river with boats in it surrounded by trees">
            <a:extLst>
              <a:ext uri="{FF2B5EF4-FFF2-40B4-BE49-F238E27FC236}">
                <a16:creationId xmlns:a16="http://schemas.microsoft.com/office/drawing/2014/main" id="{C87A0E87-E987-D779-B17A-3A89F2E6F373}"/>
              </a:ext>
            </a:extLst>
          </p:cNvPr>
          <p:cNvPicPr>
            <a:picLocks noGrp="1" noChangeAspect="1"/>
          </p:cNvPicPr>
          <p:nvPr>
            <p:ph type="pic" sz="quarter" idx="10"/>
          </p:nvPr>
        </p:nvPicPr>
        <p:blipFill>
          <a:blip r:embed="rId3"/>
          <a:srcRect l="18580" r="18580"/>
          <a:stretch/>
        </p:blipFill>
        <p:spPr/>
      </p:pic>
    </p:spTree>
    <p:extLst>
      <p:ext uri="{BB962C8B-B14F-4D97-AF65-F5344CB8AC3E}">
        <p14:creationId xmlns:p14="http://schemas.microsoft.com/office/powerpoint/2010/main" val="209861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3C40A-FD0D-81C5-B055-5BD0AAD6C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4AB44-ABFC-9C82-0D6F-57A27A7D5224}"/>
              </a:ext>
            </a:extLst>
          </p:cNvPr>
          <p:cNvSpPr>
            <a:spLocks noGrp="1"/>
          </p:cNvSpPr>
          <p:nvPr>
            <p:ph type="title"/>
          </p:nvPr>
        </p:nvSpPr>
        <p:spPr>
          <a:xfrm>
            <a:off x="734591" y="976997"/>
            <a:ext cx="11034713" cy="1188227"/>
          </a:xfrm>
        </p:spPr>
        <p:txBody>
          <a:bodyPr/>
          <a:lstStyle/>
          <a:p>
            <a:r>
              <a:rPr lang="en-US" dirty="0"/>
              <a:t>Verifying income</a:t>
            </a:r>
          </a:p>
        </p:txBody>
      </p:sp>
      <p:sp>
        <p:nvSpPr>
          <p:cNvPr id="3" name="Slide Number Placeholder 2">
            <a:extLst>
              <a:ext uri="{FF2B5EF4-FFF2-40B4-BE49-F238E27FC236}">
                <a16:creationId xmlns:a16="http://schemas.microsoft.com/office/drawing/2014/main" id="{9BB08BB8-EEB9-BED6-6354-CC1BC000953C}"/>
              </a:ext>
            </a:extLst>
          </p:cNvPr>
          <p:cNvSpPr>
            <a:spLocks noGrp="1"/>
          </p:cNvSpPr>
          <p:nvPr>
            <p:ph type="sldNum" sz="quarter" idx="4"/>
          </p:nvPr>
        </p:nvSpPr>
        <p:spPr/>
        <p:txBody>
          <a:bodyPr/>
          <a:lstStyle/>
          <a:p>
            <a:fld id="{C3DB2ADC-AF19-4574-8C10-79B5B04FCA27}" type="slidenum">
              <a:rPr lang="en-US" smtClean="0"/>
              <a:pPr/>
              <a:t>50</a:t>
            </a:fld>
            <a:endParaRPr lang="en-US" dirty="0"/>
          </a:p>
        </p:txBody>
      </p:sp>
      <p:sp>
        <p:nvSpPr>
          <p:cNvPr id="7" name="内容占位符 2">
            <a:extLst>
              <a:ext uri="{FF2B5EF4-FFF2-40B4-BE49-F238E27FC236}">
                <a16:creationId xmlns:a16="http://schemas.microsoft.com/office/drawing/2014/main" id="{12AA93F3-FB4F-3019-D24F-18D02E753955}"/>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800" kern="0" dirty="0">
                <a:solidFill>
                  <a:srgbClr val="002164"/>
                </a:solidFill>
                <a:effectLst/>
                <a:latin typeface="Book Antiqua" panose="02040602050305030304" pitchFamily="18" charset="0"/>
                <a:sym typeface="Pangolin"/>
              </a:rPr>
              <a:t>Income must be obtained for a full, consecutive 1 month period if the parent is presenting pay stubs.  The ending period on the pay stub cannot be more than 30 days prior to the day you are accepting it.  </a:t>
            </a:r>
            <a:r>
              <a:rPr lang="en-US" sz="2800" i="1" kern="0" dirty="0">
                <a:solidFill>
                  <a:srgbClr val="002164"/>
                </a:solidFill>
                <a:effectLst/>
                <a:latin typeface="Book Antiqua" panose="02040602050305030304" pitchFamily="18" charset="0"/>
                <a:sym typeface="Pangolin"/>
              </a:rPr>
              <a:t>(Example on next slide)</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2800"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800" i="1" kern="0" dirty="0">
                <a:solidFill>
                  <a:srgbClr val="002164"/>
                </a:solidFill>
                <a:effectLst/>
                <a:latin typeface="Book Antiqua" panose="02040602050305030304" pitchFamily="18" charset="0"/>
                <a:sym typeface="Pangolin"/>
              </a:rPr>
              <a:t>Note:  You cannot use a letter/statement from a 3</a:t>
            </a:r>
            <a:r>
              <a:rPr lang="en-US" sz="2800" i="1" kern="0" baseline="30000" dirty="0">
                <a:solidFill>
                  <a:srgbClr val="002164"/>
                </a:solidFill>
                <a:effectLst/>
                <a:latin typeface="Book Antiqua" panose="02040602050305030304" pitchFamily="18" charset="0"/>
                <a:sym typeface="Pangolin"/>
              </a:rPr>
              <a:t>rd</a:t>
            </a:r>
            <a:r>
              <a:rPr lang="en-US" sz="2800" i="1" kern="0" dirty="0">
                <a:solidFill>
                  <a:srgbClr val="002164"/>
                </a:solidFill>
                <a:effectLst/>
                <a:latin typeface="Book Antiqua" panose="02040602050305030304" pitchFamily="18" charset="0"/>
                <a:sym typeface="Pangolin"/>
              </a:rPr>
              <a:t> party, such as Community Based Services, to verify a family’s income</a:t>
            </a: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941240552"/>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42B52A6-471B-81CC-521E-069CC5FC3026}"/>
              </a:ext>
            </a:extLst>
          </p:cNvPr>
          <p:cNvSpPr>
            <a:spLocks noGrp="1" noChangeArrowheads="1"/>
          </p:cNvSpPr>
          <p:nvPr>
            <p:ph type="title"/>
          </p:nvPr>
        </p:nvSpPr>
        <p:spPr>
          <a:xfrm>
            <a:off x="2573338" y="1062039"/>
            <a:ext cx="7021512" cy="1000125"/>
          </a:xfrm>
        </p:spPr>
        <p:txBody>
          <a:bodyPr/>
          <a:lstStyle/>
          <a:p>
            <a:pPr eaLnBrk="1" fontAlgn="auto" hangingPunct="1">
              <a:buClr>
                <a:srgbClr val="2A95B7"/>
              </a:buClr>
              <a:buFont typeface="Patrick Hand SC"/>
              <a:buNone/>
              <a:defRPr/>
            </a:pPr>
            <a:r>
              <a:rPr lang="en-US" altLang="en-US" sz="3000" b="1">
                <a:solidFill>
                  <a:schemeClr val="bg1">
                    <a:lumMod val="75000"/>
                    <a:lumOff val="25000"/>
                  </a:schemeClr>
                </a:solidFill>
                <a:latin typeface="Patrick Hand SC"/>
                <a:ea typeface="Patrick Hand SC"/>
                <a:cs typeface="Patrick Hand SC"/>
                <a:sym typeface="Patrick Hand SC"/>
              </a:rPr>
              <a:t>Determining Income</a:t>
            </a:r>
          </a:p>
        </p:txBody>
      </p:sp>
      <p:sp>
        <p:nvSpPr>
          <p:cNvPr id="117763" name="Slide Number Placeholder 4">
            <a:extLst>
              <a:ext uri="{FF2B5EF4-FFF2-40B4-BE49-F238E27FC236}">
                <a16:creationId xmlns:a16="http://schemas.microsoft.com/office/drawing/2014/main" id="{0038FFF6-5255-46B4-F8E6-E739FA06DD8B}"/>
              </a:ext>
            </a:extLst>
          </p:cNvPr>
          <p:cNvSpPr>
            <a:spLocks noGrp="1"/>
          </p:cNvSpPr>
          <p:nvPr>
            <p:ph type="sldNum" sz="quarter" idx="4294967295"/>
          </p:nvPr>
        </p:nvSpPr>
        <p:spPr bwMode="auto">
          <a:xfrm>
            <a:off x="1524000" y="6172200"/>
            <a:ext cx="10668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fontAlgn="base">
              <a:spcBef>
                <a:spcPct val="20000"/>
              </a:spcBef>
              <a:spcAft>
                <a:spcPct val="0"/>
              </a:spcAft>
              <a:buClr>
                <a:srgbClr val="CCCCCC"/>
              </a:buClr>
              <a:buSzPct val="90000"/>
            </a:pPr>
            <a:fld id="{3B560CAD-2131-4BEF-9675-79BC8746A1ED}" type="slidenum">
              <a:rPr lang="en-US" altLang="en-US" sz="1200">
                <a:solidFill>
                  <a:srgbClr val="000000"/>
                </a:solidFill>
                <a:cs typeface="Tahoma" panose="020B0604030504040204" pitchFamily="34" charset="0"/>
              </a:rPr>
              <a:pPr algn="ctr" fontAlgn="base">
                <a:spcBef>
                  <a:spcPct val="20000"/>
                </a:spcBef>
                <a:spcAft>
                  <a:spcPct val="0"/>
                </a:spcAft>
                <a:buClr>
                  <a:srgbClr val="CCCCCC"/>
                </a:buClr>
                <a:buSzPct val="90000"/>
              </a:pPr>
              <a:t>51</a:t>
            </a:fld>
            <a:endParaRPr lang="en-US" altLang="en-US" sz="1200">
              <a:solidFill>
                <a:srgbClr val="000000"/>
              </a:solidFill>
              <a:cs typeface="Tahoma" panose="020B0604030504040204" pitchFamily="34" charset="0"/>
            </a:endParaRPr>
          </a:p>
        </p:txBody>
      </p:sp>
      <p:sp>
        <p:nvSpPr>
          <p:cNvPr id="117764" name="Text Box 3">
            <a:extLst>
              <a:ext uri="{FF2B5EF4-FFF2-40B4-BE49-F238E27FC236}">
                <a16:creationId xmlns:a16="http://schemas.microsoft.com/office/drawing/2014/main" id="{4E5A4EDF-D7E6-4968-7E4A-C6D8519F8565}"/>
              </a:ext>
            </a:extLst>
          </p:cNvPr>
          <p:cNvSpPr txBox="1">
            <a:spLocks noChangeArrowheads="1"/>
          </p:cNvSpPr>
          <p:nvPr/>
        </p:nvSpPr>
        <p:spPr bwMode="auto">
          <a:xfrm>
            <a:off x="2286000" y="2286000"/>
            <a:ext cx="7848600"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342900" indent="-342900">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fontAlgn="base">
              <a:spcBef>
                <a:spcPct val="50000"/>
              </a:spcBef>
              <a:spcAft>
                <a:spcPct val="0"/>
              </a:spcAft>
              <a:buClr>
                <a:srgbClr val="CCCCCC"/>
              </a:buClr>
              <a:buSzPct val="90000"/>
            </a:pPr>
            <a:endParaRPr lang="en-US" altLang="en-US">
              <a:solidFill>
                <a:srgbClr val="000000"/>
              </a:solidFill>
              <a:cs typeface="Tahoma" panose="020B0604030504040204" pitchFamily="34" charset="0"/>
            </a:endParaRPr>
          </a:p>
        </p:txBody>
      </p:sp>
      <p:pic>
        <p:nvPicPr>
          <p:cNvPr id="117765" name="Picture 1">
            <a:extLst>
              <a:ext uri="{FF2B5EF4-FFF2-40B4-BE49-F238E27FC236}">
                <a16:creationId xmlns:a16="http://schemas.microsoft.com/office/drawing/2014/main" id="{D36483AB-B3F7-22AA-A7C5-02E253AAE8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1381" y="849855"/>
            <a:ext cx="8664055"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C9DD111-26F3-E76E-A666-93FE3EA82DE7}"/>
              </a:ext>
            </a:extLst>
          </p:cNvPr>
          <p:cNvSpPr/>
          <p:nvPr/>
        </p:nvSpPr>
        <p:spPr>
          <a:xfrm>
            <a:off x="9197788" y="2286000"/>
            <a:ext cx="1197162" cy="207423"/>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FFFFFF"/>
              </a:solidFill>
              <a:latin typeface="Arial"/>
            </a:endParaRPr>
          </a:p>
        </p:txBody>
      </p:sp>
      <p:sp>
        <p:nvSpPr>
          <p:cNvPr id="2" name="Rectangle 1">
            <a:extLst>
              <a:ext uri="{FF2B5EF4-FFF2-40B4-BE49-F238E27FC236}">
                <a16:creationId xmlns:a16="http://schemas.microsoft.com/office/drawing/2014/main" id="{5EBB9325-C360-696C-5EB3-886F8EA943F7}"/>
              </a:ext>
            </a:extLst>
          </p:cNvPr>
          <p:cNvSpPr/>
          <p:nvPr/>
        </p:nvSpPr>
        <p:spPr>
          <a:xfrm>
            <a:off x="5197736" y="3095254"/>
            <a:ext cx="898264" cy="239617"/>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FFFFFF"/>
              </a:solidFill>
              <a:latin typeface="Arial"/>
            </a:endParaRPr>
          </a:p>
        </p:txBody>
      </p:sp>
      <p:sp>
        <p:nvSpPr>
          <p:cNvPr id="4" name="Rectangle 3">
            <a:extLst>
              <a:ext uri="{FF2B5EF4-FFF2-40B4-BE49-F238E27FC236}">
                <a16:creationId xmlns:a16="http://schemas.microsoft.com/office/drawing/2014/main" id="{0731CAD9-89B7-799F-73CF-95B46A0FE0BD}"/>
              </a:ext>
            </a:extLst>
          </p:cNvPr>
          <p:cNvSpPr/>
          <p:nvPr/>
        </p:nvSpPr>
        <p:spPr>
          <a:xfrm>
            <a:off x="6350597" y="1328310"/>
            <a:ext cx="1717638" cy="220791"/>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FFFFFF"/>
              </a:solidFill>
              <a:latin typeface="Aria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7C728-69F3-1915-54ED-A4D453138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A696A-7019-D863-DE1D-C5F78A9AD592}"/>
              </a:ext>
            </a:extLst>
          </p:cNvPr>
          <p:cNvSpPr>
            <a:spLocks noGrp="1"/>
          </p:cNvSpPr>
          <p:nvPr>
            <p:ph type="title"/>
          </p:nvPr>
        </p:nvSpPr>
        <p:spPr>
          <a:xfrm>
            <a:off x="734591" y="976997"/>
            <a:ext cx="11034713" cy="1188227"/>
          </a:xfrm>
        </p:spPr>
        <p:txBody>
          <a:bodyPr/>
          <a:lstStyle/>
          <a:p>
            <a:r>
              <a:rPr lang="en-US" dirty="0"/>
              <a:t>Verifying income</a:t>
            </a:r>
          </a:p>
        </p:txBody>
      </p:sp>
      <p:sp>
        <p:nvSpPr>
          <p:cNvPr id="3" name="Slide Number Placeholder 2">
            <a:extLst>
              <a:ext uri="{FF2B5EF4-FFF2-40B4-BE49-F238E27FC236}">
                <a16:creationId xmlns:a16="http://schemas.microsoft.com/office/drawing/2014/main" id="{3D3A3A0D-8ED1-5D3E-CC01-7026A4667922}"/>
              </a:ext>
            </a:extLst>
          </p:cNvPr>
          <p:cNvSpPr>
            <a:spLocks noGrp="1"/>
          </p:cNvSpPr>
          <p:nvPr>
            <p:ph type="sldNum" sz="quarter" idx="4"/>
          </p:nvPr>
        </p:nvSpPr>
        <p:spPr/>
        <p:txBody>
          <a:bodyPr/>
          <a:lstStyle/>
          <a:p>
            <a:fld id="{C3DB2ADC-AF19-4574-8C10-79B5B04FCA27}" type="slidenum">
              <a:rPr lang="en-US" smtClean="0"/>
              <a:pPr/>
              <a:t>52</a:t>
            </a:fld>
            <a:endParaRPr lang="en-US" dirty="0"/>
          </a:p>
        </p:txBody>
      </p:sp>
      <p:sp>
        <p:nvSpPr>
          <p:cNvPr id="7" name="内容占位符 2">
            <a:extLst>
              <a:ext uri="{FF2B5EF4-FFF2-40B4-BE49-F238E27FC236}">
                <a16:creationId xmlns:a16="http://schemas.microsoft.com/office/drawing/2014/main" id="{D1F30010-464E-84D0-C9AE-B74224641984}"/>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800" kern="0" dirty="0">
                <a:solidFill>
                  <a:srgbClr val="002164"/>
                </a:solidFill>
                <a:effectLst/>
                <a:latin typeface="Book Antiqua" panose="02040602050305030304" pitchFamily="18" charset="0"/>
                <a:sym typeface="Pangolin"/>
              </a:rPr>
              <a:t>But what if a parent cannot provide last year’s tax information, pay stubs, or any other document that verifies their income?</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2800"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800" kern="0" dirty="0">
                <a:solidFill>
                  <a:srgbClr val="002164"/>
                </a:solidFill>
                <a:effectLst/>
                <a:latin typeface="Book Antiqua" panose="02040602050305030304" pitchFamily="18" charset="0"/>
                <a:sym typeface="Pangolin"/>
              </a:rPr>
              <a:t>For instance, if a person mows grass for a living and receives cash for payment, they wouldn’t have a document to prove their income.  So what should the interviewer ask for? </a:t>
            </a: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782904757"/>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C90DA-BCE3-52B3-460E-C95EBD07F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48565-70DD-7D50-00AE-C76A2BA1A6ED}"/>
              </a:ext>
            </a:extLst>
          </p:cNvPr>
          <p:cNvSpPr>
            <a:spLocks noGrp="1"/>
          </p:cNvSpPr>
          <p:nvPr>
            <p:ph type="title"/>
          </p:nvPr>
        </p:nvSpPr>
        <p:spPr>
          <a:xfrm>
            <a:off x="734591" y="976997"/>
            <a:ext cx="11034713" cy="1188227"/>
          </a:xfrm>
        </p:spPr>
        <p:txBody>
          <a:bodyPr/>
          <a:lstStyle/>
          <a:p>
            <a:r>
              <a:rPr lang="en-US" dirty="0"/>
              <a:t>Verifying income</a:t>
            </a:r>
          </a:p>
        </p:txBody>
      </p:sp>
      <p:sp>
        <p:nvSpPr>
          <p:cNvPr id="3" name="Slide Number Placeholder 2">
            <a:extLst>
              <a:ext uri="{FF2B5EF4-FFF2-40B4-BE49-F238E27FC236}">
                <a16:creationId xmlns:a16="http://schemas.microsoft.com/office/drawing/2014/main" id="{AA7F548F-06C5-8377-9087-977DD2228508}"/>
              </a:ext>
            </a:extLst>
          </p:cNvPr>
          <p:cNvSpPr>
            <a:spLocks noGrp="1"/>
          </p:cNvSpPr>
          <p:nvPr>
            <p:ph type="sldNum" sz="quarter" idx="4"/>
          </p:nvPr>
        </p:nvSpPr>
        <p:spPr/>
        <p:txBody>
          <a:bodyPr/>
          <a:lstStyle/>
          <a:p>
            <a:fld id="{C3DB2ADC-AF19-4574-8C10-79B5B04FCA27}" type="slidenum">
              <a:rPr lang="en-US" smtClean="0"/>
              <a:pPr/>
              <a:t>53</a:t>
            </a:fld>
            <a:endParaRPr lang="en-US" dirty="0"/>
          </a:p>
        </p:txBody>
      </p:sp>
      <p:sp>
        <p:nvSpPr>
          <p:cNvPr id="7" name="内容占位符 2">
            <a:extLst>
              <a:ext uri="{FF2B5EF4-FFF2-40B4-BE49-F238E27FC236}">
                <a16:creationId xmlns:a16="http://schemas.microsoft.com/office/drawing/2014/main" id="{9F664DA5-F2BB-15F8-B24F-B305E11FFA30}"/>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800" kern="0" dirty="0">
                <a:solidFill>
                  <a:srgbClr val="002164"/>
                </a:solidFill>
                <a:effectLst/>
                <a:latin typeface="Book Antiqua" panose="02040602050305030304" pitchFamily="18" charset="0"/>
                <a:sym typeface="Pangolin"/>
              </a:rPr>
              <a:t>When a parent has income that can’t be proved by a document from an employer, you could accept a written statement from either the </a:t>
            </a:r>
            <a:r>
              <a:rPr lang="en-US" sz="2800" u="sng" kern="0" dirty="0">
                <a:solidFill>
                  <a:srgbClr val="002164"/>
                </a:solidFill>
                <a:effectLst/>
                <a:latin typeface="Book Antiqua" panose="02040602050305030304" pitchFamily="18" charset="0"/>
                <a:sym typeface="Pangolin"/>
              </a:rPr>
              <a:t>employer</a:t>
            </a:r>
            <a:r>
              <a:rPr lang="en-US" sz="2800" kern="0" dirty="0">
                <a:solidFill>
                  <a:srgbClr val="002164"/>
                </a:solidFill>
                <a:effectLst/>
                <a:latin typeface="Book Antiqua" panose="02040602050305030304" pitchFamily="18" charset="0"/>
                <a:sym typeface="Pangolin"/>
              </a:rPr>
              <a:t> OR the </a:t>
            </a:r>
            <a:r>
              <a:rPr lang="en-US" sz="2800" u="sng" kern="0" dirty="0">
                <a:solidFill>
                  <a:srgbClr val="002164"/>
                </a:solidFill>
                <a:effectLst/>
                <a:latin typeface="Book Antiqua" panose="02040602050305030304" pitchFamily="18" charset="0"/>
                <a:sym typeface="Pangolin"/>
              </a:rPr>
              <a:t>parent</a:t>
            </a:r>
            <a:r>
              <a:rPr lang="en-US" sz="2800" kern="0" dirty="0">
                <a:solidFill>
                  <a:srgbClr val="002164"/>
                </a:solidFill>
                <a:effectLst/>
                <a:latin typeface="Book Antiqua" panose="02040602050305030304" pitchFamily="18" charset="0"/>
                <a:sym typeface="Pangolin"/>
              </a:rPr>
              <a:t> that shows the amount they receive.  The statement must show an amount and a time period.  For example, the statement could look like this…………………</a:t>
            </a: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3585030015"/>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5746" y="1529862"/>
            <a:ext cx="6049108" cy="1815882"/>
          </a:xfrm>
          <a:prstGeom prst="rect">
            <a:avLst/>
          </a:prstGeom>
          <a:noFill/>
        </p:spPr>
        <p:txBody>
          <a:bodyPr wrap="square" rtlCol="0">
            <a:spAutoFit/>
          </a:bodyPr>
          <a:lstStyle/>
          <a:p>
            <a:pPr fontAlgn="base">
              <a:spcBef>
                <a:spcPct val="0"/>
              </a:spcBef>
              <a:spcAft>
                <a:spcPct val="0"/>
              </a:spcAft>
            </a:pPr>
            <a:r>
              <a:rPr lang="en-US" sz="2800" b="1" dirty="0">
                <a:solidFill>
                  <a:srgbClr val="000000"/>
                </a:solidFill>
                <a:latin typeface="Segoe Print" panose="02000600000000000000" pitchFamily="2" charset="0"/>
                <a:ea typeface="Gulim" pitchFamily="34" charset="-127"/>
              </a:rPr>
              <a:t>I make $200 per month mowing grass for my neighbors.</a:t>
            </a:r>
          </a:p>
          <a:p>
            <a:pPr fontAlgn="base">
              <a:spcBef>
                <a:spcPct val="0"/>
              </a:spcBef>
              <a:spcAft>
                <a:spcPct val="0"/>
              </a:spcAft>
            </a:pPr>
            <a:endParaRPr lang="en-US" sz="2800" dirty="0">
              <a:solidFill>
                <a:srgbClr val="000000"/>
              </a:solidFill>
              <a:latin typeface="Segoe Print" panose="02000600000000000000" pitchFamily="2" charset="0"/>
              <a:ea typeface="Gulim" pitchFamily="34" charset="-127"/>
            </a:endParaRPr>
          </a:p>
          <a:p>
            <a:pPr fontAlgn="base">
              <a:spcBef>
                <a:spcPct val="0"/>
              </a:spcBef>
              <a:spcAft>
                <a:spcPct val="0"/>
              </a:spcAft>
            </a:pPr>
            <a:r>
              <a:rPr lang="en-US" sz="2800" b="1" i="1" dirty="0">
                <a:solidFill>
                  <a:srgbClr val="0070C0"/>
                </a:solidFill>
                <a:latin typeface="Bradley Hand ITC" panose="03070402050302030203" pitchFamily="66" charset="0"/>
                <a:ea typeface="Gulim" pitchFamily="34" charset="-127"/>
              </a:rPr>
              <a:t>Walter White</a:t>
            </a:r>
          </a:p>
        </p:txBody>
      </p:sp>
      <p:sp>
        <p:nvSpPr>
          <p:cNvPr id="3" name="TextBox 2">
            <a:extLst>
              <a:ext uri="{FF2B5EF4-FFF2-40B4-BE49-F238E27FC236}">
                <a16:creationId xmlns:a16="http://schemas.microsoft.com/office/drawing/2014/main" id="{695CE15C-D858-C98A-CB89-33E577634C2A}"/>
              </a:ext>
            </a:extLst>
          </p:cNvPr>
          <p:cNvSpPr txBox="1"/>
          <p:nvPr/>
        </p:nvSpPr>
        <p:spPr>
          <a:xfrm>
            <a:off x="3185746" y="3345744"/>
            <a:ext cx="6049108" cy="523220"/>
          </a:xfrm>
          <a:prstGeom prst="rect">
            <a:avLst/>
          </a:prstGeom>
          <a:noFill/>
        </p:spPr>
        <p:txBody>
          <a:bodyPr wrap="square" rtlCol="0">
            <a:spAutoFit/>
          </a:bodyPr>
          <a:lstStyle/>
          <a:p>
            <a:pPr fontAlgn="base">
              <a:spcBef>
                <a:spcPct val="0"/>
              </a:spcBef>
              <a:spcAft>
                <a:spcPct val="0"/>
              </a:spcAft>
            </a:pPr>
            <a:r>
              <a:rPr lang="en-US" sz="2800" b="1" dirty="0">
                <a:solidFill>
                  <a:srgbClr val="000000"/>
                </a:solidFill>
                <a:latin typeface="Segoe Print" panose="02000600000000000000" pitchFamily="2" charset="0"/>
                <a:ea typeface="Gulim" pitchFamily="34" charset="-127"/>
              </a:rPr>
              <a:t>3/19/25</a:t>
            </a:r>
            <a:endParaRPr lang="en-US" sz="2800" b="1" i="1" dirty="0">
              <a:solidFill>
                <a:srgbClr val="0070C0"/>
              </a:solidFill>
              <a:latin typeface="Bradley Hand ITC" panose="03070402050302030203" pitchFamily="66" charset="0"/>
              <a:ea typeface="Gulim" pitchFamily="34" charset="-127"/>
            </a:endParaRPr>
          </a:p>
        </p:txBody>
      </p:sp>
    </p:spTree>
    <p:extLst>
      <p:ext uri="{BB962C8B-B14F-4D97-AF65-F5344CB8AC3E}">
        <p14:creationId xmlns:p14="http://schemas.microsoft.com/office/powerpoint/2010/main" val="2330317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5DF5F-DBB9-EEB8-D550-0B91CD402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81033-C560-E7E1-80AD-92D4F2077B5F}"/>
              </a:ext>
            </a:extLst>
          </p:cNvPr>
          <p:cNvSpPr>
            <a:spLocks noGrp="1"/>
          </p:cNvSpPr>
          <p:nvPr>
            <p:ph type="title"/>
          </p:nvPr>
        </p:nvSpPr>
        <p:spPr>
          <a:xfrm>
            <a:off x="734591" y="976997"/>
            <a:ext cx="11034713" cy="1188227"/>
          </a:xfrm>
        </p:spPr>
        <p:txBody>
          <a:bodyPr/>
          <a:lstStyle/>
          <a:p>
            <a:r>
              <a:rPr lang="en-US" dirty="0"/>
              <a:t>Verifying income</a:t>
            </a:r>
          </a:p>
        </p:txBody>
      </p:sp>
      <p:sp>
        <p:nvSpPr>
          <p:cNvPr id="3" name="Slide Number Placeholder 2">
            <a:extLst>
              <a:ext uri="{FF2B5EF4-FFF2-40B4-BE49-F238E27FC236}">
                <a16:creationId xmlns:a16="http://schemas.microsoft.com/office/drawing/2014/main" id="{C16744C8-87BB-3A51-842C-49AA780B92A4}"/>
              </a:ext>
            </a:extLst>
          </p:cNvPr>
          <p:cNvSpPr>
            <a:spLocks noGrp="1"/>
          </p:cNvSpPr>
          <p:nvPr>
            <p:ph type="sldNum" sz="quarter" idx="4"/>
          </p:nvPr>
        </p:nvSpPr>
        <p:spPr/>
        <p:txBody>
          <a:bodyPr/>
          <a:lstStyle/>
          <a:p>
            <a:fld id="{C3DB2ADC-AF19-4574-8C10-79B5B04FCA27}" type="slidenum">
              <a:rPr lang="en-US" smtClean="0"/>
              <a:pPr/>
              <a:t>55</a:t>
            </a:fld>
            <a:endParaRPr lang="en-US" dirty="0"/>
          </a:p>
        </p:txBody>
      </p:sp>
      <p:sp>
        <p:nvSpPr>
          <p:cNvPr id="7" name="内容占位符 2">
            <a:extLst>
              <a:ext uri="{FF2B5EF4-FFF2-40B4-BE49-F238E27FC236}">
                <a16:creationId xmlns:a16="http://schemas.microsoft.com/office/drawing/2014/main" id="{DA0FF26E-7A3D-A697-BD1B-0FF723335E1D}"/>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800" kern="0" dirty="0">
                <a:solidFill>
                  <a:srgbClr val="002164"/>
                </a:solidFill>
                <a:effectLst/>
                <a:latin typeface="Book Antiqua" panose="02040602050305030304" pitchFamily="18" charset="0"/>
                <a:sym typeface="Pangolin"/>
              </a:rPr>
              <a:t>What should I do in a situation when the parent says they don’t have any income?</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2800" kern="0" dirty="0">
              <a:solidFill>
                <a:srgbClr val="002164"/>
              </a:solidFill>
              <a:effectLst/>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800" kern="0" dirty="0">
                <a:solidFill>
                  <a:srgbClr val="002164"/>
                </a:solidFill>
                <a:effectLst/>
                <a:latin typeface="Book Antiqua" panose="02040602050305030304" pitchFamily="18" charset="0"/>
                <a:sym typeface="Pangolin"/>
              </a:rPr>
              <a:t>After having a conversation with the parent, if you feel that he/she truly doesn’t have an income AND doesn’t receive SNAP, you will need to fill out a Zero Income form that describes the situation.  It looks like this………………….</a:t>
            </a: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736081983"/>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900"/>
          <a:stretch/>
        </p:blipFill>
        <p:spPr bwMode="auto">
          <a:xfrm>
            <a:off x="2894014" y="334109"/>
            <a:ext cx="6402387" cy="623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129107">
            <a:off x="5462562" y="2666151"/>
            <a:ext cx="5169877" cy="1569660"/>
          </a:xfrm>
          <a:prstGeom prst="rect">
            <a:avLst/>
          </a:prstGeom>
          <a:noFill/>
        </p:spPr>
        <p:txBody>
          <a:bodyPr wrap="square" rtlCol="0">
            <a:spAutoFit/>
          </a:bodyPr>
          <a:lstStyle/>
          <a:p>
            <a:pPr algn="ctr" fontAlgn="base">
              <a:spcBef>
                <a:spcPct val="0"/>
              </a:spcBef>
              <a:spcAft>
                <a:spcPct val="0"/>
              </a:spcAft>
            </a:pPr>
            <a:r>
              <a:rPr lang="en-US" sz="3200" dirty="0">
                <a:solidFill>
                  <a:srgbClr val="0070C0"/>
                </a:solidFill>
                <a:effectLst>
                  <a:outerShdw blurRad="38100" dist="38100" dir="2700000" algn="tl">
                    <a:srgbClr val="000000">
                      <a:alpha val="43137"/>
                    </a:srgbClr>
                  </a:outerShdw>
                </a:effectLst>
                <a:latin typeface="Times New Roman" pitchFamily="18" charset="0"/>
                <a:ea typeface="Gulim" pitchFamily="34" charset="-127"/>
              </a:rPr>
              <a:t>All 3 questions must be answered, signed and dated by both parties</a:t>
            </a:r>
          </a:p>
        </p:txBody>
      </p:sp>
    </p:spTree>
    <p:extLst>
      <p:ext uri="{BB962C8B-B14F-4D97-AF65-F5344CB8AC3E}">
        <p14:creationId xmlns:p14="http://schemas.microsoft.com/office/powerpoint/2010/main" val="2020405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3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23061-502F-3C10-5C13-643F0DBF5D0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BDDEC0-81AB-9DFE-E5EA-E7D0BC0B154E}"/>
              </a:ext>
            </a:extLst>
          </p:cNvPr>
          <p:cNvSpPr>
            <a:spLocks noGrp="1"/>
          </p:cNvSpPr>
          <p:nvPr>
            <p:ph type="sldNum" sz="quarter" idx="4"/>
          </p:nvPr>
        </p:nvSpPr>
        <p:spPr/>
        <p:txBody>
          <a:bodyPr/>
          <a:lstStyle/>
          <a:p>
            <a:fld id="{C3DB2ADC-AF19-4574-8C10-79B5B04FCA27}" type="slidenum">
              <a:rPr lang="en-US" smtClean="0"/>
              <a:pPr/>
              <a:t>57</a:t>
            </a:fld>
            <a:endParaRPr lang="en-US" dirty="0"/>
          </a:p>
        </p:txBody>
      </p:sp>
      <p:sp>
        <p:nvSpPr>
          <p:cNvPr id="7" name="内容占位符 2">
            <a:extLst>
              <a:ext uri="{FF2B5EF4-FFF2-40B4-BE49-F238E27FC236}">
                <a16:creationId xmlns:a16="http://schemas.microsoft.com/office/drawing/2014/main" id="{ADBC3BDF-9E5E-59C6-AC1F-A3ABEC811288}"/>
              </a:ext>
            </a:extLst>
          </p:cNvPr>
          <p:cNvSpPr txBox="1">
            <a:spLocks/>
          </p:cNvSpPr>
          <p:nvPr/>
        </p:nvSpPr>
        <p:spPr bwMode="auto">
          <a:xfrm>
            <a:off x="921357" y="828726"/>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sz="24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2400" kern="0" dirty="0">
              <a:solidFill>
                <a:srgbClr val="002164"/>
              </a:solidFill>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400" kern="0" dirty="0">
                <a:solidFill>
                  <a:srgbClr val="002164"/>
                </a:solidFill>
                <a:effectLst/>
                <a:latin typeface="Book Antiqua" panose="02040602050305030304" pitchFamily="18" charset="0"/>
                <a:sym typeface="Pangolin"/>
              </a:rPr>
              <a:t>How many families do you think we have with no income </a:t>
            </a:r>
            <a:r>
              <a:rPr lang="en-US" sz="2400" u="sng" kern="0" dirty="0">
                <a:solidFill>
                  <a:srgbClr val="002164"/>
                </a:solidFill>
                <a:effectLst/>
                <a:latin typeface="Book Antiqua" panose="02040602050305030304" pitchFamily="18" charset="0"/>
                <a:sym typeface="Pangolin"/>
              </a:rPr>
              <a:t>AND don’t receive SNAP</a:t>
            </a:r>
            <a:r>
              <a:rPr lang="en-US" sz="2400" kern="0" dirty="0">
                <a:solidFill>
                  <a:srgbClr val="002164"/>
                </a:solidFill>
                <a:effectLst/>
                <a:latin typeface="Book Antiqua" panose="02040602050305030304" pitchFamily="18" charset="0"/>
                <a:sym typeface="Pangolin"/>
              </a:rPr>
              <a:t>? </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2400" kern="0" dirty="0">
              <a:solidFill>
                <a:srgbClr val="002164"/>
              </a:solidFill>
              <a:latin typeface="Book Antiqua" panose="02040602050305030304" pitchFamily="18"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400" u="sng" kern="0" dirty="0">
                <a:solidFill>
                  <a:srgbClr val="C00000"/>
                </a:solidFill>
                <a:effectLst/>
                <a:latin typeface="Book Antiqua" panose="02040602050305030304" pitchFamily="18" charset="0"/>
                <a:sym typeface="Pangolin"/>
              </a:rPr>
              <a:t>Answer:  </a:t>
            </a:r>
            <a:r>
              <a:rPr lang="en-US" sz="2400" kern="0" dirty="0">
                <a:solidFill>
                  <a:srgbClr val="C00000"/>
                </a:solidFill>
                <a:effectLst/>
                <a:latin typeface="Book Antiqua" panose="02040602050305030304" pitchFamily="18" charset="0"/>
                <a:sym typeface="Pangolin"/>
              </a:rPr>
              <a:t>95 families (8.5%) are listed as Zero Income without any Categorically Eligible situation, including SNAP benefits.  61 of those families are in Pike which totals 14.9% of Pike’s entire enrollment.</a:t>
            </a:r>
          </a:p>
          <a:p>
            <a:pPr marL="0" indent="0">
              <a:buFont typeface="Wingdings" pitchFamily="2" charset="2"/>
              <a:buNone/>
              <a:defRPr/>
            </a:pPr>
            <a:endParaRPr lang="en-US" altLang="zh-CN" sz="2400" i="1" kern="0" dirty="0">
              <a:solidFill>
                <a:srgbClr val="002164"/>
              </a:solidFill>
              <a:effectLst/>
              <a:latin typeface="Arial" panose="020B0604020202020204" pitchFamily="34" charset="0"/>
              <a:ea typeface="宋体" pitchFamily="2" charset="-122"/>
              <a:cs typeface="Arial" panose="020B0604020202020204" pitchFamily="34" charset="0"/>
            </a:endParaRPr>
          </a:p>
          <a:p>
            <a:pPr marL="0" indent="0">
              <a:buFont typeface="Wingdings" pitchFamily="2" charset="2"/>
              <a:buNone/>
              <a:defRPr/>
            </a:pPr>
            <a:r>
              <a:rPr lang="en-US" altLang="zh-CN" sz="2400" b="0" i="1" kern="0" dirty="0">
                <a:solidFill>
                  <a:srgbClr val="002164"/>
                </a:solidFill>
                <a:latin typeface="Arial" panose="020B0604020202020204" pitchFamily="34" charset="0"/>
                <a:ea typeface="宋体" pitchFamily="2" charset="-122"/>
                <a:cs typeface="Arial" panose="020B0604020202020204" pitchFamily="34" charset="0"/>
              </a:rPr>
              <a:t>Note:  42 of the 95 have private insurance</a:t>
            </a:r>
            <a:endParaRPr lang="zh-CN" altLang="en-US" sz="2400" b="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5936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 calcmode="lin" valueType="num">
                                      <p:cBhvr>
                                        <p:cTn id="14"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p:cTn id="21"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D60D4-405F-5FCE-0356-410CA83AD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75B9D-A297-26B5-93A5-4E37733B08CA}"/>
              </a:ext>
            </a:extLst>
          </p:cNvPr>
          <p:cNvSpPr>
            <a:spLocks noGrp="1"/>
          </p:cNvSpPr>
          <p:nvPr>
            <p:ph type="title"/>
          </p:nvPr>
        </p:nvSpPr>
        <p:spPr>
          <a:xfrm>
            <a:off x="734591" y="976997"/>
            <a:ext cx="11034713" cy="1188227"/>
          </a:xfrm>
        </p:spPr>
        <p:txBody>
          <a:bodyPr/>
          <a:lstStyle/>
          <a:p>
            <a:r>
              <a:rPr lang="en-US" dirty="0"/>
              <a:t>Verifying income</a:t>
            </a:r>
          </a:p>
        </p:txBody>
      </p:sp>
      <p:sp>
        <p:nvSpPr>
          <p:cNvPr id="3" name="Slide Number Placeholder 2">
            <a:extLst>
              <a:ext uri="{FF2B5EF4-FFF2-40B4-BE49-F238E27FC236}">
                <a16:creationId xmlns:a16="http://schemas.microsoft.com/office/drawing/2014/main" id="{BC7CD04A-B49E-1867-8E86-60C5316D8EBC}"/>
              </a:ext>
            </a:extLst>
          </p:cNvPr>
          <p:cNvSpPr>
            <a:spLocks noGrp="1"/>
          </p:cNvSpPr>
          <p:nvPr>
            <p:ph type="sldNum" sz="quarter" idx="4"/>
          </p:nvPr>
        </p:nvSpPr>
        <p:spPr/>
        <p:txBody>
          <a:bodyPr/>
          <a:lstStyle/>
          <a:p>
            <a:fld id="{C3DB2ADC-AF19-4574-8C10-79B5B04FCA27}" type="slidenum">
              <a:rPr lang="en-US" smtClean="0"/>
              <a:pPr/>
              <a:t>58</a:t>
            </a:fld>
            <a:endParaRPr lang="en-US" dirty="0"/>
          </a:p>
        </p:txBody>
      </p:sp>
      <p:sp>
        <p:nvSpPr>
          <p:cNvPr id="7" name="内容占位符 2">
            <a:extLst>
              <a:ext uri="{FF2B5EF4-FFF2-40B4-BE49-F238E27FC236}">
                <a16:creationId xmlns:a16="http://schemas.microsoft.com/office/drawing/2014/main" id="{1EFEDDD8-A48D-F21F-F4AD-128B39B39AB7}"/>
              </a:ext>
            </a:extLst>
          </p:cNvPr>
          <p:cNvSpPr txBox="1">
            <a:spLocks/>
          </p:cNvSpPr>
          <p:nvPr/>
        </p:nvSpPr>
        <p:spPr bwMode="auto">
          <a:xfrm>
            <a:off x="760995" y="1571110"/>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None/>
              <a:defRPr/>
            </a:pPr>
            <a:endPar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endParaRPr>
          </a:p>
          <a:p>
            <a:pPr marL="0" indent="0">
              <a:buFont typeface="Wingdings" pitchFamily="2" charset="2"/>
              <a:buNone/>
              <a:defRPr/>
            </a:pPr>
            <a:r>
              <a:rPr lang="en-US" altLang="zh-CN" sz="2800" kern="0" dirty="0">
                <a:solidFill>
                  <a:srgbClr val="002164"/>
                </a:solidFill>
                <a:effectLst/>
                <a:latin typeface="Book Antiqua" panose="02040602050305030304" pitchFamily="18" charset="0"/>
                <a:ea typeface="宋体" pitchFamily="2" charset="-122"/>
                <a:cs typeface="Arial" panose="020B0604020202020204" pitchFamily="34" charset="0"/>
              </a:rPr>
              <a:t>When accepting income documentation, be sure to look at the date on the document.  Here is a timeline that each kind of income documentation must meet…………………….</a:t>
            </a:r>
            <a:endParaRPr lang="en-US" altLang="zh-CN" sz="2800" i="1" kern="0" dirty="0">
              <a:solidFill>
                <a:srgbClr val="002164"/>
              </a:solidFill>
              <a:effectLst/>
              <a:latin typeface="Arial" panose="020B0604020202020204" pitchFamily="34" charset="0"/>
              <a:ea typeface="宋体" pitchFamily="2" charset="-122"/>
              <a:cs typeface="Arial" panose="020B0604020202020204" pitchFamily="34" charset="0"/>
            </a:endParaRP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328525559"/>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18839-07BA-F4BD-90A8-877D8C810DD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6E864A-637C-8016-096E-B561A51F0931}"/>
              </a:ext>
            </a:extLst>
          </p:cNvPr>
          <p:cNvSpPr>
            <a:spLocks noGrp="1"/>
          </p:cNvSpPr>
          <p:nvPr>
            <p:ph type="sldNum" sz="quarter" idx="4"/>
          </p:nvPr>
        </p:nvSpPr>
        <p:spPr/>
        <p:txBody>
          <a:bodyPr/>
          <a:lstStyle/>
          <a:p>
            <a:fld id="{C3DB2ADC-AF19-4574-8C10-79B5B04FCA27}" type="slidenum">
              <a:rPr lang="en-US" smtClean="0"/>
              <a:pPr/>
              <a:t>59</a:t>
            </a:fld>
            <a:endParaRPr lang="en-US" dirty="0"/>
          </a:p>
        </p:txBody>
      </p:sp>
      <p:sp>
        <p:nvSpPr>
          <p:cNvPr id="7" name="内容占位符 2">
            <a:extLst>
              <a:ext uri="{FF2B5EF4-FFF2-40B4-BE49-F238E27FC236}">
                <a16:creationId xmlns:a16="http://schemas.microsoft.com/office/drawing/2014/main" id="{9279E2B5-6609-1A6A-7C49-4A9996EBA354}"/>
              </a:ext>
            </a:extLst>
          </p:cNvPr>
          <p:cNvSpPr txBox="1">
            <a:spLocks/>
          </p:cNvSpPr>
          <p:nvPr/>
        </p:nvSpPr>
        <p:spPr bwMode="auto">
          <a:xfrm>
            <a:off x="760995" y="756298"/>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4800" kern="0" dirty="0">
                <a:solidFill>
                  <a:schemeClr val="accent6">
                    <a:lumMod val="50000"/>
                  </a:schemeClr>
                </a:solidFill>
                <a:effectLst/>
                <a:latin typeface="Book Antiqua" panose="02040602050305030304" pitchFamily="18" charset="0"/>
                <a:ea typeface="宋体" pitchFamily="2" charset="-122"/>
              </a:rPr>
              <a:t>Income Documents</a:t>
            </a:r>
          </a:p>
          <a:p>
            <a:pPr marL="0" indent="0">
              <a:buFont typeface="Wingdings" pitchFamily="2" charset="2"/>
              <a:buNone/>
              <a:defRPr/>
            </a:pPr>
            <a:endParaRPr lang="en-US" altLang="zh-CN" sz="1600" kern="0" dirty="0">
              <a:effectLst/>
              <a:latin typeface="Book Antiqua" panose="02040602050305030304" pitchFamily="18" charset="0"/>
              <a:ea typeface="宋体" pitchFamily="2" charset="-122"/>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400" kern="0" dirty="0">
                <a:solidFill>
                  <a:srgbClr val="002164"/>
                </a:solidFill>
                <a:effectLst/>
                <a:latin typeface="Arial Narrow" panose="020B0606020202030204" pitchFamily="34" charset="0"/>
                <a:sym typeface="Pangolin"/>
              </a:rPr>
              <a:t>Check Stubs, Unemployment Statement, or Written Statement from Parent or Employers</a:t>
            </a:r>
            <a:r>
              <a:rPr lang="en-US" sz="2400" b="0" kern="0" dirty="0">
                <a:solidFill>
                  <a:srgbClr val="002164"/>
                </a:solidFill>
                <a:effectLst/>
                <a:latin typeface="Arial Narrow" panose="020B0606020202030204" pitchFamily="34" charset="0"/>
                <a:sym typeface="Pangolin"/>
              </a:rPr>
              <a:t>  </a:t>
            </a:r>
            <a:r>
              <a:rPr lang="en-US" sz="2400" b="0" kern="0" dirty="0">
                <a:solidFill>
                  <a:srgbClr val="0B5394"/>
                </a:solidFill>
                <a:effectLst/>
                <a:latin typeface="Arial Narrow" panose="020B0606020202030204" pitchFamily="34" charset="0"/>
                <a:sym typeface="Pangolin"/>
              </a:rPr>
              <a:t>- </a:t>
            </a:r>
            <a:r>
              <a:rPr lang="en-US" sz="2400" b="0" i="1" kern="0" dirty="0">
                <a:solidFill>
                  <a:srgbClr val="0B5394"/>
                </a:solidFill>
                <a:effectLst/>
                <a:latin typeface="Arial Narrow" panose="020B0606020202030204" pitchFamily="34" charset="0"/>
                <a:sym typeface="Pangolin"/>
              </a:rPr>
              <a:t>The last day worked/received benefit cannot be older than 30 days from the time the application is completed.</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2400" b="0" kern="0" dirty="0">
              <a:solidFill>
                <a:srgbClr val="0B5394"/>
              </a:solidFill>
              <a:effectLst/>
              <a:latin typeface="Arial Narrow" panose="020B0606020202030204" pitchFamily="34"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400" kern="0" dirty="0">
                <a:solidFill>
                  <a:srgbClr val="002164"/>
                </a:solidFill>
                <a:effectLst/>
                <a:latin typeface="Arial Narrow" panose="020B0606020202030204" pitchFamily="34" charset="0"/>
                <a:sym typeface="Pangolin"/>
              </a:rPr>
              <a:t>TANF, SSI, Child Support, or Alimony  </a:t>
            </a:r>
            <a:r>
              <a:rPr lang="en-US" sz="2400" b="0" kern="0" dirty="0">
                <a:solidFill>
                  <a:srgbClr val="0B5394"/>
                </a:solidFill>
                <a:effectLst/>
                <a:latin typeface="Arial Narrow" panose="020B0606020202030204" pitchFamily="34" charset="0"/>
                <a:sym typeface="Pangolin"/>
              </a:rPr>
              <a:t>-  </a:t>
            </a:r>
            <a:r>
              <a:rPr lang="en-US" sz="2400" b="0" i="1" kern="0" dirty="0">
                <a:solidFill>
                  <a:srgbClr val="0B5394"/>
                </a:solidFill>
                <a:effectLst/>
                <a:latin typeface="Arial Narrow" panose="020B0606020202030204" pitchFamily="34" charset="0"/>
                <a:sym typeface="Pangolin"/>
              </a:rPr>
              <a:t>Must be dated within the past 12 months</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2400" b="0" kern="0" dirty="0">
              <a:solidFill>
                <a:srgbClr val="0B5394"/>
              </a:solidFill>
              <a:effectLst/>
              <a:latin typeface="Arial Narrow" panose="020B0606020202030204" pitchFamily="34"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400" kern="0" dirty="0">
                <a:solidFill>
                  <a:srgbClr val="002164"/>
                </a:solidFill>
                <a:effectLst/>
                <a:latin typeface="Arial Narrow" panose="020B0606020202030204" pitchFamily="34" charset="0"/>
                <a:sym typeface="Pangolin"/>
              </a:rPr>
              <a:t>Foster care or Guardianship  </a:t>
            </a:r>
            <a:r>
              <a:rPr lang="en-US" sz="2400" b="0" kern="0" dirty="0">
                <a:solidFill>
                  <a:srgbClr val="0B5394"/>
                </a:solidFill>
                <a:effectLst/>
                <a:latin typeface="Arial Narrow" panose="020B0606020202030204" pitchFamily="34" charset="0"/>
                <a:sym typeface="Pangolin"/>
              </a:rPr>
              <a:t>-  </a:t>
            </a:r>
            <a:r>
              <a:rPr lang="en-US" sz="2400" b="0" i="1" kern="0" dirty="0">
                <a:solidFill>
                  <a:srgbClr val="0B5394"/>
                </a:solidFill>
                <a:effectLst/>
                <a:latin typeface="Arial Narrow" panose="020B0606020202030204" pitchFamily="34" charset="0"/>
                <a:sym typeface="Pangolin"/>
              </a:rPr>
              <a:t>There is no previous time limit on the document</a:t>
            </a:r>
          </a:p>
          <a:p>
            <a:pPr marL="0" indent="0" eaLnBrk="1" fontAlgn="auto" hangingPunct="1">
              <a:lnSpc>
                <a:spcPct val="106000"/>
              </a:lnSpc>
              <a:spcBef>
                <a:spcPts val="0"/>
              </a:spcBef>
              <a:spcAft>
                <a:spcPts val="0"/>
              </a:spcAft>
              <a:buClr>
                <a:srgbClr val="0B5394"/>
              </a:buClr>
              <a:buSzPts val="1400"/>
              <a:buFont typeface="Wingdings" pitchFamily="2" charset="2"/>
              <a:buNone/>
              <a:defRPr/>
            </a:pPr>
            <a:endParaRPr lang="en-US" sz="2400" b="0" kern="0" dirty="0">
              <a:solidFill>
                <a:srgbClr val="0B5394"/>
              </a:solidFill>
              <a:effectLst/>
              <a:latin typeface="Arial Narrow" panose="020B0606020202030204" pitchFamily="34" charset="0"/>
              <a:sym typeface="Pangolin"/>
            </a:endParaRPr>
          </a:p>
          <a:p>
            <a:pPr marL="0" indent="0" eaLnBrk="1" fontAlgn="auto" hangingPunct="1">
              <a:lnSpc>
                <a:spcPct val="106000"/>
              </a:lnSpc>
              <a:spcBef>
                <a:spcPts val="0"/>
              </a:spcBef>
              <a:spcAft>
                <a:spcPts val="0"/>
              </a:spcAft>
              <a:buClr>
                <a:srgbClr val="0B5394"/>
              </a:buClr>
              <a:buSzPts val="1400"/>
              <a:buFont typeface="Wingdings" pitchFamily="2" charset="2"/>
              <a:buNone/>
              <a:defRPr/>
            </a:pPr>
            <a:r>
              <a:rPr lang="en-US" sz="2400" kern="0" dirty="0">
                <a:solidFill>
                  <a:srgbClr val="002164"/>
                </a:solidFill>
                <a:effectLst/>
                <a:latin typeface="Arial Narrow" panose="020B0606020202030204" pitchFamily="34" charset="0"/>
                <a:sym typeface="Pangolin"/>
              </a:rPr>
              <a:t>Tax Forms  </a:t>
            </a:r>
            <a:r>
              <a:rPr lang="en-US" sz="2400" b="0" kern="0" dirty="0">
                <a:solidFill>
                  <a:srgbClr val="0B5394"/>
                </a:solidFill>
                <a:effectLst/>
                <a:latin typeface="Arial Narrow" panose="020B0606020202030204" pitchFamily="34" charset="0"/>
                <a:sym typeface="Pangolin"/>
              </a:rPr>
              <a:t>-  </a:t>
            </a:r>
            <a:r>
              <a:rPr lang="en-US" sz="2400" b="0" i="1" kern="0" dirty="0">
                <a:solidFill>
                  <a:srgbClr val="0B5394"/>
                </a:solidFill>
                <a:effectLst/>
                <a:latin typeface="Arial Narrow" panose="020B0606020202030204" pitchFamily="34" charset="0"/>
                <a:sym typeface="Pangolin"/>
              </a:rPr>
              <a:t>Must be for the previous calendar year.</a:t>
            </a:r>
          </a:p>
          <a:p>
            <a:pPr marL="0" indent="0">
              <a:buFont typeface="Wingdings" pitchFamily="2" charset="2"/>
              <a:buNone/>
              <a:defRPr/>
            </a:pPr>
            <a:endParaRPr lang="zh-CN" altLang="en-US" sz="2800" i="1"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33931318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4025A9-7726-7F83-4A59-6CF84E4B9001}"/>
              </a:ext>
            </a:extLst>
          </p:cNvPr>
          <p:cNvSpPr>
            <a:spLocks noGrp="1"/>
          </p:cNvSpPr>
          <p:nvPr>
            <p:ph type="ctrTitle"/>
          </p:nvPr>
        </p:nvSpPr>
        <p:spPr/>
        <p:txBody>
          <a:bodyPr>
            <a:normAutofit/>
          </a:bodyPr>
          <a:lstStyle/>
          <a:p>
            <a:r>
              <a:rPr lang="en-US" sz="4400" dirty="0">
                <a:solidFill>
                  <a:schemeClr val="tx2">
                    <a:lumMod val="50000"/>
                    <a:lumOff val="50000"/>
                  </a:schemeClr>
                </a:solidFill>
                <a:latin typeface="Amasis MT Pro Medium" panose="02040604050005020304" pitchFamily="18" charset="0"/>
              </a:rPr>
              <a:t>eligibility</a:t>
            </a:r>
          </a:p>
        </p:txBody>
      </p:sp>
      <p:sp>
        <p:nvSpPr>
          <p:cNvPr id="7" name="Content Placeholder 6">
            <a:extLst>
              <a:ext uri="{FF2B5EF4-FFF2-40B4-BE49-F238E27FC236}">
                <a16:creationId xmlns:a16="http://schemas.microsoft.com/office/drawing/2014/main" id="{C7D1EAF7-58DB-398E-A0A7-0514B6F3301A}"/>
              </a:ext>
            </a:extLst>
          </p:cNvPr>
          <p:cNvSpPr>
            <a:spLocks noGrp="1"/>
          </p:cNvSpPr>
          <p:nvPr>
            <p:ph sz="quarter" idx="14"/>
          </p:nvPr>
        </p:nvSpPr>
        <p:spPr/>
        <p:txBody>
          <a:bodyPr>
            <a:normAutofit/>
          </a:bodyPr>
          <a:lstStyle/>
          <a:p>
            <a:pPr marL="0" indent="0">
              <a:buNone/>
            </a:pPr>
            <a:r>
              <a:rPr lang="en-US" sz="3600" b="1" dirty="0"/>
              <a:t>What makes a child ELIGIBLE for Head Start?</a:t>
            </a:r>
            <a:endParaRPr lang="en-US" sz="3600" dirty="0"/>
          </a:p>
        </p:txBody>
      </p:sp>
      <p:pic>
        <p:nvPicPr>
          <p:cNvPr id="8" name="Picture Placeholder 12" descr="A dog sitting in the sun rays coming through the trees in a forest ">
            <a:extLst>
              <a:ext uri="{FF2B5EF4-FFF2-40B4-BE49-F238E27FC236}">
                <a16:creationId xmlns:a16="http://schemas.microsoft.com/office/drawing/2014/main" id="{4AA23396-D2B1-1CF5-8AD7-3F6BEDAE92D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4940" b="4940"/>
          <a:stretch/>
        </p:blipFill>
        <p:spPr/>
      </p:pic>
      <p:sp>
        <p:nvSpPr>
          <p:cNvPr id="27" name="Slide Number Placeholder 26">
            <a:extLst>
              <a:ext uri="{FF2B5EF4-FFF2-40B4-BE49-F238E27FC236}">
                <a16:creationId xmlns:a16="http://schemas.microsoft.com/office/drawing/2014/main" id="{3A137E53-FBD3-20BC-7B61-06C47E63438B}"/>
              </a:ext>
            </a:extLst>
          </p:cNvPr>
          <p:cNvSpPr>
            <a:spLocks noGrp="1"/>
          </p:cNvSpPr>
          <p:nvPr>
            <p:ph type="sldNum" sz="quarter" idx="4"/>
          </p:nvPr>
        </p:nvSpPr>
        <p:spPr/>
        <p:txBody>
          <a:bodyPr/>
          <a:lstStyle/>
          <a:p>
            <a:fld id="{C3DB2ADC-AF19-4574-8C10-79B5B04FCA27}" type="slidenum">
              <a:rPr lang="en-US" smtClean="0"/>
              <a:pPr/>
              <a:t>6</a:t>
            </a:fld>
            <a:endParaRPr lang="en-US" dirty="0"/>
          </a:p>
        </p:txBody>
      </p:sp>
    </p:spTree>
    <p:extLst>
      <p:ext uri="{BB962C8B-B14F-4D97-AF65-F5344CB8AC3E}">
        <p14:creationId xmlns:p14="http://schemas.microsoft.com/office/powerpoint/2010/main" val="31531502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B9462-6B80-9A8F-D31D-90808731563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322117-ADE0-0CFC-A5D1-E37F2046D4FF}"/>
              </a:ext>
            </a:extLst>
          </p:cNvPr>
          <p:cNvSpPr>
            <a:spLocks noGrp="1"/>
          </p:cNvSpPr>
          <p:nvPr>
            <p:ph type="sldNum" sz="quarter" idx="4"/>
          </p:nvPr>
        </p:nvSpPr>
        <p:spPr/>
        <p:txBody>
          <a:bodyPr/>
          <a:lstStyle/>
          <a:p>
            <a:fld id="{C3DB2ADC-AF19-4574-8C10-79B5B04FCA27}" type="slidenum">
              <a:rPr lang="en-US" smtClean="0"/>
              <a:pPr/>
              <a:t>60</a:t>
            </a:fld>
            <a:endParaRPr lang="en-US" dirty="0"/>
          </a:p>
        </p:txBody>
      </p:sp>
      <p:sp>
        <p:nvSpPr>
          <p:cNvPr id="7" name="内容占位符 2">
            <a:extLst>
              <a:ext uri="{FF2B5EF4-FFF2-40B4-BE49-F238E27FC236}">
                <a16:creationId xmlns:a16="http://schemas.microsoft.com/office/drawing/2014/main" id="{916AC591-51DA-0E3E-6BA2-5CA18C03A5AB}"/>
              </a:ext>
            </a:extLst>
          </p:cNvPr>
          <p:cNvSpPr txBox="1">
            <a:spLocks/>
          </p:cNvSpPr>
          <p:nvPr/>
        </p:nvSpPr>
        <p:spPr bwMode="auto">
          <a:xfrm>
            <a:off x="760995" y="756298"/>
            <a:ext cx="10670009"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a:buFont typeface="Wingdings" pitchFamily="2" charset="2"/>
              <a:buNone/>
              <a:defRPr/>
            </a:pPr>
            <a:r>
              <a:rPr lang="en-US" altLang="zh-CN" sz="4800" kern="0" dirty="0">
                <a:solidFill>
                  <a:schemeClr val="accent6">
                    <a:lumMod val="50000"/>
                  </a:schemeClr>
                </a:solidFill>
                <a:effectLst/>
                <a:latin typeface="Book Antiqua" panose="02040602050305030304" pitchFamily="18" charset="0"/>
                <a:ea typeface="宋体" pitchFamily="2" charset="-122"/>
              </a:rPr>
              <a:t>Income Documents</a:t>
            </a:r>
          </a:p>
          <a:p>
            <a:pPr marL="0" indent="0">
              <a:buFont typeface="Wingdings" pitchFamily="2" charset="2"/>
              <a:buNone/>
              <a:defRPr/>
            </a:pPr>
            <a:endParaRPr lang="en-US" altLang="zh-CN" sz="1600" kern="0" dirty="0">
              <a:effectLst/>
              <a:latin typeface="Book Antiqua" panose="02040602050305030304" pitchFamily="18" charset="0"/>
              <a:ea typeface="宋体" pitchFamily="2" charset="-122"/>
            </a:endParaRPr>
          </a:p>
          <a:p>
            <a:pPr marL="0" indent="0">
              <a:buFont typeface="Wingdings" pitchFamily="2" charset="2"/>
              <a:buNone/>
              <a:defRPr/>
            </a:pPr>
            <a:r>
              <a:rPr lang="en-US" altLang="zh-CN" sz="3200" kern="0" dirty="0">
                <a:solidFill>
                  <a:srgbClr val="002164"/>
                </a:solidFill>
                <a:effectLst/>
                <a:latin typeface="Book Antiqua" panose="02040602050305030304" pitchFamily="18" charset="0"/>
                <a:ea typeface="宋体" pitchFamily="2" charset="-122"/>
                <a:cs typeface="Arial" panose="020B0604020202020204" pitchFamily="34" charset="0"/>
              </a:rPr>
              <a:t>If the parent give</a:t>
            </a:r>
            <a:r>
              <a:rPr lang="en-US" altLang="zh-CN" sz="3200" kern="0" dirty="0">
                <a:solidFill>
                  <a:srgbClr val="002164"/>
                </a:solidFill>
                <a:latin typeface="Book Antiqua" panose="02040602050305030304" pitchFamily="18" charset="0"/>
                <a:ea typeface="宋体" pitchFamily="2" charset="-122"/>
                <a:cs typeface="Arial" panose="020B0604020202020204" pitchFamily="34" charset="0"/>
              </a:rPr>
              <a:t>s me tax forms (i.e. 1040, W-2) from the previous calendar year, what part of the document should I use as their income?</a:t>
            </a:r>
            <a:endParaRPr lang="zh-CN" altLang="en-US" sz="3200" kern="0" dirty="0">
              <a:solidFill>
                <a:srgbClr val="002164"/>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3464054237"/>
      </p:ext>
    </p:extLst>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4">
            <a:extLst>
              <a:ext uri="{FF2B5EF4-FFF2-40B4-BE49-F238E27FC236}">
                <a16:creationId xmlns:a16="http://schemas.microsoft.com/office/drawing/2014/main" id="{D3BE223C-DF43-DE4D-3E4F-7524640BAA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Aft>
                <a:spcPct val="0"/>
              </a:spcAft>
              <a:buClr>
                <a:srgbClr val="1F497D"/>
              </a:buClr>
              <a:buNone/>
            </a:pPr>
            <a:fld id="{AC381BA2-456A-4ED8-95C5-18B5C95AE30B}" type="slidenum">
              <a:rPr lang="en-US" altLang="en-US" sz="1200">
                <a:solidFill>
                  <a:prstClr val="black"/>
                </a:solidFill>
                <a:latin typeface="Times New Roman" panose="02020603050405020304" pitchFamily="18" charset="0"/>
                <a:cs typeface="Tahoma" panose="020B0604030504040204" pitchFamily="34" charset="0"/>
                <a:sym typeface="Arial"/>
              </a:rPr>
              <a:pPr algn="ctr" defTabSz="914377" fontAlgn="base">
                <a:spcAft>
                  <a:spcPct val="0"/>
                </a:spcAft>
                <a:buClr>
                  <a:srgbClr val="1F497D"/>
                </a:buClr>
                <a:buNone/>
              </a:pPr>
              <a:t>61</a:t>
            </a:fld>
            <a:endParaRPr lang="en-US" altLang="en-US" sz="1200">
              <a:solidFill>
                <a:prstClr val="black"/>
              </a:solidFill>
              <a:latin typeface="Times New Roman" panose="02020603050405020304" pitchFamily="18" charset="0"/>
              <a:cs typeface="Tahoma" panose="020B0604030504040204" pitchFamily="34" charset="0"/>
              <a:sym typeface="Arial"/>
            </a:endParaRPr>
          </a:p>
        </p:txBody>
      </p:sp>
      <p:sp>
        <p:nvSpPr>
          <p:cNvPr id="154627" name="Rectangle 3">
            <a:extLst>
              <a:ext uri="{FF2B5EF4-FFF2-40B4-BE49-F238E27FC236}">
                <a16:creationId xmlns:a16="http://schemas.microsoft.com/office/drawing/2014/main" id="{4457B999-246D-9CE3-2874-625DD3370235}"/>
              </a:ext>
            </a:extLst>
          </p:cNvPr>
          <p:cNvSpPr>
            <a:spLocks noChangeArrowheads="1"/>
          </p:cNvSpPr>
          <p:nvPr/>
        </p:nvSpPr>
        <p:spPr bwMode="auto">
          <a:xfrm>
            <a:off x="2057400" y="18288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9" rIns="92075" bIns="46039"/>
          <a:lstStyle>
            <a:lvl1pPr marL="609600" indent="-609600">
              <a:defRPr sz="3200">
                <a:solidFill>
                  <a:schemeClr val="tx1"/>
                </a:solidFill>
                <a:latin typeface="Times New Roman" panose="02020603050405020304" pitchFamily="18" charset="0"/>
              </a:defRPr>
            </a:lvl1pPr>
            <a:lvl2pPr marL="990600" indent="-533400">
              <a:defRPr sz="3200">
                <a:solidFill>
                  <a:schemeClr val="tx1"/>
                </a:solidFill>
                <a:latin typeface="Times New Roman" panose="02020603050405020304" pitchFamily="18" charset="0"/>
              </a:defRPr>
            </a:lvl2pPr>
            <a:lvl3pPr marL="1371600" indent="-457200">
              <a:defRPr sz="3200">
                <a:solidFill>
                  <a:schemeClr val="tx1"/>
                </a:solidFill>
                <a:latin typeface="Times New Roman" panose="02020603050405020304" pitchFamily="18" charset="0"/>
              </a:defRPr>
            </a:lvl3pPr>
            <a:lvl4pPr marL="1752600" indent="-381000">
              <a:defRPr sz="3200">
                <a:solidFill>
                  <a:schemeClr val="tx1"/>
                </a:solidFill>
                <a:latin typeface="Times New Roman" panose="02020603050405020304" pitchFamily="18" charset="0"/>
              </a:defRPr>
            </a:lvl4pPr>
            <a:lvl5pPr marL="2209800" indent="-381000">
              <a:defRPr sz="3200">
                <a:solidFill>
                  <a:schemeClr val="tx1"/>
                </a:solidFill>
                <a:latin typeface="Times New Roman" panose="02020603050405020304" pitchFamily="18" charset="0"/>
              </a:defRPr>
            </a:lvl5pPr>
            <a:lvl6pPr marL="2667000" indent="-381000" eaLnBrk="0" fontAlgn="base" hangingPunct="0">
              <a:spcBef>
                <a:spcPct val="0"/>
              </a:spcBef>
              <a:spcAft>
                <a:spcPct val="0"/>
              </a:spcAft>
              <a:defRPr sz="3200">
                <a:solidFill>
                  <a:schemeClr val="tx1"/>
                </a:solidFill>
                <a:latin typeface="Times New Roman" panose="02020603050405020304" pitchFamily="18" charset="0"/>
              </a:defRPr>
            </a:lvl6pPr>
            <a:lvl7pPr marL="3124200" indent="-381000" eaLnBrk="0" fontAlgn="base" hangingPunct="0">
              <a:spcBef>
                <a:spcPct val="0"/>
              </a:spcBef>
              <a:spcAft>
                <a:spcPct val="0"/>
              </a:spcAft>
              <a:defRPr sz="3200">
                <a:solidFill>
                  <a:schemeClr val="tx1"/>
                </a:solidFill>
                <a:latin typeface="Times New Roman" panose="02020603050405020304" pitchFamily="18" charset="0"/>
              </a:defRPr>
            </a:lvl7pPr>
            <a:lvl8pPr marL="3581400" indent="-381000" eaLnBrk="0" fontAlgn="base" hangingPunct="0">
              <a:spcBef>
                <a:spcPct val="0"/>
              </a:spcBef>
              <a:spcAft>
                <a:spcPct val="0"/>
              </a:spcAft>
              <a:defRPr sz="3200">
                <a:solidFill>
                  <a:schemeClr val="tx1"/>
                </a:solidFill>
                <a:latin typeface="Times New Roman" panose="02020603050405020304" pitchFamily="18" charset="0"/>
              </a:defRPr>
            </a:lvl8pPr>
            <a:lvl9pPr marL="4038600" indent="-381000" eaLnBrk="0" fontAlgn="base" hangingPunct="0">
              <a:spcBef>
                <a:spcPct val="0"/>
              </a:spcBef>
              <a:spcAft>
                <a:spcPct val="0"/>
              </a:spcAft>
              <a:defRPr sz="3200">
                <a:solidFill>
                  <a:schemeClr val="tx1"/>
                </a:solidFill>
                <a:latin typeface="Times New Roman" panose="02020603050405020304" pitchFamily="18" charset="0"/>
              </a:defRPr>
            </a:lvl9pPr>
          </a:lstStyle>
          <a:p>
            <a:pPr marL="990575" lvl="1" indent="-533387" defTabSz="914377" fontAlgn="base">
              <a:spcBef>
                <a:spcPct val="20000"/>
              </a:spcBef>
              <a:spcAft>
                <a:spcPct val="0"/>
              </a:spcAft>
            </a:pPr>
            <a:endParaRPr lang="en-US" altLang="en-US" sz="1600" b="1">
              <a:solidFill>
                <a:prstClr val="black"/>
              </a:solidFill>
              <a:cs typeface="Tahoma" panose="020B0604030504040204" pitchFamily="34" charset="0"/>
              <a:sym typeface="Arial"/>
            </a:endParaRPr>
          </a:p>
        </p:txBody>
      </p:sp>
      <p:pic>
        <p:nvPicPr>
          <p:cNvPr id="154628" name="Picture 1">
            <a:extLst>
              <a:ext uri="{FF2B5EF4-FFF2-40B4-BE49-F238E27FC236}">
                <a16:creationId xmlns:a16="http://schemas.microsoft.com/office/drawing/2014/main" id="{7EF86814-CB08-B5C5-0F59-10A904B24B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4551" y="809626"/>
            <a:ext cx="7962900" cy="523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39E39860-BC21-1FE6-ABD6-D8B7EE1E3A06}"/>
              </a:ext>
            </a:extLst>
          </p:cNvPr>
          <p:cNvSpPr/>
          <p:nvPr/>
        </p:nvSpPr>
        <p:spPr>
          <a:xfrm>
            <a:off x="6094413" y="1330325"/>
            <a:ext cx="1754187" cy="498475"/>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sz="3200">
              <a:solidFill>
                <a:prstClr val="white"/>
              </a:solidFill>
              <a:latin typeface="Calibri"/>
              <a:sym typeface="Arial"/>
            </a:endParaRPr>
          </a:p>
        </p:txBody>
      </p:sp>
      <p:sp>
        <p:nvSpPr>
          <p:cNvPr id="154630" name="Rectangle 4">
            <a:extLst>
              <a:ext uri="{FF2B5EF4-FFF2-40B4-BE49-F238E27FC236}">
                <a16:creationId xmlns:a16="http://schemas.microsoft.com/office/drawing/2014/main" id="{AB95CCC1-3A64-3A54-4983-617899557C26}"/>
              </a:ext>
            </a:extLst>
          </p:cNvPr>
          <p:cNvSpPr>
            <a:spLocks noChangeArrowheads="1"/>
          </p:cNvSpPr>
          <p:nvPr/>
        </p:nvSpPr>
        <p:spPr bwMode="auto">
          <a:xfrm>
            <a:off x="2286000" y="261939"/>
            <a:ext cx="762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9" rIns="92075" bIns="46039"/>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Aft>
                <a:spcPct val="0"/>
              </a:spcAft>
              <a:buClr>
                <a:srgbClr val="1F497D"/>
              </a:buClr>
              <a:buSzPct val="90000"/>
              <a:buNone/>
            </a:pPr>
            <a:r>
              <a:rPr lang="en-US" altLang="en-US" b="1">
                <a:solidFill>
                  <a:srgbClr val="3399FF"/>
                </a:solidFill>
                <a:latin typeface="Times New Roman" panose="02020603050405020304" pitchFamily="18" charset="0"/>
                <a:cs typeface="Tahoma" panose="020B0604030504040204" pitchFamily="34" charset="0"/>
                <a:sym typeface="Arial"/>
              </a:rPr>
              <a:t>Sample W-2 Form</a:t>
            </a:r>
            <a:endParaRPr lang="en-US" altLang="en-US" sz="2400" b="1">
              <a:solidFill>
                <a:prstClr val="black"/>
              </a:solidFill>
              <a:latin typeface="Times New Roman" panose="02020603050405020304" pitchFamily="18"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CA6F65D6-9B6B-6581-16DB-FDED41C7C20C}"/>
              </a:ext>
            </a:extLst>
          </p:cNvPr>
          <p:cNvSpPr/>
          <p:nvPr/>
        </p:nvSpPr>
        <p:spPr>
          <a:xfrm>
            <a:off x="1285875" y="4791075"/>
            <a:ext cx="10153650" cy="117157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Always Use Box #1</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4">
            <a:extLst>
              <a:ext uri="{FF2B5EF4-FFF2-40B4-BE49-F238E27FC236}">
                <a16:creationId xmlns:a16="http://schemas.microsoft.com/office/drawing/2014/main" id="{2340D05A-9B15-B02E-50C0-78B6317D34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Aft>
                <a:spcPct val="0"/>
              </a:spcAft>
              <a:buClr>
                <a:srgbClr val="1F497D"/>
              </a:buClr>
              <a:buNone/>
            </a:pPr>
            <a:fld id="{D45AC18D-92EE-4973-A8A4-8091C21A58A7}" type="slidenum">
              <a:rPr lang="en-US" altLang="en-US" sz="1200">
                <a:solidFill>
                  <a:prstClr val="black"/>
                </a:solidFill>
                <a:latin typeface="Times New Roman" panose="02020603050405020304" pitchFamily="18" charset="0"/>
                <a:cs typeface="Tahoma" panose="020B0604030504040204" pitchFamily="34" charset="0"/>
                <a:sym typeface="Arial"/>
              </a:rPr>
              <a:pPr algn="ctr" defTabSz="914377" fontAlgn="base">
                <a:spcAft>
                  <a:spcPct val="0"/>
                </a:spcAft>
                <a:buClr>
                  <a:srgbClr val="1F497D"/>
                </a:buClr>
                <a:buNone/>
              </a:pPr>
              <a:t>62</a:t>
            </a:fld>
            <a:endParaRPr lang="en-US" altLang="en-US" sz="1200">
              <a:solidFill>
                <a:prstClr val="black"/>
              </a:solidFill>
              <a:latin typeface="Times New Roman" panose="02020603050405020304" pitchFamily="18" charset="0"/>
              <a:cs typeface="Tahoma" panose="020B0604030504040204" pitchFamily="34" charset="0"/>
              <a:sym typeface="Arial"/>
            </a:endParaRPr>
          </a:p>
        </p:txBody>
      </p:sp>
      <p:sp>
        <p:nvSpPr>
          <p:cNvPr id="156675" name="Rectangle 3">
            <a:extLst>
              <a:ext uri="{FF2B5EF4-FFF2-40B4-BE49-F238E27FC236}">
                <a16:creationId xmlns:a16="http://schemas.microsoft.com/office/drawing/2014/main" id="{4A332388-FD80-9A33-711B-155CF197FCE1}"/>
              </a:ext>
            </a:extLst>
          </p:cNvPr>
          <p:cNvSpPr>
            <a:spLocks noChangeArrowheads="1"/>
          </p:cNvSpPr>
          <p:nvPr/>
        </p:nvSpPr>
        <p:spPr bwMode="auto">
          <a:xfrm>
            <a:off x="2057400" y="18288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9" rIns="92075" bIns="46039"/>
          <a:lstStyle>
            <a:lvl1pPr marL="609600" indent="-609600">
              <a:defRPr sz="3200">
                <a:solidFill>
                  <a:schemeClr val="tx1"/>
                </a:solidFill>
                <a:latin typeface="Times New Roman" panose="02020603050405020304" pitchFamily="18" charset="0"/>
              </a:defRPr>
            </a:lvl1pPr>
            <a:lvl2pPr marL="990600" indent="-533400">
              <a:defRPr sz="3200">
                <a:solidFill>
                  <a:schemeClr val="tx1"/>
                </a:solidFill>
                <a:latin typeface="Times New Roman" panose="02020603050405020304" pitchFamily="18" charset="0"/>
              </a:defRPr>
            </a:lvl2pPr>
            <a:lvl3pPr marL="1371600" indent="-457200">
              <a:defRPr sz="3200">
                <a:solidFill>
                  <a:schemeClr val="tx1"/>
                </a:solidFill>
                <a:latin typeface="Times New Roman" panose="02020603050405020304" pitchFamily="18" charset="0"/>
              </a:defRPr>
            </a:lvl3pPr>
            <a:lvl4pPr marL="1752600" indent="-381000">
              <a:defRPr sz="3200">
                <a:solidFill>
                  <a:schemeClr val="tx1"/>
                </a:solidFill>
                <a:latin typeface="Times New Roman" panose="02020603050405020304" pitchFamily="18" charset="0"/>
              </a:defRPr>
            </a:lvl4pPr>
            <a:lvl5pPr marL="2209800" indent="-381000">
              <a:defRPr sz="3200">
                <a:solidFill>
                  <a:schemeClr val="tx1"/>
                </a:solidFill>
                <a:latin typeface="Times New Roman" panose="02020603050405020304" pitchFamily="18" charset="0"/>
              </a:defRPr>
            </a:lvl5pPr>
            <a:lvl6pPr marL="2667000" indent="-381000" eaLnBrk="0" fontAlgn="base" hangingPunct="0">
              <a:spcBef>
                <a:spcPct val="0"/>
              </a:spcBef>
              <a:spcAft>
                <a:spcPct val="0"/>
              </a:spcAft>
              <a:defRPr sz="3200">
                <a:solidFill>
                  <a:schemeClr val="tx1"/>
                </a:solidFill>
                <a:latin typeface="Times New Roman" panose="02020603050405020304" pitchFamily="18" charset="0"/>
              </a:defRPr>
            </a:lvl6pPr>
            <a:lvl7pPr marL="3124200" indent="-381000" eaLnBrk="0" fontAlgn="base" hangingPunct="0">
              <a:spcBef>
                <a:spcPct val="0"/>
              </a:spcBef>
              <a:spcAft>
                <a:spcPct val="0"/>
              </a:spcAft>
              <a:defRPr sz="3200">
                <a:solidFill>
                  <a:schemeClr val="tx1"/>
                </a:solidFill>
                <a:latin typeface="Times New Roman" panose="02020603050405020304" pitchFamily="18" charset="0"/>
              </a:defRPr>
            </a:lvl7pPr>
            <a:lvl8pPr marL="3581400" indent="-381000" eaLnBrk="0" fontAlgn="base" hangingPunct="0">
              <a:spcBef>
                <a:spcPct val="0"/>
              </a:spcBef>
              <a:spcAft>
                <a:spcPct val="0"/>
              </a:spcAft>
              <a:defRPr sz="3200">
                <a:solidFill>
                  <a:schemeClr val="tx1"/>
                </a:solidFill>
                <a:latin typeface="Times New Roman" panose="02020603050405020304" pitchFamily="18" charset="0"/>
              </a:defRPr>
            </a:lvl8pPr>
            <a:lvl9pPr marL="4038600" indent="-381000" eaLnBrk="0" fontAlgn="base" hangingPunct="0">
              <a:spcBef>
                <a:spcPct val="0"/>
              </a:spcBef>
              <a:spcAft>
                <a:spcPct val="0"/>
              </a:spcAft>
              <a:defRPr sz="3200">
                <a:solidFill>
                  <a:schemeClr val="tx1"/>
                </a:solidFill>
                <a:latin typeface="Times New Roman" panose="02020603050405020304" pitchFamily="18" charset="0"/>
              </a:defRPr>
            </a:lvl9pPr>
          </a:lstStyle>
          <a:p>
            <a:pPr marL="990575" lvl="1" indent="-533387" defTabSz="914377" fontAlgn="base">
              <a:spcBef>
                <a:spcPct val="20000"/>
              </a:spcBef>
              <a:spcAft>
                <a:spcPct val="0"/>
              </a:spcAft>
            </a:pPr>
            <a:endParaRPr lang="en-US" altLang="en-US" sz="1600" b="1">
              <a:solidFill>
                <a:prstClr val="black"/>
              </a:solidFill>
              <a:cs typeface="Tahoma" panose="020B0604030504040204" pitchFamily="34" charset="0"/>
              <a:sym typeface="Arial"/>
            </a:endParaRPr>
          </a:p>
        </p:txBody>
      </p:sp>
      <p:sp>
        <p:nvSpPr>
          <p:cNvPr id="156676" name="Rectangle 4">
            <a:extLst>
              <a:ext uri="{FF2B5EF4-FFF2-40B4-BE49-F238E27FC236}">
                <a16:creationId xmlns:a16="http://schemas.microsoft.com/office/drawing/2014/main" id="{708FA5B3-96E7-768A-F5BE-000DBBBB3346}"/>
              </a:ext>
            </a:extLst>
          </p:cNvPr>
          <p:cNvSpPr>
            <a:spLocks noChangeArrowheads="1"/>
          </p:cNvSpPr>
          <p:nvPr/>
        </p:nvSpPr>
        <p:spPr bwMode="auto">
          <a:xfrm>
            <a:off x="2286000" y="261939"/>
            <a:ext cx="762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9" rIns="92075" bIns="46039"/>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Aft>
                <a:spcPct val="0"/>
              </a:spcAft>
              <a:buClr>
                <a:srgbClr val="1F497D"/>
              </a:buClr>
              <a:buSzPct val="90000"/>
              <a:buNone/>
            </a:pPr>
            <a:r>
              <a:rPr lang="en-US" altLang="en-US" b="1">
                <a:solidFill>
                  <a:srgbClr val="3399FF"/>
                </a:solidFill>
                <a:latin typeface="Times New Roman" panose="02020603050405020304" pitchFamily="18" charset="0"/>
                <a:cs typeface="Tahoma" panose="020B0604030504040204" pitchFamily="34" charset="0"/>
                <a:sym typeface="Arial"/>
              </a:rPr>
              <a:t>Sample 1040 Tax Form</a:t>
            </a:r>
            <a:endParaRPr lang="en-US" altLang="en-US" sz="2400" b="1">
              <a:solidFill>
                <a:prstClr val="black"/>
              </a:solidFill>
              <a:latin typeface="Times New Roman" panose="02020603050405020304" pitchFamily="18" charset="0"/>
              <a:cs typeface="Tahoma" panose="020B0604030504040204" pitchFamily="34" charset="0"/>
              <a:sym typeface="Arial"/>
            </a:endParaRPr>
          </a:p>
        </p:txBody>
      </p:sp>
      <p:pic>
        <p:nvPicPr>
          <p:cNvPr id="156677" name="Picture 3">
            <a:extLst>
              <a:ext uri="{FF2B5EF4-FFF2-40B4-BE49-F238E27FC236}">
                <a16:creationId xmlns:a16="http://schemas.microsoft.com/office/drawing/2014/main" id="{16DDB17E-CA96-1636-3B4A-932EA92DC1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477" y="871537"/>
            <a:ext cx="5859463" cy="570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E1D49460-9230-806D-2503-C7EC948E24E5}"/>
              </a:ext>
            </a:extLst>
          </p:cNvPr>
          <p:cNvSpPr/>
          <p:nvPr/>
        </p:nvSpPr>
        <p:spPr>
          <a:xfrm>
            <a:off x="7388226" y="5181600"/>
            <a:ext cx="1374775" cy="1524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sz="3200">
              <a:solidFill>
                <a:prstClr val="white"/>
              </a:solidFill>
              <a:latin typeface="Calibri"/>
              <a:sym typeface="Arial"/>
            </a:endParaRPr>
          </a:p>
        </p:txBody>
      </p:sp>
      <p:sp>
        <p:nvSpPr>
          <p:cNvPr id="2" name="Rectangle 1">
            <a:extLst>
              <a:ext uri="{FF2B5EF4-FFF2-40B4-BE49-F238E27FC236}">
                <a16:creationId xmlns:a16="http://schemas.microsoft.com/office/drawing/2014/main" id="{5C96CFE7-8EB9-6561-B1C6-6DA64B22DB3C}"/>
              </a:ext>
            </a:extLst>
          </p:cNvPr>
          <p:cNvSpPr/>
          <p:nvPr/>
        </p:nvSpPr>
        <p:spPr>
          <a:xfrm>
            <a:off x="5905500" y="5148263"/>
            <a:ext cx="609600" cy="1524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sz="3200">
              <a:solidFill>
                <a:prstClr val="white"/>
              </a:solidFill>
              <a:latin typeface="Calibri"/>
              <a:sym typeface="Arial"/>
            </a:endParaRPr>
          </a:p>
        </p:txBody>
      </p:sp>
      <p:sp>
        <p:nvSpPr>
          <p:cNvPr id="3" name="Rectangle 2">
            <a:extLst>
              <a:ext uri="{FF2B5EF4-FFF2-40B4-BE49-F238E27FC236}">
                <a16:creationId xmlns:a16="http://schemas.microsoft.com/office/drawing/2014/main" id="{80909664-1DCC-7197-8916-7D747C07D07F}"/>
              </a:ext>
            </a:extLst>
          </p:cNvPr>
          <p:cNvSpPr/>
          <p:nvPr/>
        </p:nvSpPr>
        <p:spPr>
          <a:xfrm>
            <a:off x="1228725" y="2879725"/>
            <a:ext cx="10153650" cy="117157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Always Use “Total Income”</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8">
            <a:extLst>
              <a:ext uri="{FF2B5EF4-FFF2-40B4-BE49-F238E27FC236}">
                <a16:creationId xmlns:a16="http://schemas.microsoft.com/office/drawing/2014/main" id="{77494777-2A95-FC40-14F1-53D004D4AEDE}"/>
              </a:ext>
            </a:extLst>
          </p:cNvPr>
          <p:cNvSpPr txBox="1">
            <a:spLocks noChangeArrowheads="1"/>
          </p:cNvSpPr>
          <p:nvPr/>
        </p:nvSpPr>
        <p:spPr bwMode="auto">
          <a:xfrm>
            <a:off x="3575050" y="549275"/>
            <a:ext cx="5614988"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3200" b="1" dirty="0">
                <a:solidFill>
                  <a:srgbClr val="FFFFFF"/>
                </a:solidFill>
                <a:latin typeface="Times New Roman" pitchFamily="18" charset="0"/>
              </a:rPr>
              <a:t> Enrollment Folder Contents</a:t>
            </a:r>
          </a:p>
          <a:p>
            <a:pPr marL="457200" indent="-457200" eaLnBrk="1" fontAlgn="base" hangingPunct="1">
              <a:spcBef>
                <a:spcPct val="0"/>
              </a:spcBef>
              <a:spcAft>
                <a:spcPct val="0"/>
              </a:spcAft>
              <a:buFont typeface="Arial" panose="020B0604020202020204" pitchFamily="34" charset="0"/>
              <a:buChar char="•"/>
              <a:defRPr/>
            </a:pPr>
            <a:endParaRPr lang="en-US" altLang="en-US" sz="2000" b="1" dirty="0">
              <a:solidFill>
                <a:srgbClr val="FFFFFF"/>
              </a:solidFill>
              <a:latin typeface="Times New Roman" pitchFamily="18" charset="0"/>
            </a:endParaRPr>
          </a:p>
          <a:p>
            <a:pPr eaLnBrk="1" fontAlgn="base" hangingPunct="1">
              <a:spcBef>
                <a:spcPct val="0"/>
              </a:spcBef>
              <a:spcAft>
                <a:spcPct val="0"/>
              </a:spcAft>
              <a:defRPr/>
            </a:pPr>
            <a:r>
              <a:rPr lang="en-US" altLang="en-US" sz="2000" b="1" dirty="0">
                <a:solidFill>
                  <a:srgbClr val="FFFF00"/>
                </a:solidFill>
                <a:latin typeface="Times New Roman" pitchFamily="18" charset="0"/>
              </a:rPr>
              <a:t>Required:</a:t>
            </a:r>
          </a:p>
          <a:p>
            <a:pPr marL="457200" indent="-457200" eaLnBrk="1" fontAlgn="base" hangingPunct="1">
              <a:spcBef>
                <a:spcPct val="0"/>
              </a:spcBef>
              <a:spcAft>
                <a:spcPct val="0"/>
              </a:spcAft>
              <a:buFont typeface="Arial" panose="020B0604020202020204" pitchFamily="34" charset="0"/>
              <a:buChar char="•"/>
              <a:defRPr/>
            </a:pPr>
            <a:r>
              <a:rPr lang="en-US" altLang="en-US" sz="2000" b="1" dirty="0">
                <a:solidFill>
                  <a:srgbClr val="FFFFFF"/>
                </a:solidFill>
                <a:latin typeface="Times New Roman" pitchFamily="18" charset="0"/>
              </a:rPr>
              <a:t>The original enrollment application</a:t>
            </a:r>
          </a:p>
          <a:p>
            <a:pPr marL="457200" indent="-457200" eaLnBrk="1" fontAlgn="base" hangingPunct="1">
              <a:spcBef>
                <a:spcPct val="0"/>
              </a:spcBef>
              <a:spcAft>
                <a:spcPct val="0"/>
              </a:spcAft>
              <a:buFont typeface="Arial" panose="020B0604020202020204" pitchFamily="34" charset="0"/>
              <a:buChar char="•"/>
              <a:defRPr/>
            </a:pPr>
            <a:r>
              <a:rPr lang="en-US" altLang="en-US" sz="2000" b="1" dirty="0">
                <a:solidFill>
                  <a:srgbClr val="FFFFFF"/>
                </a:solidFill>
                <a:latin typeface="Times New Roman" pitchFamily="18" charset="0"/>
              </a:rPr>
              <a:t>Eligibility Verification form</a:t>
            </a:r>
          </a:p>
          <a:p>
            <a:pPr marL="457200" indent="-457200" eaLnBrk="1" fontAlgn="base" hangingPunct="1">
              <a:spcBef>
                <a:spcPct val="0"/>
              </a:spcBef>
              <a:spcAft>
                <a:spcPct val="0"/>
              </a:spcAft>
              <a:buFont typeface="Arial" panose="020B0604020202020204" pitchFamily="34" charset="0"/>
              <a:buChar char="•"/>
              <a:defRPr/>
            </a:pPr>
            <a:r>
              <a:rPr lang="en-US" altLang="en-US" sz="2000" b="1" dirty="0">
                <a:solidFill>
                  <a:srgbClr val="FFFFFF"/>
                </a:solidFill>
                <a:latin typeface="Times New Roman" pitchFamily="18" charset="0"/>
              </a:rPr>
              <a:t>Documentation of income </a:t>
            </a:r>
          </a:p>
          <a:p>
            <a:pPr marL="457200" indent="-457200" eaLnBrk="1" fontAlgn="base" hangingPunct="1">
              <a:spcBef>
                <a:spcPct val="0"/>
              </a:spcBef>
              <a:spcAft>
                <a:spcPct val="0"/>
              </a:spcAft>
              <a:buFont typeface="Arial" panose="020B0604020202020204" pitchFamily="34" charset="0"/>
              <a:buChar char="•"/>
              <a:defRPr/>
            </a:pPr>
            <a:r>
              <a:rPr lang="en-US" altLang="en-US" sz="2000" b="1" dirty="0">
                <a:solidFill>
                  <a:srgbClr val="FFFFFF"/>
                </a:solidFill>
                <a:latin typeface="Times New Roman" pitchFamily="18" charset="0"/>
              </a:rPr>
              <a:t>Documentation of birth</a:t>
            </a:r>
          </a:p>
          <a:p>
            <a:pPr eaLnBrk="1" fontAlgn="base" hangingPunct="1">
              <a:spcBef>
                <a:spcPct val="0"/>
              </a:spcBef>
              <a:spcAft>
                <a:spcPct val="0"/>
              </a:spcAft>
              <a:defRPr/>
            </a:pPr>
            <a:endParaRPr lang="en-US" altLang="en-US" sz="2000" b="1" dirty="0">
              <a:solidFill>
                <a:srgbClr val="FFFFFF"/>
              </a:solidFill>
              <a:latin typeface="Times New Roman" pitchFamily="18" charset="0"/>
            </a:endParaRPr>
          </a:p>
          <a:p>
            <a:pPr eaLnBrk="1" fontAlgn="base" hangingPunct="1">
              <a:spcBef>
                <a:spcPct val="0"/>
              </a:spcBef>
              <a:spcAft>
                <a:spcPct val="0"/>
              </a:spcAft>
              <a:defRPr/>
            </a:pPr>
            <a:r>
              <a:rPr lang="en-US" altLang="en-US" sz="2000" b="1" dirty="0">
                <a:solidFill>
                  <a:srgbClr val="FFFF00"/>
                </a:solidFill>
                <a:latin typeface="Times New Roman" pitchFamily="18" charset="0"/>
              </a:rPr>
              <a:t>Other  Possible Documents:</a:t>
            </a:r>
          </a:p>
          <a:p>
            <a:pPr marL="457200" indent="-457200" eaLnBrk="1" fontAlgn="base" hangingPunct="1">
              <a:spcBef>
                <a:spcPct val="0"/>
              </a:spcBef>
              <a:spcAft>
                <a:spcPct val="0"/>
              </a:spcAft>
              <a:buFont typeface="Arial" panose="020B0604020202020204" pitchFamily="34" charset="0"/>
              <a:buChar char="•"/>
              <a:defRPr/>
            </a:pPr>
            <a:r>
              <a:rPr lang="en-US" altLang="en-US" sz="2000" b="1" dirty="0">
                <a:solidFill>
                  <a:srgbClr val="FFFFFF"/>
                </a:solidFill>
                <a:latin typeface="Times New Roman" pitchFamily="18" charset="0"/>
              </a:rPr>
              <a:t>Family Residency Questionnaire</a:t>
            </a:r>
          </a:p>
          <a:p>
            <a:pPr marL="457200" indent="-457200" eaLnBrk="1" fontAlgn="base" hangingPunct="1">
              <a:spcBef>
                <a:spcPct val="0"/>
              </a:spcBef>
              <a:spcAft>
                <a:spcPct val="0"/>
              </a:spcAft>
              <a:buFont typeface="Arial" panose="020B0604020202020204" pitchFamily="34" charset="0"/>
              <a:buChar char="•"/>
              <a:defRPr/>
            </a:pPr>
            <a:r>
              <a:rPr lang="en-US" altLang="en-US" sz="2000" b="1" dirty="0">
                <a:solidFill>
                  <a:srgbClr val="FFFFFF"/>
                </a:solidFill>
                <a:latin typeface="Times New Roman" pitchFamily="18" charset="0"/>
              </a:rPr>
              <a:t>“0” Income form</a:t>
            </a:r>
          </a:p>
          <a:p>
            <a:pPr marL="457200" indent="-457200" eaLnBrk="1" fontAlgn="base" hangingPunct="1">
              <a:spcBef>
                <a:spcPct val="0"/>
              </a:spcBef>
              <a:spcAft>
                <a:spcPct val="0"/>
              </a:spcAft>
              <a:buFont typeface="Arial" panose="020B0604020202020204" pitchFamily="34" charset="0"/>
              <a:buChar char="•"/>
              <a:defRPr/>
            </a:pPr>
            <a:r>
              <a:rPr lang="en-US" altLang="en-US" sz="2000" b="1" dirty="0">
                <a:solidFill>
                  <a:srgbClr val="FFFFFF"/>
                </a:solidFill>
                <a:latin typeface="Times New Roman" pitchFamily="18" charset="0"/>
              </a:rPr>
              <a:t>Change of Status form</a:t>
            </a:r>
          </a:p>
          <a:p>
            <a:pPr marL="457200" indent="-457200" eaLnBrk="1" fontAlgn="base" hangingPunct="1">
              <a:spcBef>
                <a:spcPct val="0"/>
              </a:spcBef>
              <a:spcAft>
                <a:spcPct val="0"/>
              </a:spcAft>
              <a:buFont typeface="Arial" panose="020B0604020202020204" pitchFamily="34" charset="0"/>
              <a:buChar char="•"/>
              <a:defRPr/>
            </a:pPr>
            <a:r>
              <a:rPr lang="en-US" altLang="en-US" sz="2000" b="1" dirty="0">
                <a:solidFill>
                  <a:srgbClr val="FFFFFF"/>
                </a:solidFill>
                <a:latin typeface="Times New Roman" pitchFamily="18" charset="0"/>
              </a:rPr>
              <a:t>Parental Status forms (Foster, guardianship, etc.)</a:t>
            </a:r>
          </a:p>
          <a:p>
            <a:pPr marL="457200" indent="-457200" eaLnBrk="1" fontAlgn="base" hangingPunct="1">
              <a:spcBef>
                <a:spcPct val="0"/>
              </a:spcBef>
              <a:spcAft>
                <a:spcPct val="0"/>
              </a:spcAft>
              <a:buFont typeface="Arial" panose="020B0604020202020204" pitchFamily="34" charset="0"/>
              <a:buChar char="•"/>
              <a:defRPr/>
            </a:pPr>
            <a:r>
              <a:rPr lang="en-US" altLang="en-US" sz="2000" b="1" dirty="0">
                <a:solidFill>
                  <a:srgbClr val="FFFFFF"/>
                </a:solidFill>
                <a:latin typeface="Times New Roman" pitchFamily="18" charset="0"/>
              </a:rPr>
              <a:t>Insurance card</a:t>
            </a:r>
          </a:p>
          <a:p>
            <a:pPr marL="457200" indent="-457200" eaLnBrk="1" fontAlgn="base" hangingPunct="1">
              <a:spcBef>
                <a:spcPct val="0"/>
              </a:spcBef>
              <a:spcAft>
                <a:spcPct val="0"/>
              </a:spcAft>
              <a:buFont typeface="Arial" panose="020B0604020202020204" pitchFamily="34" charset="0"/>
              <a:buChar char="•"/>
              <a:defRPr/>
            </a:pPr>
            <a:r>
              <a:rPr lang="en-US" altLang="en-US" sz="2000" b="1" dirty="0">
                <a:solidFill>
                  <a:srgbClr val="FFFFFF"/>
                </a:solidFill>
                <a:latin typeface="Times New Roman" pitchFamily="18" charset="0"/>
              </a:rPr>
              <a:t>Housing Costs worksheet</a:t>
            </a:r>
          </a:p>
          <a:p>
            <a:pPr marL="457200" indent="-457200" eaLnBrk="1" fontAlgn="base" hangingPunct="1">
              <a:spcBef>
                <a:spcPct val="0"/>
              </a:spcBef>
              <a:spcAft>
                <a:spcPct val="0"/>
              </a:spcAft>
              <a:buFont typeface="Arial" panose="020B0604020202020204" pitchFamily="34" charset="0"/>
              <a:buChar char="•"/>
              <a:defRPr/>
            </a:pPr>
            <a:r>
              <a:rPr lang="en-US" altLang="en-US" sz="2000" b="1" dirty="0">
                <a:solidFill>
                  <a:srgbClr val="FFFFFF"/>
                </a:solidFill>
                <a:latin typeface="Times New Roman" pitchFamily="18" charset="0"/>
              </a:rPr>
              <a:t>Bills presented by parents</a:t>
            </a:r>
          </a:p>
          <a:p>
            <a:pPr marL="457200" indent="-457200" eaLnBrk="1" fontAlgn="base" hangingPunct="1">
              <a:spcBef>
                <a:spcPct val="0"/>
              </a:spcBef>
              <a:spcAft>
                <a:spcPct val="0"/>
              </a:spcAft>
              <a:buFont typeface="Arial" panose="020B0604020202020204" pitchFamily="34" charset="0"/>
              <a:buChar char="•"/>
              <a:defRPr/>
            </a:pPr>
            <a:endParaRPr lang="en-US" altLang="en-US" sz="2000" b="1" dirty="0">
              <a:solidFill>
                <a:srgbClr val="FFFFFF"/>
              </a:solidFill>
              <a:latin typeface="Times New Roman" pitchFamily="18" charset="0"/>
            </a:endParaRPr>
          </a:p>
          <a:p>
            <a:pPr marL="457200" indent="-457200" eaLnBrk="1" fontAlgn="base" hangingPunct="1">
              <a:spcBef>
                <a:spcPct val="0"/>
              </a:spcBef>
              <a:spcAft>
                <a:spcPct val="0"/>
              </a:spcAft>
              <a:buFont typeface="Arial" panose="020B0604020202020204" pitchFamily="34" charset="0"/>
              <a:buChar char="•"/>
              <a:defRPr/>
            </a:pPr>
            <a:endParaRPr lang="fr-FR" altLang="en-US" sz="2000" b="1" dirty="0">
              <a:solidFill>
                <a:srgbClr val="FFFFFF"/>
              </a:solidFill>
              <a:latin typeface="Verdana" pitchFamily="34" charset="0"/>
            </a:endParaRPr>
          </a:p>
        </p:txBody>
      </p:sp>
    </p:spTree>
  </p:cSld>
  <p:clrMapOvr>
    <a:masterClrMapping/>
  </p:clrMapOvr>
  <p:transition spd="slow">
    <p:blinds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3E242-BEB0-CCD3-D4E8-113C90A77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04057-C613-467E-6817-9C71BE94FBC3}"/>
              </a:ext>
            </a:extLst>
          </p:cNvPr>
          <p:cNvSpPr>
            <a:spLocks noGrp="1"/>
          </p:cNvSpPr>
          <p:nvPr>
            <p:ph type="title"/>
          </p:nvPr>
        </p:nvSpPr>
        <p:spPr>
          <a:xfrm>
            <a:off x="734591" y="976997"/>
            <a:ext cx="11034713" cy="1188227"/>
          </a:xfrm>
        </p:spPr>
        <p:txBody>
          <a:bodyPr/>
          <a:lstStyle/>
          <a:p>
            <a:r>
              <a:rPr lang="en-US" dirty="0"/>
              <a:t>Preparing to fill out the application</a:t>
            </a:r>
          </a:p>
        </p:txBody>
      </p:sp>
      <p:sp>
        <p:nvSpPr>
          <p:cNvPr id="4" name="Content Placeholder 3">
            <a:extLst>
              <a:ext uri="{FF2B5EF4-FFF2-40B4-BE49-F238E27FC236}">
                <a16:creationId xmlns:a16="http://schemas.microsoft.com/office/drawing/2014/main" id="{A502F8C0-3E6E-1439-7032-6027722C9A6A}"/>
              </a:ext>
            </a:extLst>
          </p:cNvPr>
          <p:cNvSpPr>
            <a:spLocks noGrp="1"/>
          </p:cNvSpPr>
          <p:nvPr>
            <p:ph sz="quarter" idx="10"/>
          </p:nvPr>
        </p:nvSpPr>
        <p:spPr>
          <a:xfrm>
            <a:off x="734593" y="2244725"/>
            <a:ext cx="10663720" cy="4233713"/>
          </a:xfrm>
        </p:spPr>
        <p:txBody>
          <a:bodyPr>
            <a:normAutofit/>
          </a:bodyPr>
          <a:lstStyle/>
          <a:p>
            <a:pPr marL="0" indent="0">
              <a:buNone/>
              <a:defRPr/>
            </a:pPr>
            <a:r>
              <a:rPr lang="en-US" altLang="zh-CN" sz="2000" b="1" kern="0" dirty="0">
                <a:solidFill>
                  <a:srgbClr val="002164"/>
                </a:solidFill>
                <a:effectLst/>
                <a:latin typeface="Book Antiqua" panose="02040602050305030304" pitchFamily="18" charset="0"/>
                <a:ea typeface="宋体" pitchFamily="2" charset="-122"/>
                <a:cs typeface="Arial" panose="020B0604020202020204" pitchFamily="34" charset="0"/>
              </a:rPr>
              <a:t>Once you have established that th</a:t>
            </a: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e person in front of you is allowed to fill out the application, you will need to understand a few things including:</a:t>
            </a:r>
          </a:p>
          <a:p>
            <a:pPr>
              <a:defRPr/>
            </a:pPr>
            <a:r>
              <a:rPr lang="en-US" altLang="zh-CN" sz="2000" i="1" kern="0" dirty="0">
                <a:solidFill>
                  <a:srgbClr val="002060"/>
                </a:solidFill>
                <a:latin typeface="Book Antiqua" panose="02040602050305030304" pitchFamily="18" charset="0"/>
                <a:ea typeface="宋体" pitchFamily="2" charset="-122"/>
                <a:cs typeface="Arial" panose="020B0604020202020204" pitchFamily="34" charset="0"/>
              </a:rPr>
              <a:t>What is a Secondary Caregiver?</a:t>
            </a:r>
          </a:p>
          <a:p>
            <a:pPr>
              <a:defRPr/>
            </a:pPr>
            <a:r>
              <a:rPr lang="en-US" altLang="zh-CN" sz="2000" i="1" kern="0" dirty="0">
                <a:solidFill>
                  <a:srgbClr val="002060"/>
                </a:solidFill>
                <a:latin typeface="Book Antiqua" panose="02040602050305030304" pitchFamily="18" charset="0"/>
                <a:ea typeface="宋体" pitchFamily="2" charset="-122"/>
                <a:cs typeface="Arial" panose="020B0604020202020204" pitchFamily="34" charset="0"/>
              </a:rPr>
              <a:t>Who can count in this child’s family?</a:t>
            </a:r>
          </a:p>
          <a:p>
            <a:pPr>
              <a:defRPr/>
            </a:pPr>
            <a:r>
              <a:rPr lang="en-US" altLang="zh-CN" sz="2000" i="1" kern="0" dirty="0">
                <a:solidFill>
                  <a:srgbClr val="002060"/>
                </a:solidFill>
                <a:latin typeface="Book Antiqua" panose="02040602050305030304" pitchFamily="18" charset="0"/>
                <a:ea typeface="宋体" pitchFamily="2" charset="-122"/>
                <a:cs typeface="Arial" panose="020B0604020202020204" pitchFamily="34" charset="0"/>
              </a:rPr>
              <a:t>What do I ask for to prove income and what can I accept?</a:t>
            </a:r>
          </a:p>
          <a:p>
            <a:pPr>
              <a:defRPr/>
            </a:pPr>
            <a:r>
              <a:rPr lang="en-US" altLang="zh-CN" sz="2000" i="1" kern="0" dirty="0">
                <a:solidFill>
                  <a:srgbClr val="FF0000"/>
                </a:solidFill>
                <a:latin typeface="Book Antiqua" panose="02040602050305030304" pitchFamily="18" charset="0"/>
                <a:ea typeface="宋体" pitchFamily="2" charset="-122"/>
                <a:cs typeface="Arial" panose="020B0604020202020204" pitchFamily="34" charset="0"/>
              </a:rPr>
              <a:t>How do I determine if a family is homeless?</a:t>
            </a:r>
          </a:p>
          <a:p>
            <a:pPr marL="0" indent="0">
              <a:buNone/>
              <a:defRPr/>
            </a:pPr>
            <a:endPar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47CAD683-7A6B-8F3E-5DC9-9D9AD677BFC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B2ADC-AF19-4574-8C10-79B5B04FCA27}" type="slidenum">
              <a:rPr kumimoji="0" lang="en-US" sz="1400" b="0" i="0" u="none" strike="noStrike" kern="1200" cap="none" spc="0" normalizeH="0" baseline="0" noProof="0" smtClean="0">
                <a:ln>
                  <a:noFill/>
                </a:ln>
                <a:solidFill>
                  <a:srgbClr val="000000"/>
                </a:solidFill>
                <a:effectLst/>
                <a:uLnTx/>
                <a:uFillTx/>
                <a:latin typeface="Calisto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400" b="0" i="0" u="none" strike="noStrike" kern="1200" cap="none" spc="0" normalizeH="0" baseline="0" noProof="0" dirty="0">
              <a:ln>
                <a:noFill/>
              </a:ln>
              <a:solidFill>
                <a:srgbClr val="000000"/>
              </a:solidFill>
              <a:effectLst/>
              <a:uLnTx/>
              <a:uFillTx/>
              <a:latin typeface="Calisto MT"/>
              <a:ea typeface="+mn-ea"/>
              <a:cs typeface="+mn-cs"/>
            </a:endParaRPr>
          </a:p>
        </p:txBody>
      </p:sp>
    </p:spTree>
    <p:extLst>
      <p:ext uri="{BB962C8B-B14F-4D97-AF65-F5344CB8AC3E}">
        <p14:creationId xmlns:p14="http://schemas.microsoft.com/office/powerpoint/2010/main" val="38238253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p:stCondLst>
                                    <p:cond delay="0"/>
                                  </p:stCondLst>
                                  <p:endCondLst>
                                    <p:cond evt="onNext" delay="0">
                                      <p:tgtEl>
                                        <p:sldTgt/>
                                      </p:tgtEl>
                                    </p:cond>
                                  </p:endCondLst>
                                  <p:childTnLst>
                                    <p:animScale>
                                      <p:cBhvr>
                                        <p:cTn id="6" dur="2000" fill="hold"/>
                                        <p:tgtEl>
                                          <p:spTgt spid="4">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676292"/>
            <a:ext cx="7772400" cy="1470025"/>
          </a:xfrm>
        </p:spPr>
        <p:txBody>
          <a:bodyPr/>
          <a:lstStyle/>
          <a:p>
            <a:r>
              <a:rPr lang="fr-CA" sz="4000" dirty="0" err="1"/>
              <a:t>Determining</a:t>
            </a:r>
            <a:r>
              <a:rPr lang="fr-CA" sz="4000" dirty="0"/>
              <a:t> </a:t>
            </a:r>
            <a:r>
              <a:rPr lang="fr-CA" sz="4000" dirty="0" err="1"/>
              <a:t>Homelessness</a:t>
            </a:r>
            <a:endParaRPr lang="fr-FR" sz="4000" dirty="0"/>
          </a:p>
        </p:txBody>
      </p:sp>
    </p:spTree>
    <p:extLst>
      <p:ext uri="{BB962C8B-B14F-4D97-AF65-F5344CB8AC3E}">
        <p14:creationId xmlns:p14="http://schemas.microsoft.com/office/powerpoint/2010/main" val="1600425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412341" y="2057401"/>
            <a:ext cx="9632887" cy="4525963"/>
          </a:xfrm>
        </p:spPr>
        <p:txBody>
          <a:bodyPr/>
          <a:lstStyle/>
          <a:p>
            <a:pPr marL="0" indent="0">
              <a:buNone/>
            </a:pPr>
            <a:r>
              <a:rPr lang="en-US" dirty="0"/>
              <a:t>When you think of a homeless person, most people think of someone living on the streets sleeping on a bench.  But some families that may be identified as homeless for Head Start purposes could appear to have a normal situation.</a:t>
            </a:r>
          </a:p>
        </p:txBody>
      </p:sp>
      <p:sp>
        <p:nvSpPr>
          <p:cNvPr id="5" name="Rectangle 2"/>
          <p:cNvSpPr txBox="1">
            <a:spLocks noChangeArrowheads="1"/>
          </p:cNvSpPr>
          <p:nvPr/>
        </p:nvSpPr>
        <p:spPr bwMode="auto">
          <a:xfrm>
            <a:off x="2209800" y="676292"/>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fr-CA" sz="4000" kern="0" dirty="0" err="1">
                <a:solidFill>
                  <a:srgbClr val="000000"/>
                </a:solidFill>
                <a:latin typeface="Arial"/>
              </a:rPr>
              <a:t>Determining</a:t>
            </a:r>
            <a:r>
              <a:rPr lang="fr-CA" sz="4000" kern="0" dirty="0">
                <a:solidFill>
                  <a:srgbClr val="000000"/>
                </a:solidFill>
                <a:latin typeface="Arial"/>
              </a:rPr>
              <a:t> </a:t>
            </a:r>
            <a:r>
              <a:rPr lang="fr-CA" sz="4000" kern="0" dirty="0" err="1">
                <a:solidFill>
                  <a:srgbClr val="000000"/>
                </a:solidFill>
                <a:latin typeface="Arial"/>
              </a:rPr>
              <a:t>Homelessness</a:t>
            </a:r>
            <a:endParaRPr lang="fr-FR" sz="4000" kern="0" dirty="0">
              <a:solidFill>
                <a:srgbClr val="000000"/>
              </a:solidFill>
              <a:latin typeface="Arial"/>
            </a:endParaRPr>
          </a:p>
        </p:txBody>
      </p:sp>
    </p:spTree>
    <p:extLst>
      <p:ext uri="{BB962C8B-B14F-4D97-AF65-F5344CB8AC3E}">
        <p14:creationId xmlns:p14="http://schemas.microsoft.com/office/powerpoint/2010/main" val="3449849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76125F20-AA6D-5DBA-E4C3-75CF65D0AED5}"/>
            </a:ext>
          </a:extLst>
        </p:cNvPr>
        <p:cNvGrpSpPr/>
        <p:nvPr/>
      </p:nvGrpSpPr>
      <p:grpSpPr>
        <a:xfrm>
          <a:off x="0" y="0"/>
          <a:ext cx="0" cy="0"/>
          <a:chOff x="0" y="0"/>
          <a:chExt cx="0" cy="0"/>
        </a:xfrm>
      </p:grpSpPr>
      <p:sp>
        <p:nvSpPr>
          <p:cNvPr id="3075" name="Rectangle 3">
            <a:extLst>
              <a:ext uri="{FF2B5EF4-FFF2-40B4-BE49-F238E27FC236}">
                <a16:creationId xmlns:a16="http://schemas.microsoft.com/office/drawing/2014/main" id="{400A3BAD-850F-A079-0E69-5E443FA13CE4}"/>
              </a:ext>
            </a:extLst>
          </p:cNvPr>
          <p:cNvSpPr>
            <a:spLocks noGrp="1" noChangeArrowheads="1"/>
          </p:cNvSpPr>
          <p:nvPr>
            <p:ph type="body" idx="1"/>
          </p:nvPr>
        </p:nvSpPr>
        <p:spPr>
          <a:xfrm>
            <a:off x="1981200" y="2057401"/>
            <a:ext cx="8229600" cy="4525963"/>
          </a:xfrm>
        </p:spPr>
        <p:txBody>
          <a:bodyPr/>
          <a:lstStyle/>
          <a:p>
            <a:pPr marL="0" indent="0" algn="ctr">
              <a:buNone/>
            </a:pPr>
            <a:r>
              <a:rPr lang="fr-FR" dirty="0"/>
              <a:t>The McKinney-</a:t>
            </a:r>
            <a:r>
              <a:rPr lang="fr-FR" dirty="0" err="1"/>
              <a:t>Vento</a:t>
            </a:r>
            <a:r>
              <a:rPr lang="fr-FR" dirty="0"/>
              <a:t> </a:t>
            </a:r>
            <a:r>
              <a:rPr lang="fr-FR" dirty="0" err="1"/>
              <a:t>Act</a:t>
            </a:r>
            <a:r>
              <a:rPr lang="fr-FR" dirty="0"/>
              <a:t> </a:t>
            </a:r>
            <a:r>
              <a:rPr lang="fr-FR" dirty="0" err="1"/>
              <a:t>defintion</a:t>
            </a:r>
            <a:r>
              <a:rPr lang="fr-FR" dirty="0"/>
              <a:t> </a:t>
            </a:r>
            <a:r>
              <a:rPr lang="fr-FR" dirty="0" err="1"/>
              <a:t>is</a:t>
            </a:r>
            <a:r>
              <a:rPr lang="fr-FR" dirty="0"/>
              <a:t> </a:t>
            </a:r>
            <a:r>
              <a:rPr lang="fr-FR" dirty="0" err="1"/>
              <a:t>what</a:t>
            </a:r>
            <a:r>
              <a:rPr lang="fr-FR" dirty="0"/>
              <a:t> programs must use to </a:t>
            </a:r>
            <a:r>
              <a:rPr lang="fr-FR" dirty="0" err="1"/>
              <a:t>deterimine</a:t>
            </a:r>
            <a:r>
              <a:rPr lang="fr-FR" dirty="0"/>
              <a:t> </a:t>
            </a:r>
            <a:r>
              <a:rPr lang="fr-FR" dirty="0" err="1"/>
              <a:t>homelessness</a:t>
            </a:r>
            <a:r>
              <a:rPr lang="fr-FR" dirty="0"/>
              <a:t>.</a:t>
            </a:r>
          </a:p>
        </p:txBody>
      </p:sp>
      <p:sp>
        <p:nvSpPr>
          <p:cNvPr id="5" name="Rectangle 2">
            <a:extLst>
              <a:ext uri="{FF2B5EF4-FFF2-40B4-BE49-F238E27FC236}">
                <a16:creationId xmlns:a16="http://schemas.microsoft.com/office/drawing/2014/main" id="{F5A219A1-E2D6-630A-23D8-0BA810A81A35}"/>
              </a:ext>
            </a:extLst>
          </p:cNvPr>
          <p:cNvSpPr txBox="1">
            <a:spLocks noChangeArrowheads="1"/>
          </p:cNvSpPr>
          <p:nvPr/>
        </p:nvSpPr>
        <p:spPr bwMode="auto">
          <a:xfrm>
            <a:off x="2209800" y="676292"/>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fr-CA" sz="4000" kern="0">
                <a:solidFill>
                  <a:srgbClr val="000000"/>
                </a:solidFill>
                <a:latin typeface="Arial"/>
              </a:rPr>
              <a:t>Determining Homelessness</a:t>
            </a:r>
            <a:endParaRPr lang="fr-FR" sz="4000" kern="0" dirty="0">
              <a:solidFill>
                <a:srgbClr val="000000"/>
              </a:solidFill>
              <a:latin typeface="Arial"/>
            </a:endParaRPr>
          </a:p>
        </p:txBody>
      </p:sp>
    </p:spTree>
    <p:extLst>
      <p:ext uri="{BB962C8B-B14F-4D97-AF65-F5344CB8AC3E}">
        <p14:creationId xmlns:p14="http://schemas.microsoft.com/office/powerpoint/2010/main" val="741258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322EC7D9-BA49-4EE5-8964-BD644A59F6D5}" type="slidenum">
              <a:rPr lang="en-US">
                <a:solidFill>
                  <a:prstClr val="black">
                    <a:tint val="75000"/>
                  </a:prstClr>
                </a:solidFill>
                <a:latin typeface="Arial" charset="0"/>
              </a:rPr>
              <a:pPr fontAlgn="base">
                <a:spcBef>
                  <a:spcPct val="0"/>
                </a:spcBef>
                <a:spcAft>
                  <a:spcPct val="0"/>
                </a:spcAft>
                <a:defRPr/>
              </a:pPr>
              <a:t>68</a:t>
            </a:fld>
            <a:endParaRPr lang="en-US" dirty="0">
              <a:solidFill>
                <a:prstClr val="black">
                  <a:tint val="75000"/>
                </a:prstClr>
              </a:solidFill>
              <a:latin typeface="Arial" charset="0"/>
            </a:endParaRPr>
          </a:p>
        </p:txBody>
      </p:sp>
      <p:sp>
        <p:nvSpPr>
          <p:cNvPr id="37891" name="TextBox 5"/>
          <p:cNvSpPr txBox="1">
            <a:spLocks noChangeArrowheads="1"/>
          </p:cNvSpPr>
          <p:nvPr/>
        </p:nvSpPr>
        <p:spPr bwMode="auto">
          <a:xfrm>
            <a:off x="2514600" y="304800"/>
            <a:ext cx="7391400" cy="6248400"/>
          </a:xfrm>
          <a:prstGeom prst="rect">
            <a:avLst/>
          </a:prstGeom>
          <a:noFill/>
          <a:ln w="9525">
            <a:noFill/>
            <a:miter lim="800000"/>
            <a:headEnd/>
            <a:tailEnd/>
          </a:ln>
        </p:spPr>
        <p:txBody>
          <a:bodyPr>
            <a:spAutoFit/>
          </a:bodyPr>
          <a:lstStyle/>
          <a:p>
            <a:pPr algn="ctr" fontAlgn="base">
              <a:spcBef>
                <a:spcPct val="0"/>
              </a:spcBef>
              <a:spcAft>
                <a:spcPct val="0"/>
              </a:spcAft>
            </a:pPr>
            <a:r>
              <a:rPr lang="en-US" b="1" dirty="0">
                <a:solidFill>
                  <a:prstClr val="black"/>
                </a:solidFill>
                <a:latin typeface="Arial" charset="0"/>
              </a:rPr>
              <a:t>McKinney – Vento Definition of Homeless</a:t>
            </a:r>
            <a:endParaRPr lang="en-US" dirty="0">
              <a:solidFill>
                <a:prstClr val="black"/>
              </a:solidFill>
              <a:latin typeface="Arial" charset="0"/>
            </a:endParaRPr>
          </a:p>
          <a:p>
            <a:pPr fontAlgn="base">
              <a:spcBef>
                <a:spcPct val="0"/>
              </a:spcBef>
              <a:spcAft>
                <a:spcPct val="0"/>
              </a:spcAft>
            </a:pPr>
            <a:r>
              <a:rPr lang="en-US" sz="1600" dirty="0">
                <a:solidFill>
                  <a:prstClr val="black"/>
                </a:solidFill>
                <a:latin typeface="Arial" charset="0"/>
              </a:rPr>
              <a:t> </a:t>
            </a:r>
          </a:p>
          <a:p>
            <a:pPr fontAlgn="base">
              <a:spcBef>
                <a:spcPct val="0"/>
              </a:spcBef>
              <a:spcAft>
                <a:spcPct val="0"/>
              </a:spcAft>
            </a:pPr>
            <a:r>
              <a:rPr lang="en-US" sz="1600" dirty="0">
                <a:solidFill>
                  <a:prstClr val="black"/>
                </a:solidFill>
                <a:latin typeface="Arial" charset="0"/>
              </a:rPr>
              <a:t>The clarified definition of who is considered homeless is addressed. Section 725 (2) and (6) of the McKinney-Vento Homeless Education Assistance Act state:</a:t>
            </a:r>
          </a:p>
          <a:p>
            <a:pPr fontAlgn="base">
              <a:spcBef>
                <a:spcPct val="0"/>
              </a:spcBef>
              <a:spcAft>
                <a:spcPct val="0"/>
              </a:spcAft>
            </a:pPr>
            <a:r>
              <a:rPr lang="en-US" sz="1600" dirty="0">
                <a:solidFill>
                  <a:prstClr val="black"/>
                </a:solidFill>
                <a:latin typeface="Arial" charset="0"/>
              </a:rPr>
              <a:t> </a:t>
            </a:r>
          </a:p>
          <a:p>
            <a:pPr fontAlgn="base">
              <a:spcBef>
                <a:spcPct val="0"/>
              </a:spcBef>
              <a:spcAft>
                <a:spcPct val="0"/>
              </a:spcAft>
            </a:pPr>
            <a:r>
              <a:rPr lang="en-US" sz="1600" dirty="0">
                <a:solidFill>
                  <a:prstClr val="black"/>
                </a:solidFill>
                <a:latin typeface="Arial" charset="0"/>
              </a:rPr>
              <a:t>The term “homeless children and youths’-</a:t>
            </a:r>
          </a:p>
          <a:p>
            <a:pPr lvl="1" fontAlgn="base">
              <a:spcBef>
                <a:spcPct val="0"/>
              </a:spcBef>
              <a:spcAft>
                <a:spcPct val="0"/>
              </a:spcAft>
            </a:pPr>
            <a:r>
              <a:rPr lang="en-US" sz="1600" dirty="0">
                <a:solidFill>
                  <a:prstClr val="black"/>
                </a:solidFill>
                <a:latin typeface="Arial" charset="0"/>
              </a:rPr>
              <a:t> Means individuals who lack a fixed, regular, and adequate nighttime residence…: and</a:t>
            </a:r>
          </a:p>
          <a:p>
            <a:pPr fontAlgn="base">
              <a:spcBef>
                <a:spcPct val="0"/>
              </a:spcBef>
              <a:spcAft>
                <a:spcPct val="0"/>
              </a:spcAft>
            </a:pPr>
            <a:r>
              <a:rPr lang="en-US" sz="1600" dirty="0">
                <a:solidFill>
                  <a:prstClr val="black"/>
                </a:solidFill>
                <a:latin typeface="Arial" charset="0"/>
              </a:rPr>
              <a:t>(B) Includes-</a:t>
            </a:r>
          </a:p>
          <a:p>
            <a:pPr lvl="2" fontAlgn="base">
              <a:spcBef>
                <a:spcPct val="0"/>
              </a:spcBef>
              <a:spcAft>
                <a:spcPct val="0"/>
              </a:spcAft>
            </a:pPr>
            <a:r>
              <a:rPr lang="en-US" sz="1600" dirty="0">
                <a:solidFill>
                  <a:prstClr val="black"/>
                </a:solidFill>
                <a:latin typeface="Arial" charset="0"/>
              </a:rPr>
              <a:t>   children and youths who are sharing the housing of other persons due to loss of housing, economic hardship, or a similar reason; are living in motels, hotels, trailer parks, or camping grounds due to the lack of alternative adequate accommodations; are living in emergency or transitional shelters; are abandoned in hospitals; or are awaiting foster care placement;</a:t>
            </a:r>
          </a:p>
          <a:p>
            <a:pPr lvl="2" fontAlgn="base">
              <a:spcBef>
                <a:spcPct val="0"/>
              </a:spcBef>
              <a:spcAft>
                <a:spcPct val="0"/>
              </a:spcAft>
            </a:pPr>
            <a:r>
              <a:rPr lang="en-US" sz="1600" dirty="0">
                <a:solidFill>
                  <a:prstClr val="black"/>
                </a:solidFill>
                <a:latin typeface="Arial" charset="0"/>
              </a:rPr>
              <a:t>   children and youths who have a primary night-time residence that is a public or private place not designed for or ordinarily used as a regular sleeping accommodation for human beings…</a:t>
            </a:r>
          </a:p>
          <a:p>
            <a:pPr lvl="2" fontAlgn="base">
              <a:spcBef>
                <a:spcPct val="0"/>
              </a:spcBef>
              <a:spcAft>
                <a:spcPct val="0"/>
              </a:spcAft>
            </a:pPr>
            <a:r>
              <a:rPr lang="en-US" sz="1600" dirty="0">
                <a:solidFill>
                  <a:prstClr val="black"/>
                </a:solidFill>
                <a:latin typeface="Arial" charset="0"/>
              </a:rPr>
              <a:t>   children and youths who are living in cars, parks, public spaces, abandoned buildings, substandard housing, bus or train stations, or similar settings; and</a:t>
            </a:r>
          </a:p>
          <a:p>
            <a:pPr lvl="2" fontAlgn="base">
              <a:spcBef>
                <a:spcPct val="0"/>
              </a:spcBef>
              <a:spcAft>
                <a:spcPct val="0"/>
              </a:spcAft>
            </a:pPr>
            <a:r>
              <a:rPr lang="en-US" sz="1600" dirty="0">
                <a:solidFill>
                  <a:prstClr val="black"/>
                </a:solidFill>
                <a:latin typeface="Arial" charset="0"/>
              </a:rPr>
              <a:t>  migratory children who qualify as homeless for the purposes of this subtitle because the children are living in circumstances described in clauses (</a:t>
            </a:r>
            <a:r>
              <a:rPr lang="en-US" sz="1600" dirty="0" err="1">
                <a:solidFill>
                  <a:prstClr val="black"/>
                </a:solidFill>
                <a:latin typeface="Arial" charset="0"/>
              </a:rPr>
              <a:t>i</a:t>
            </a:r>
            <a:r>
              <a:rPr lang="en-US" sz="1600" dirty="0">
                <a:solidFill>
                  <a:prstClr val="black"/>
                </a:solidFill>
                <a:latin typeface="Arial" charset="0"/>
              </a:rPr>
              <a:t>) through (iii).</a:t>
            </a:r>
          </a:p>
          <a:p>
            <a:pPr fontAlgn="base">
              <a:spcBef>
                <a:spcPct val="0"/>
              </a:spcBef>
              <a:spcAft>
                <a:spcPct val="0"/>
              </a:spcAft>
            </a:pPr>
            <a:endParaRPr lang="en-US" sz="1600" dirty="0">
              <a:solidFill>
                <a:prstClr val="black"/>
              </a:solidFill>
              <a:latin typeface="Arial" charset="0"/>
            </a:endParaRPr>
          </a:p>
        </p:txBody>
      </p:sp>
    </p:spTree>
    <p:extLst>
      <p:ext uri="{BB962C8B-B14F-4D97-AF65-F5344CB8AC3E}">
        <p14:creationId xmlns:p14="http://schemas.microsoft.com/office/powerpoint/2010/main" val="589420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bwMode="auto">
          <a:xfrm>
            <a:off x="2133600" y="838200"/>
            <a:ext cx="8077200" cy="15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a:solidFill>
                  <a:srgbClr val="000000"/>
                </a:solidFill>
                <a:latin typeface="Arial"/>
              </a:rPr>
              <a:t>Indentifying Homeless Families</a:t>
            </a:r>
            <a:endParaRPr lang="en-US" sz="4000" kern="0" dirty="0">
              <a:solidFill>
                <a:srgbClr val="000000"/>
              </a:solidFill>
              <a:latin typeface="Arial"/>
            </a:endParaRPr>
          </a:p>
        </p:txBody>
      </p:sp>
    </p:spTree>
    <p:extLst>
      <p:ext uri="{BB962C8B-B14F-4D97-AF65-F5344CB8AC3E}">
        <p14:creationId xmlns:p14="http://schemas.microsoft.com/office/powerpoint/2010/main" val="27429495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2C0E4-AB9B-E0C8-2E24-544D84ED0D4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303AD8-CD99-6BD8-D3CF-0E9C7BF98226}"/>
              </a:ext>
            </a:extLst>
          </p:cNvPr>
          <p:cNvSpPr>
            <a:spLocks noGrp="1"/>
          </p:cNvSpPr>
          <p:nvPr>
            <p:ph type="ctrTitle"/>
          </p:nvPr>
        </p:nvSpPr>
        <p:spPr/>
        <p:txBody>
          <a:bodyPr>
            <a:normAutofit/>
          </a:bodyPr>
          <a:lstStyle/>
          <a:p>
            <a:r>
              <a:rPr lang="en-US" sz="4400" dirty="0">
                <a:solidFill>
                  <a:schemeClr val="tx2">
                    <a:lumMod val="50000"/>
                    <a:lumOff val="50000"/>
                  </a:schemeClr>
                </a:solidFill>
                <a:latin typeface="Amasis MT Pro Medium" panose="02040604050005020304" pitchFamily="18" charset="0"/>
              </a:rPr>
              <a:t>eligibility</a:t>
            </a:r>
          </a:p>
        </p:txBody>
      </p:sp>
      <p:sp>
        <p:nvSpPr>
          <p:cNvPr id="7" name="Content Placeholder 6">
            <a:extLst>
              <a:ext uri="{FF2B5EF4-FFF2-40B4-BE49-F238E27FC236}">
                <a16:creationId xmlns:a16="http://schemas.microsoft.com/office/drawing/2014/main" id="{57E0790B-3383-287E-268B-4817161EDDD4}"/>
              </a:ext>
            </a:extLst>
          </p:cNvPr>
          <p:cNvSpPr>
            <a:spLocks noGrp="1"/>
          </p:cNvSpPr>
          <p:nvPr>
            <p:ph sz="quarter" idx="14"/>
          </p:nvPr>
        </p:nvSpPr>
        <p:spPr/>
        <p:txBody>
          <a:bodyPr>
            <a:normAutofit/>
          </a:bodyPr>
          <a:lstStyle/>
          <a:p>
            <a:pPr marL="0" indent="0">
              <a:buNone/>
            </a:pPr>
            <a:r>
              <a:rPr lang="en-US" sz="3600" b="1" dirty="0"/>
              <a:t>The only true eligibility requirement for a child to be eligible for Head Start is that they must be a certain age.</a:t>
            </a:r>
            <a:endParaRPr lang="en-US" sz="3600" dirty="0"/>
          </a:p>
        </p:txBody>
      </p:sp>
      <p:pic>
        <p:nvPicPr>
          <p:cNvPr id="8" name="Picture Placeholder 12" descr="A dog sitting in the sun rays coming through the trees in a forest ">
            <a:extLst>
              <a:ext uri="{FF2B5EF4-FFF2-40B4-BE49-F238E27FC236}">
                <a16:creationId xmlns:a16="http://schemas.microsoft.com/office/drawing/2014/main" id="{17E634CC-A752-A2A3-81F3-5589E0E2EA2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4940" b="4940"/>
          <a:stretch/>
        </p:blipFill>
        <p:spPr/>
      </p:pic>
      <p:sp>
        <p:nvSpPr>
          <p:cNvPr id="27" name="Slide Number Placeholder 26">
            <a:extLst>
              <a:ext uri="{FF2B5EF4-FFF2-40B4-BE49-F238E27FC236}">
                <a16:creationId xmlns:a16="http://schemas.microsoft.com/office/drawing/2014/main" id="{C444B625-34B3-3455-F99B-CD97A85ADF49}"/>
              </a:ext>
            </a:extLst>
          </p:cNvPr>
          <p:cNvSpPr>
            <a:spLocks noGrp="1"/>
          </p:cNvSpPr>
          <p:nvPr>
            <p:ph type="sldNum" sz="quarter" idx="4"/>
          </p:nvPr>
        </p:nvSpPr>
        <p:spPr/>
        <p:txBody>
          <a:bodyPr/>
          <a:lstStyle/>
          <a:p>
            <a:fld id="{C3DB2ADC-AF19-4574-8C10-79B5B04FCA27}" type="slidenum">
              <a:rPr lang="en-US" smtClean="0"/>
              <a:pPr/>
              <a:t>7</a:t>
            </a:fld>
            <a:endParaRPr lang="en-US" dirty="0"/>
          </a:p>
        </p:txBody>
      </p:sp>
    </p:spTree>
    <p:extLst>
      <p:ext uri="{BB962C8B-B14F-4D97-AF65-F5344CB8AC3E}">
        <p14:creationId xmlns:p14="http://schemas.microsoft.com/office/powerpoint/2010/main" val="2763224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5"/>
          <p:cNvSpPr txBox="1">
            <a:spLocks/>
          </p:cNvSpPr>
          <p:nvPr/>
        </p:nvSpPr>
        <p:spPr bwMode="auto">
          <a:xfrm>
            <a:off x="2209800" y="1"/>
            <a:ext cx="7772400" cy="14700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fontAlgn="auto">
              <a:spcAft>
                <a:spcPts val="0"/>
              </a:spcAft>
              <a:defRPr/>
            </a:pPr>
            <a:r>
              <a:rPr lang="en-US" kern="0">
                <a:solidFill>
                  <a:srgbClr val="000000"/>
                </a:solidFill>
                <a:latin typeface="Arial"/>
              </a:rPr>
              <a:t>Scenarios</a:t>
            </a:r>
            <a:endParaRPr lang="en-US" kern="0" dirty="0">
              <a:solidFill>
                <a:srgbClr val="000000"/>
              </a:solidFill>
              <a:latin typeface="Arial"/>
            </a:endParaRPr>
          </a:p>
        </p:txBody>
      </p:sp>
      <p:sp>
        <p:nvSpPr>
          <p:cNvPr id="4" name="Subtitle 4"/>
          <p:cNvSpPr txBox="1">
            <a:spLocks/>
          </p:cNvSpPr>
          <p:nvPr/>
        </p:nvSpPr>
        <p:spPr bwMode="auto">
          <a:xfrm>
            <a:off x="1257300" y="1143000"/>
            <a:ext cx="958215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defRP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 mother and child have moved in with the mother’s boyfriend.  She tells the interviewer that she moved in with this same boyfriend last year and after a month, he kicked them out.  They had to stay in a homeless shelter for a couple of days until her parents agreed to take her into their home where she lived until last week when she moved in with that same boyfriend once again.  Her parents told her if she left, not to call them if he kicked them out again.  She tells the interviewer she is worried the same thing will happen again.  Is this a homeless family?</a:t>
            </a: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DAA2AAA-F7E2-D1CA-719E-0764604BBF56}"/>
              </a:ext>
            </a:extLst>
          </p:cNvPr>
          <p:cNvSpPr txBox="1">
            <a:spLocks noChangeArrowheads="1"/>
          </p:cNvSpPr>
          <p:nvPr/>
        </p:nvSpPr>
        <p:spPr bwMode="auto">
          <a:xfrm>
            <a:off x="1143001" y="4394138"/>
            <a:ext cx="9915524" cy="646331"/>
          </a:xfrm>
          <a:prstGeom prst="rect">
            <a:avLst/>
          </a:prstGeom>
          <a:noFill/>
          <a:ln w="9525">
            <a:noFill/>
            <a:miter lim="800000"/>
            <a:headEnd/>
            <a:tailEnd/>
          </a:ln>
        </p:spPr>
        <p:txBody>
          <a:bodyPr wrap="square">
            <a:spAutoFit/>
          </a:bodyPr>
          <a:lstStyle/>
          <a:p>
            <a:pPr fontAlgn="base">
              <a:spcBef>
                <a:spcPct val="0"/>
              </a:spcBef>
              <a:spcAft>
                <a:spcPct val="0"/>
              </a:spcAft>
            </a:pPr>
            <a:r>
              <a:rPr lang="en-US" b="1" dirty="0">
                <a:solidFill>
                  <a:srgbClr val="000000"/>
                </a:solidFill>
                <a:latin typeface="Arial" charset="0"/>
              </a:rPr>
              <a:t>Probably not.  Though it may not be a completely stable situation, it doesn’t seem to meet the qualifications of the MV Act</a:t>
            </a:r>
          </a:p>
        </p:txBody>
      </p:sp>
    </p:spTree>
    <p:extLst>
      <p:ext uri="{BB962C8B-B14F-4D97-AF65-F5344CB8AC3E}">
        <p14:creationId xmlns:p14="http://schemas.microsoft.com/office/powerpoint/2010/main" val="38180537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195ECCAB-1E18-1B26-0641-5C2FE32FFD8C}"/>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0AF86DD4-FF56-215C-0D5A-83010531791D}"/>
              </a:ext>
            </a:extLst>
          </p:cNvPr>
          <p:cNvSpPr txBox="1">
            <a:spLocks/>
          </p:cNvSpPr>
          <p:nvPr/>
        </p:nvSpPr>
        <p:spPr bwMode="auto">
          <a:xfrm>
            <a:off x="2209800" y="1"/>
            <a:ext cx="7772400" cy="14700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fontAlgn="auto">
              <a:spcAft>
                <a:spcPts val="0"/>
              </a:spcAft>
              <a:defRPr/>
            </a:pPr>
            <a:r>
              <a:rPr lang="en-US" kern="0">
                <a:solidFill>
                  <a:srgbClr val="000000"/>
                </a:solidFill>
                <a:latin typeface="Arial"/>
              </a:rPr>
              <a:t>Scenarios</a:t>
            </a:r>
            <a:endParaRPr lang="en-US" kern="0" dirty="0">
              <a:solidFill>
                <a:srgbClr val="000000"/>
              </a:solidFill>
              <a:latin typeface="Arial"/>
            </a:endParaRPr>
          </a:p>
        </p:txBody>
      </p:sp>
      <p:sp>
        <p:nvSpPr>
          <p:cNvPr id="4" name="Subtitle 4">
            <a:extLst>
              <a:ext uri="{FF2B5EF4-FFF2-40B4-BE49-F238E27FC236}">
                <a16:creationId xmlns:a16="http://schemas.microsoft.com/office/drawing/2014/main" id="{9B899A2F-B6B0-29FC-CD61-6BAED3427729}"/>
              </a:ext>
            </a:extLst>
          </p:cNvPr>
          <p:cNvSpPr txBox="1">
            <a:spLocks/>
          </p:cNvSpPr>
          <p:nvPr/>
        </p:nvSpPr>
        <p:spPr bwMode="auto">
          <a:xfrm>
            <a:off x="2019300" y="1470026"/>
            <a:ext cx="81534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 family is living in a house owned by a friend.  The friend has told the family that they can stay there as long as they like and they don’t pay rent.  Is the family homeless?</a:t>
            </a:r>
            <a:endParaRPr lang="en-US" sz="2400" kern="0" dirty="0">
              <a:solidFill>
                <a:srgbClr val="000000"/>
              </a:solidFill>
              <a:latin typeface="Arial"/>
            </a:endParaRPr>
          </a:p>
        </p:txBody>
      </p:sp>
      <p:sp>
        <p:nvSpPr>
          <p:cNvPr id="5" name="TextBox 4">
            <a:extLst>
              <a:ext uri="{FF2B5EF4-FFF2-40B4-BE49-F238E27FC236}">
                <a16:creationId xmlns:a16="http://schemas.microsoft.com/office/drawing/2014/main" id="{21B77A8C-AF77-A175-5934-0D4EB82C633D}"/>
              </a:ext>
            </a:extLst>
          </p:cNvPr>
          <p:cNvSpPr txBox="1">
            <a:spLocks noChangeArrowheads="1"/>
          </p:cNvSpPr>
          <p:nvPr/>
        </p:nvSpPr>
        <p:spPr bwMode="auto">
          <a:xfrm>
            <a:off x="1757362" y="3361721"/>
            <a:ext cx="8677275" cy="923330"/>
          </a:xfrm>
          <a:prstGeom prst="rect">
            <a:avLst/>
          </a:prstGeom>
          <a:noFill/>
          <a:ln w="9525">
            <a:noFill/>
            <a:miter lim="800000"/>
            <a:headEnd/>
            <a:tailEnd/>
          </a:ln>
        </p:spPr>
        <p:txBody>
          <a:bodyPr wrap="square">
            <a:spAutoFit/>
          </a:bodyPr>
          <a:lstStyle/>
          <a:p>
            <a:pPr fontAlgn="base">
              <a:spcBef>
                <a:spcPct val="0"/>
              </a:spcBef>
              <a:spcAft>
                <a:spcPct val="0"/>
              </a:spcAft>
            </a:pPr>
            <a:r>
              <a:rPr lang="en-US" b="1" dirty="0">
                <a:solidFill>
                  <a:srgbClr val="000000"/>
                </a:solidFill>
                <a:latin typeface="Arial" charset="0"/>
              </a:rPr>
              <a:t>Probably not, but it may depend on how they ended up there.  For example, if the family lost their housing and the friend is just letting them stay there because they didn’t have anywhere else to go, it may be homeless.</a:t>
            </a:r>
          </a:p>
        </p:txBody>
      </p:sp>
    </p:spTree>
    <p:extLst>
      <p:ext uri="{BB962C8B-B14F-4D97-AF65-F5344CB8AC3E}">
        <p14:creationId xmlns:p14="http://schemas.microsoft.com/office/powerpoint/2010/main" val="32113367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B5A45F1A-8031-2412-6AC6-5D9A121B5E77}"/>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A2DD568B-69A7-6B70-4BEA-C81133C60DC5}"/>
              </a:ext>
            </a:extLst>
          </p:cNvPr>
          <p:cNvSpPr txBox="1">
            <a:spLocks/>
          </p:cNvSpPr>
          <p:nvPr/>
        </p:nvSpPr>
        <p:spPr bwMode="auto">
          <a:xfrm>
            <a:off x="2209800" y="1"/>
            <a:ext cx="7772400" cy="14700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fontAlgn="auto">
              <a:spcAft>
                <a:spcPts val="0"/>
              </a:spcAft>
              <a:defRPr/>
            </a:pPr>
            <a:r>
              <a:rPr lang="en-US" kern="0">
                <a:solidFill>
                  <a:srgbClr val="000000"/>
                </a:solidFill>
                <a:latin typeface="Arial"/>
              </a:rPr>
              <a:t>Scenarios</a:t>
            </a:r>
            <a:endParaRPr lang="en-US" kern="0" dirty="0">
              <a:solidFill>
                <a:srgbClr val="000000"/>
              </a:solidFill>
              <a:latin typeface="Arial"/>
            </a:endParaRPr>
          </a:p>
        </p:txBody>
      </p:sp>
      <p:sp>
        <p:nvSpPr>
          <p:cNvPr id="4" name="Subtitle 4">
            <a:extLst>
              <a:ext uri="{FF2B5EF4-FFF2-40B4-BE49-F238E27FC236}">
                <a16:creationId xmlns:a16="http://schemas.microsoft.com/office/drawing/2014/main" id="{9BB27873-9C64-536C-E77E-6A53B7F9352A}"/>
              </a:ext>
            </a:extLst>
          </p:cNvPr>
          <p:cNvSpPr txBox="1">
            <a:spLocks/>
          </p:cNvSpPr>
          <p:nvPr/>
        </p:nvSpPr>
        <p:spPr bwMode="auto">
          <a:xfrm>
            <a:off x="1981200" y="1143000"/>
            <a:ext cx="81534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A family is living in a small two bedroom trailer.  They have three children, two boys and a girl.  All 3 children must share a bedroom and since the room is so small, they must also share a bed.  Is this a homeless family?</a:t>
            </a:r>
            <a:endParaRPr lang="en-US" sz="2400" kern="0" dirty="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91BCE60-E091-570E-8D19-EDAF82BC525B}"/>
              </a:ext>
            </a:extLst>
          </p:cNvPr>
          <p:cNvSpPr txBox="1">
            <a:spLocks noChangeArrowheads="1"/>
          </p:cNvSpPr>
          <p:nvPr/>
        </p:nvSpPr>
        <p:spPr bwMode="auto">
          <a:xfrm>
            <a:off x="2408222" y="3429000"/>
            <a:ext cx="7573978" cy="1200329"/>
          </a:xfrm>
          <a:prstGeom prst="rect">
            <a:avLst/>
          </a:prstGeom>
          <a:noFill/>
          <a:ln w="9525">
            <a:noFill/>
            <a:miter lim="800000"/>
            <a:headEnd/>
            <a:tailEnd/>
          </a:ln>
        </p:spPr>
        <p:txBody>
          <a:bodyPr wrap="square">
            <a:spAutoFit/>
          </a:bodyPr>
          <a:lstStyle/>
          <a:p>
            <a:pPr fontAlgn="base">
              <a:spcBef>
                <a:spcPct val="0"/>
              </a:spcBef>
              <a:spcAft>
                <a:spcPct val="0"/>
              </a:spcAft>
            </a:pPr>
            <a:r>
              <a:rPr lang="en-US" b="1" dirty="0">
                <a:solidFill>
                  <a:srgbClr val="000000"/>
                </a:solidFill>
                <a:latin typeface="Arial" charset="0"/>
              </a:rPr>
              <a:t>More information would be needed.  We would need to know the ages of the kids.  Does the girl have to share the bed with the boys?  It’s possible this could be a homeless scenario, but it would depend on what the staff member learns during the conversation. </a:t>
            </a:r>
          </a:p>
        </p:txBody>
      </p:sp>
    </p:spTree>
    <p:extLst>
      <p:ext uri="{BB962C8B-B14F-4D97-AF65-F5344CB8AC3E}">
        <p14:creationId xmlns:p14="http://schemas.microsoft.com/office/powerpoint/2010/main" val="6937408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07D68B5D-5A19-AC66-9C95-0089F8B8BF98}"/>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4F9F2454-2A2B-659B-0D06-1CC449A388A4}"/>
              </a:ext>
            </a:extLst>
          </p:cNvPr>
          <p:cNvSpPr txBox="1">
            <a:spLocks/>
          </p:cNvSpPr>
          <p:nvPr/>
        </p:nvSpPr>
        <p:spPr bwMode="auto">
          <a:xfrm>
            <a:off x="2209800" y="1"/>
            <a:ext cx="7772400" cy="14700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fontAlgn="auto">
              <a:spcAft>
                <a:spcPts val="0"/>
              </a:spcAft>
              <a:defRPr/>
            </a:pPr>
            <a:r>
              <a:rPr lang="en-US" kern="0">
                <a:solidFill>
                  <a:srgbClr val="000000"/>
                </a:solidFill>
                <a:latin typeface="Arial"/>
              </a:rPr>
              <a:t>Scenarios</a:t>
            </a:r>
            <a:endParaRPr lang="en-US" kern="0" dirty="0">
              <a:solidFill>
                <a:srgbClr val="000000"/>
              </a:solidFill>
              <a:latin typeface="Arial"/>
            </a:endParaRPr>
          </a:p>
        </p:txBody>
      </p:sp>
      <p:sp>
        <p:nvSpPr>
          <p:cNvPr id="6" name="Subtitle 4">
            <a:extLst>
              <a:ext uri="{FF2B5EF4-FFF2-40B4-BE49-F238E27FC236}">
                <a16:creationId xmlns:a16="http://schemas.microsoft.com/office/drawing/2014/main" id="{21459C97-1A59-1197-A0B9-27F6B1C25C96}"/>
              </a:ext>
            </a:extLst>
          </p:cNvPr>
          <p:cNvSpPr txBox="1">
            <a:spLocks/>
          </p:cNvSpPr>
          <p:nvPr/>
        </p:nvSpPr>
        <p:spPr bwMode="auto">
          <a:xfrm>
            <a:off x="1400175" y="1133475"/>
            <a:ext cx="8963025"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kern="0" dirty="0"/>
              <a:t>A mother and her child are living with her parents.  She tells the interviewer that she and her son lived in an apartment until three months ago when the rent became too expensive.  So at that time, they moved back in with her parents and plan on </a:t>
            </a:r>
            <a:r>
              <a:rPr lang="en-US" sz="2400" kern="0" dirty="0">
                <a:latin typeface="+mj-lt"/>
              </a:rPr>
              <a:t>moving</a:t>
            </a:r>
            <a:r>
              <a:rPr lang="en-US" sz="2400" kern="0" dirty="0"/>
              <a:t> into a low income apartment when one becomes available.  Is this family homeless?</a:t>
            </a:r>
          </a:p>
        </p:txBody>
      </p:sp>
      <p:sp>
        <p:nvSpPr>
          <p:cNvPr id="9" name="TextBox 8">
            <a:extLst>
              <a:ext uri="{FF2B5EF4-FFF2-40B4-BE49-F238E27FC236}">
                <a16:creationId xmlns:a16="http://schemas.microsoft.com/office/drawing/2014/main" id="{0E3ED7FA-63A4-B346-B14A-0BD3C1D02696}"/>
              </a:ext>
            </a:extLst>
          </p:cNvPr>
          <p:cNvSpPr txBox="1">
            <a:spLocks noChangeArrowheads="1"/>
          </p:cNvSpPr>
          <p:nvPr/>
        </p:nvSpPr>
        <p:spPr bwMode="auto">
          <a:xfrm>
            <a:off x="1828800" y="3571875"/>
            <a:ext cx="8153400" cy="1200329"/>
          </a:xfrm>
          <a:prstGeom prst="rect">
            <a:avLst/>
          </a:prstGeom>
          <a:noFill/>
          <a:ln w="9525">
            <a:noFill/>
            <a:miter lim="800000"/>
            <a:headEnd/>
            <a:tailEnd/>
          </a:ln>
        </p:spPr>
        <p:txBody>
          <a:bodyPr wrap="square">
            <a:spAutoFit/>
          </a:bodyPr>
          <a:lstStyle/>
          <a:p>
            <a:r>
              <a:rPr lang="en-US" b="1" dirty="0">
                <a:latin typeface="Arial" panose="020B0604020202020204" pitchFamily="34" charset="0"/>
                <a:cs typeface="Arial" panose="020B0604020202020204" pitchFamily="34" charset="0"/>
              </a:rPr>
              <a:t>Probably.  It could be looked at as a “homeless” family because economic hardship forced the family to move in with relatives.  But the family has been there for three months and if the interviewer feels that it is a stable situation, this may not be a homeless family.  </a:t>
            </a:r>
          </a:p>
        </p:txBody>
      </p:sp>
    </p:spTree>
    <p:extLst>
      <p:ext uri="{BB962C8B-B14F-4D97-AF65-F5344CB8AC3E}">
        <p14:creationId xmlns:p14="http://schemas.microsoft.com/office/powerpoint/2010/main" val="23627035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5"/>
          <p:cNvSpPr txBox="1">
            <a:spLocks/>
          </p:cNvSpPr>
          <p:nvPr/>
        </p:nvSpPr>
        <p:spPr bwMode="auto">
          <a:xfrm>
            <a:off x="2209800" y="1"/>
            <a:ext cx="7772400" cy="14700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fontAlgn="auto">
              <a:spcAft>
                <a:spcPts val="0"/>
              </a:spcAft>
              <a:defRPr/>
            </a:pPr>
            <a:r>
              <a:rPr lang="en-US" kern="0">
                <a:solidFill>
                  <a:srgbClr val="000000"/>
                </a:solidFill>
                <a:latin typeface="Arial"/>
              </a:rPr>
              <a:t>Scenarios</a:t>
            </a:r>
            <a:endParaRPr lang="en-US" kern="0" dirty="0">
              <a:solidFill>
                <a:srgbClr val="000000"/>
              </a:solidFill>
              <a:latin typeface="Arial"/>
            </a:endParaRPr>
          </a:p>
        </p:txBody>
      </p:sp>
      <p:sp>
        <p:nvSpPr>
          <p:cNvPr id="4" name="Subtitle 4"/>
          <p:cNvSpPr txBox="1">
            <a:spLocks/>
          </p:cNvSpPr>
          <p:nvPr/>
        </p:nvSpPr>
        <p:spPr bwMode="auto">
          <a:xfrm>
            <a:off x="1981200" y="1143000"/>
            <a:ext cx="81534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solidFill>
                  <a:srgbClr val="000000"/>
                </a:solidFill>
                <a:latin typeface="Arial"/>
              </a:rPr>
              <a:t>A father and mother come in July to fill out an application for their son.  During the interview, the father mentions that he hopes the weather cools down soon because their air conditioner stopped working and their trailer gets very hot.  He states that it gets so hot that they have to leave the windows open all night just to be able to sleep.  Does this make the family homeless?</a:t>
            </a:r>
          </a:p>
        </p:txBody>
      </p:sp>
      <p:sp>
        <p:nvSpPr>
          <p:cNvPr id="5" name="TextBox 4"/>
          <p:cNvSpPr txBox="1">
            <a:spLocks noChangeArrowheads="1"/>
          </p:cNvSpPr>
          <p:nvPr/>
        </p:nvSpPr>
        <p:spPr bwMode="auto">
          <a:xfrm>
            <a:off x="2819400" y="3926941"/>
            <a:ext cx="6553200" cy="923925"/>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000000"/>
                </a:solidFill>
                <a:latin typeface="Arial" charset="0"/>
              </a:rPr>
              <a:t>No.  Though the air conditioner would definitely make life easier for the family, the fact that they do not have one would not make them homeless.</a:t>
            </a:r>
          </a:p>
        </p:txBody>
      </p:sp>
    </p:spTree>
    <p:extLst>
      <p:ext uri="{BB962C8B-B14F-4D97-AF65-F5344CB8AC3E}">
        <p14:creationId xmlns:p14="http://schemas.microsoft.com/office/powerpoint/2010/main" val="38930858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5"/>
          <p:cNvSpPr txBox="1">
            <a:spLocks/>
          </p:cNvSpPr>
          <p:nvPr/>
        </p:nvSpPr>
        <p:spPr bwMode="auto">
          <a:xfrm>
            <a:off x="2209800" y="1"/>
            <a:ext cx="7772400" cy="14700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fontAlgn="auto">
              <a:spcAft>
                <a:spcPts val="0"/>
              </a:spcAft>
              <a:defRPr/>
            </a:pPr>
            <a:r>
              <a:rPr lang="en-US" kern="0">
                <a:solidFill>
                  <a:srgbClr val="000000"/>
                </a:solidFill>
                <a:latin typeface="Arial"/>
              </a:rPr>
              <a:t>Scenarios</a:t>
            </a:r>
            <a:endParaRPr lang="en-US" kern="0" dirty="0">
              <a:solidFill>
                <a:srgbClr val="000000"/>
              </a:solidFill>
              <a:latin typeface="Arial"/>
            </a:endParaRPr>
          </a:p>
        </p:txBody>
      </p:sp>
      <p:sp>
        <p:nvSpPr>
          <p:cNvPr id="4" name="Subtitle 4"/>
          <p:cNvSpPr txBox="1">
            <a:spLocks/>
          </p:cNvSpPr>
          <p:nvPr/>
        </p:nvSpPr>
        <p:spPr bwMode="auto">
          <a:xfrm>
            <a:off x="1385180" y="1143000"/>
            <a:ext cx="9388444"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solidFill>
                  <a:srgbClr val="000000"/>
                </a:solidFill>
                <a:latin typeface="Arial"/>
              </a:rPr>
              <a:t>A husband, wife, and their two children are staying in a camper at a local campground. They also tell the interviewer that they have a home in South Carolina but they stay in Kentucky during the week so the husband can work at a nearby construction job.  The couple tells the interviewer that they cannot stand to be apart all week so the whole family travels with the father when he works construction jobs away from home.  Are they homeless?</a:t>
            </a:r>
          </a:p>
          <a:p>
            <a:pPr marL="0" indent="0">
              <a:buNone/>
            </a:pPr>
            <a:endParaRPr lang="en-US" sz="2400" kern="0" dirty="0">
              <a:solidFill>
                <a:srgbClr val="000000"/>
              </a:solidFill>
              <a:latin typeface="Arial"/>
            </a:endParaRPr>
          </a:p>
        </p:txBody>
      </p:sp>
      <p:sp>
        <p:nvSpPr>
          <p:cNvPr id="5" name="TextBox 4"/>
          <p:cNvSpPr txBox="1">
            <a:spLocks noChangeArrowheads="1"/>
          </p:cNvSpPr>
          <p:nvPr/>
        </p:nvSpPr>
        <p:spPr bwMode="auto">
          <a:xfrm>
            <a:off x="2819400" y="4038601"/>
            <a:ext cx="6553200" cy="707886"/>
          </a:xfrm>
          <a:prstGeom prst="rect">
            <a:avLst/>
          </a:prstGeom>
          <a:noFill/>
          <a:ln w="9525">
            <a:no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rPr>
              <a:t>No.  The family has a home and is making a choice to stay in the camper as a convenience.  </a:t>
            </a:r>
          </a:p>
        </p:txBody>
      </p:sp>
    </p:spTree>
    <p:extLst>
      <p:ext uri="{BB962C8B-B14F-4D97-AF65-F5344CB8AC3E}">
        <p14:creationId xmlns:p14="http://schemas.microsoft.com/office/powerpoint/2010/main" val="13635301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5"/>
          <p:cNvSpPr txBox="1">
            <a:spLocks/>
          </p:cNvSpPr>
          <p:nvPr/>
        </p:nvSpPr>
        <p:spPr bwMode="auto">
          <a:xfrm>
            <a:off x="2209800" y="1"/>
            <a:ext cx="7772400" cy="14700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fontAlgn="auto">
              <a:spcAft>
                <a:spcPts val="0"/>
              </a:spcAft>
              <a:defRPr/>
            </a:pPr>
            <a:r>
              <a:rPr lang="en-US" kern="0">
                <a:solidFill>
                  <a:srgbClr val="000000"/>
                </a:solidFill>
                <a:latin typeface="Arial"/>
              </a:rPr>
              <a:t>Scenarios</a:t>
            </a:r>
            <a:endParaRPr lang="en-US" kern="0" dirty="0">
              <a:solidFill>
                <a:srgbClr val="000000"/>
              </a:solidFill>
              <a:latin typeface="Arial"/>
            </a:endParaRPr>
          </a:p>
        </p:txBody>
      </p:sp>
      <p:sp>
        <p:nvSpPr>
          <p:cNvPr id="2" name="Subtitle 4">
            <a:extLst>
              <a:ext uri="{FF2B5EF4-FFF2-40B4-BE49-F238E27FC236}">
                <a16:creationId xmlns:a16="http://schemas.microsoft.com/office/drawing/2014/main" id="{7E93CF1F-9279-20B1-4C1B-19B8EF1D9C02}"/>
              </a:ext>
            </a:extLst>
          </p:cNvPr>
          <p:cNvSpPr txBox="1">
            <a:spLocks/>
          </p:cNvSpPr>
          <p:nvPr/>
        </p:nvSpPr>
        <p:spPr bwMode="auto">
          <a:xfrm>
            <a:off x="728662" y="1152525"/>
            <a:ext cx="10734675"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kern="0" dirty="0"/>
              <a:t>A mother comes to fill out an application for her son.  When asked her address, the woman tells the interviewer that she and her 3 children are currently staying at a Domestic Violence Shelter and are hiding from her husband.  She says that he is staying at their home but that she hopes to be given the house in a few weeks when the divorce is final.  Is this family homeless?</a:t>
            </a:r>
          </a:p>
        </p:txBody>
      </p:sp>
      <p:sp>
        <p:nvSpPr>
          <p:cNvPr id="6" name="TextBox 5">
            <a:extLst>
              <a:ext uri="{FF2B5EF4-FFF2-40B4-BE49-F238E27FC236}">
                <a16:creationId xmlns:a16="http://schemas.microsoft.com/office/drawing/2014/main" id="{2F691A0C-6EF6-F9C8-65A0-C8F6B928BB9A}"/>
              </a:ext>
            </a:extLst>
          </p:cNvPr>
          <p:cNvSpPr txBox="1">
            <a:spLocks noChangeArrowheads="1"/>
          </p:cNvSpPr>
          <p:nvPr/>
        </p:nvSpPr>
        <p:spPr bwMode="auto">
          <a:xfrm>
            <a:off x="2209800" y="3543120"/>
            <a:ext cx="8286749" cy="1200329"/>
          </a:xfrm>
          <a:prstGeom prst="rect">
            <a:avLst/>
          </a:prstGeom>
          <a:noFill/>
          <a:ln w="9525">
            <a:noFill/>
            <a:miter lim="800000"/>
            <a:headEnd/>
            <a:tailEnd/>
          </a:ln>
        </p:spPr>
        <p:txBody>
          <a:bodyPr wrap="square">
            <a:spAutoFit/>
          </a:bodyPr>
          <a:lstStyle/>
          <a:p>
            <a:r>
              <a:rPr lang="en-US" b="1" dirty="0"/>
              <a:t>Yes.  On the day that she is filling out this application, it appears that the mother does not plan on going home until things are resolved and is currently living in a shelter.  This would be a clear situation that should be identified as “homeless”.  </a:t>
            </a:r>
          </a:p>
        </p:txBody>
      </p:sp>
    </p:spTree>
    <p:extLst>
      <p:ext uri="{BB962C8B-B14F-4D97-AF65-F5344CB8AC3E}">
        <p14:creationId xmlns:p14="http://schemas.microsoft.com/office/powerpoint/2010/main" val="19845474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5"/>
          <p:cNvSpPr txBox="1">
            <a:spLocks/>
          </p:cNvSpPr>
          <p:nvPr/>
        </p:nvSpPr>
        <p:spPr bwMode="auto">
          <a:xfrm>
            <a:off x="2209800" y="1"/>
            <a:ext cx="7772400" cy="14700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fontAlgn="auto">
              <a:spcAft>
                <a:spcPts val="0"/>
              </a:spcAft>
              <a:defRPr/>
            </a:pPr>
            <a:r>
              <a:rPr lang="en-US" kern="0">
                <a:solidFill>
                  <a:srgbClr val="000000"/>
                </a:solidFill>
                <a:latin typeface="Arial"/>
              </a:rPr>
              <a:t>Scenarios</a:t>
            </a:r>
            <a:endParaRPr lang="en-US" kern="0" dirty="0">
              <a:solidFill>
                <a:srgbClr val="000000"/>
              </a:solidFill>
              <a:latin typeface="Arial"/>
            </a:endParaRPr>
          </a:p>
        </p:txBody>
      </p:sp>
      <p:sp>
        <p:nvSpPr>
          <p:cNvPr id="4" name="Subtitle 4"/>
          <p:cNvSpPr txBox="1">
            <a:spLocks/>
          </p:cNvSpPr>
          <p:nvPr/>
        </p:nvSpPr>
        <p:spPr bwMode="auto">
          <a:xfrm>
            <a:off x="688063" y="1143000"/>
            <a:ext cx="10728357" cy="24384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fontAlgn="auto">
              <a:spcAft>
                <a:spcPts val="0"/>
              </a:spcAft>
              <a:buNone/>
              <a:defRPr/>
            </a:pPr>
            <a:r>
              <a:rPr lang="en-US" sz="2400" kern="0" dirty="0">
                <a:solidFill>
                  <a:srgbClr val="000000"/>
                </a:solidFill>
              </a:rPr>
              <a:t>	</a:t>
            </a:r>
            <a:r>
              <a:rPr lang="en-US" sz="2400" dirty="0">
                <a:effectLst/>
                <a:ea typeface="Times New Roman" panose="02020603050405020304" pitchFamily="18" charset="0"/>
                <a:cs typeface="Times New Roman" panose="02020603050405020304" pitchFamily="18" charset="0"/>
              </a:rPr>
              <a:t>A family was living in a mobile home last month.  They are currently building a house and in order to build it in the same place they were living, they had to sell their mobile home so it could be moved out of the way and they are currently living with the husband’s parents for the next 6 months or so until the house is finished.  Is the famil</a:t>
            </a:r>
            <a:r>
              <a:rPr lang="en-US" sz="2400" dirty="0">
                <a:ea typeface="Times New Roman" panose="02020603050405020304" pitchFamily="18" charset="0"/>
                <a:cs typeface="Times New Roman" panose="02020603050405020304" pitchFamily="18" charset="0"/>
              </a:rPr>
              <a:t>y homeless?</a:t>
            </a:r>
            <a:endParaRPr lang="en-US" sz="2400" kern="0" dirty="0">
              <a:solidFill>
                <a:srgbClr val="000000"/>
              </a:solidFill>
            </a:endParaRPr>
          </a:p>
        </p:txBody>
      </p:sp>
      <p:sp>
        <p:nvSpPr>
          <p:cNvPr id="5" name="TextBox 4"/>
          <p:cNvSpPr txBox="1">
            <a:spLocks noChangeArrowheads="1"/>
          </p:cNvSpPr>
          <p:nvPr/>
        </p:nvSpPr>
        <p:spPr bwMode="auto">
          <a:xfrm>
            <a:off x="2335794" y="3850742"/>
            <a:ext cx="7036806" cy="1015663"/>
          </a:xfrm>
          <a:prstGeom prst="rect">
            <a:avLst/>
          </a:prstGeom>
          <a:noFill/>
          <a:ln w="9525">
            <a:noFill/>
            <a:miter lim="800000"/>
            <a:headEnd/>
            <a:tailEnd/>
          </a:ln>
        </p:spPr>
        <p:txBody>
          <a:bodyPr wrap="square">
            <a:spAutoFit/>
          </a:bodyPr>
          <a:lstStyle/>
          <a:p>
            <a:pPr fontAlgn="base">
              <a:spcBef>
                <a:spcPct val="0"/>
              </a:spcBef>
              <a:spcAft>
                <a:spcPct val="0"/>
              </a:spcAft>
            </a:pPr>
            <a:r>
              <a:rPr lang="en-US" sz="2000" b="1" dirty="0">
                <a:solidFill>
                  <a:srgbClr val="000000"/>
                </a:solidFill>
                <a:latin typeface="Arial" charset="0"/>
              </a:rPr>
              <a:t>No.  The family made the choice to sell their home and the choice had nothing to do with economic circumstances</a:t>
            </a:r>
          </a:p>
        </p:txBody>
      </p:sp>
    </p:spTree>
    <p:extLst>
      <p:ext uri="{BB962C8B-B14F-4D97-AF65-F5344CB8AC3E}">
        <p14:creationId xmlns:p14="http://schemas.microsoft.com/office/powerpoint/2010/main" val="27216745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72594D1A-7AB4-5813-DA54-28426E393ED9}"/>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82624830-1539-89B2-4909-47A791182B5A}"/>
              </a:ext>
            </a:extLst>
          </p:cNvPr>
          <p:cNvSpPr txBox="1">
            <a:spLocks/>
          </p:cNvSpPr>
          <p:nvPr/>
        </p:nvSpPr>
        <p:spPr bwMode="auto">
          <a:xfrm>
            <a:off x="2209800" y="1"/>
            <a:ext cx="7772400" cy="14700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fontAlgn="auto">
              <a:spcAft>
                <a:spcPts val="0"/>
              </a:spcAft>
              <a:defRPr/>
            </a:pPr>
            <a:r>
              <a:rPr lang="en-US" kern="0">
                <a:solidFill>
                  <a:srgbClr val="000000"/>
                </a:solidFill>
                <a:latin typeface="Arial"/>
              </a:rPr>
              <a:t>Scenarios</a:t>
            </a:r>
            <a:endParaRPr lang="en-US" kern="0" dirty="0">
              <a:solidFill>
                <a:srgbClr val="000000"/>
              </a:solidFill>
              <a:latin typeface="Arial"/>
            </a:endParaRPr>
          </a:p>
        </p:txBody>
      </p:sp>
      <p:sp>
        <p:nvSpPr>
          <p:cNvPr id="4" name="Subtitle 4">
            <a:extLst>
              <a:ext uri="{FF2B5EF4-FFF2-40B4-BE49-F238E27FC236}">
                <a16:creationId xmlns:a16="http://schemas.microsoft.com/office/drawing/2014/main" id="{C3FCFA1C-80C8-217F-F26C-5762AD443AA3}"/>
              </a:ext>
            </a:extLst>
          </p:cNvPr>
          <p:cNvSpPr txBox="1">
            <a:spLocks/>
          </p:cNvSpPr>
          <p:nvPr/>
        </p:nvSpPr>
        <p:spPr bwMode="auto">
          <a:xfrm>
            <a:off x="731821" y="1470026"/>
            <a:ext cx="10728357" cy="24384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fontAlgn="auto">
              <a:spcAft>
                <a:spcPts val="0"/>
              </a:spcAft>
              <a:buNone/>
              <a:defRPr/>
            </a:pPr>
            <a:r>
              <a:rPr lang="en-US" sz="2400" kern="0" dirty="0">
                <a:solidFill>
                  <a:srgbClr val="000000"/>
                </a:solidFill>
              </a:rPr>
              <a:t>	</a:t>
            </a:r>
            <a:r>
              <a:rPr lang="en-US" sz="2400" dirty="0">
                <a:effectLst/>
                <a:ea typeface="Times New Roman" panose="02020603050405020304" pitchFamily="18" charset="0"/>
                <a:cs typeface="Times New Roman" panose="02020603050405020304" pitchFamily="18" charset="0"/>
              </a:rPr>
              <a:t>A family is living in a mobile home.  The parent tells the interviewer that the windows and roof leak when it rains.  She says that they place cups and bowls in the floor to catch the water.  Is this a homeless family?</a:t>
            </a:r>
            <a:endParaRPr lang="en-US" sz="2400" kern="0" dirty="0">
              <a:solidFill>
                <a:srgbClr val="000000"/>
              </a:solidFill>
            </a:endParaRPr>
          </a:p>
        </p:txBody>
      </p:sp>
      <p:sp>
        <p:nvSpPr>
          <p:cNvPr id="5" name="TextBox 4">
            <a:extLst>
              <a:ext uri="{FF2B5EF4-FFF2-40B4-BE49-F238E27FC236}">
                <a16:creationId xmlns:a16="http://schemas.microsoft.com/office/drawing/2014/main" id="{0A8F5F2C-DB9F-5E10-5E37-5A7B6BA2728C}"/>
              </a:ext>
            </a:extLst>
          </p:cNvPr>
          <p:cNvSpPr txBox="1">
            <a:spLocks noChangeArrowheads="1"/>
          </p:cNvSpPr>
          <p:nvPr/>
        </p:nvSpPr>
        <p:spPr bwMode="auto">
          <a:xfrm>
            <a:off x="2392944" y="3429000"/>
            <a:ext cx="7036806" cy="1323439"/>
          </a:xfrm>
          <a:prstGeom prst="rect">
            <a:avLst/>
          </a:prstGeom>
          <a:noFill/>
          <a:ln w="9525">
            <a:noFill/>
            <a:miter lim="800000"/>
            <a:headEnd/>
            <a:tailEnd/>
          </a:ln>
        </p:spPr>
        <p:txBody>
          <a:bodyPr wrap="square">
            <a:spAutoFit/>
          </a:bodyPr>
          <a:lstStyle/>
          <a:p>
            <a:pPr fontAlgn="base">
              <a:spcBef>
                <a:spcPct val="0"/>
              </a:spcBef>
              <a:spcAft>
                <a:spcPct val="0"/>
              </a:spcAft>
            </a:pPr>
            <a:r>
              <a:rPr lang="en-US" sz="2000" b="1" dirty="0">
                <a:solidFill>
                  <a:srgbClr val="000000"/>
                </a:solidFill>
                <a:latin typeface="Arial" charset="0"/>
              </a:rPr>
              <a:t>Very possible.  Simply having a leak in the roof wouldn’t make a family homeless, but the situation she describes might cross the line into “substandard housing” and qualify as homeless.</a:t>
            </a:r>
          </a:p>
        </p:txBody>
      </p:sp>
    </p:spTree>
    <p:extLst>
      <p:ext uri="{BB962C8B-B14F-4D97-AF65-F5344CB8AC3E}">
        <p14:creationId xmlns:p14="http://schemas.microsoft.com/office/powerpoint/2010/main" val="27803961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5" name="Google Shape;55;p12"/>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p>
            <a:pPr defTabSz="1219170">
              <a:buClr>
                <a:srgbClr val="000000"/>
              </a:buClr>
              <a:buSzPts val="1100"/>
            </a:pPr>
            <a:fld id="{00000000-1234-1234-1234-123412341234}" type="slidenum">
              <a:rPr lang="en" sz="1867" kern="0"/>
              <a:pPr defTabSz="1219170">
                <a:buClr>
                  <a:srgbClr val="000000"/>
                </a:buClr>
                <a:buSzPts val="1100"/>
              </a:pPr>
              <a:t>79</a:t>
            </a:fld>
            <a:endParaRPr sz="1867" kern="0"/>
          </a:p>
        </p:txBody>
      </p:sp>
      <p:sp>
        <p:nvSpPr>
          <p:cNvPr id="3" name="TextBox 2">
            <a:extLst>
              <a:ext uri="{FF2B5EF4-FFF2-40B4-BE49-F238E27FC236}">
                <a16:creationId xmlns:a16="http://schemas.microsoft.com/office/drawing/2014/main" id="{4862892D-BAF4-0D0E-CF38-7C7EFFC8B284}"/>
              </a:ext>
            </a:extLst>
          </p:cNvPr>
          <p:cNvSpPr txBox="1"/>
          <p:nvPr/>
        </p:nvSpPr>
        <p:spPr>
          <a:xfrm>
            <a:off x="2641600" y="279401"/>
            <a:ext cx="8737600" cy="1241237"/>
          </a:xfrm>
          <a:prstGeom prst="rect">
            <a:avLst/>
          </a:prstGeom>
          <a:noFill/>
        </p:spPr>
        <p:txBody>
          <a:bodyPr wrap="square" rtlCol="0">
            <a:spAutoFit/>
          </a:bodyPr>
          <a:lstStyle/>
          <a:p>
            <a:pPr algn="ctr" defTabSz="1219170">
              <a:buClr>
                <a:srgbClr val="000000"/>
              </a:buClr>
            </a:pPr>
            <a:r>
              <a:rPr lang="en-US" sz="3733" kern="0" dirty="0">
                <a:solidFill>
                  <a:srgbClr val="000099"/>
                </a:solidFill>
                <a:latin typeface="Caveat"/>
                <a:cs typeface="Arial"/>
                <a:sym typeface="Arial"/>
              </a:rPr>
              <a:t>Dual Custody</a:t>
            </a:r>
          </a:p>
          <a:p>
            <a:pPr algn="ctr" defTabSz="1219170">
              <a:buClr>
                <a:srgbClr val="000000"/>
              </a:buClr>
            </a:pPr>
            <a:endParaRPr lang="en-US" sz="3733" kern="0" dirty="0">
              <a:solidFill>
                <a:srgbClr val="000099"/>
              </a:solidFill>
              <a:latin typeface="Caveat"/>
              <a:cs typeface="Arial"/>
              <a:sym typeface="Arial"/>
            </a:endParaRPr>
          </a:p>
        </p:txBody>
      </p:sp>
      <p:sp>
        <p:nvSpPr>
          <p:cNvPr id="9" name="Google Shape;53;p12">
            <a:extLst>
              <a:ext uri="{FF2B5EF4-FFF2-40B4-BE49-F238E27FC236}">
                <a16:creationId xmlns:a16="http://schemas.microsoft.com/office/drawing/2014/main" id="{E4BCB05D-66E9-CC37-7DC7-02513939A6FA}"/>
              </a:ext>
            </a:extLst>
          </p:cNvPr>
          <p:cNvSpPr txBox="1">
            <a:spLocks noGrp="1"/>
          </p:cNvSpPr>
          <p:nvPr>
            <p:ph type="body" idx="1"/>
          </p:nvPr>
        </p:nvSpPr>
        <p:spPr>
          <a:xfrm>
            <a:off x="1780988" y="1704191"/>
            <a:ext cx="9347200" cy="5243628"/>
          </a:xfrm>
          <a:prstGeom prst="rect">
            <a:avLst/>
          </a:prstGeom>
        </p:spPr>
        <p:txBody>
          <a:bodyPr spcFirstLastPara="1" wrap="square" lIns="0" tIns="0" rIns="0" bIns="0" anchor="t" anchorCtr="0">
            <a:noAutofit/>
          </a:bodyPr>
          <a:lstStyle/>
          <a:p>
            <a:pPr marL="380990" indent="-380990">
              <a:lnSpc>
                <a:spcPct val="120000"/>
              </a:lnSpc>
              <a:buClr>
                <a:schemeClr val="dk1"/>
              </a:buClr>
              <a:buSzPts val="1100"/>
            </a:pPr>
            <a:r>
              <a:rPr lang="en-US" sz="2400" dirty="0">
                <a:solidFill>
                  <a:srgbClr val="000099"/>
                </a:solidFill>
              </a:rPr>
              <a:t>We now see Dual Custody situations much more frequently than in years past.  Dual Custody means that the biological parents have 50-50, equal custody of their child.  If this is the case, even though the parents are not living in the same home, both will be listed as the PC and SC. </a:t>
            </a:r>
          </a:p>
          <a:p>
            <a:pPr marL="380990" indent="-380990">
              <a:lnSpc>
                <a:spcPct val="120000"/>
              </a:lnSpc>
              <a:buClr>
                <a:schemeClr val="dk1"/>
              </a:buClr>
              <a:buSzPts val="1100"/>
            </a:pPr>
            <a:r>
              <a:rPr lang="en-US" sz="2400" dirty="0">
                <a:solidFill>
                  <a:srgbClr val="000099"/>
                </a:solidFill>
              </a:rPr>
              <a:t> The staff member doing the application with the parent must ask specific questions to make sure that the parent’s responses show that there is really a Dual Custody, 50-50 split of where the child resides.</a:t>
            </a:r>
          </a:p>
          <a:p>
            <a:pPr marL="0" indent="0">
              <a:lnSpc>
                <a:spcPct val="120000"/>
              </a:lnSpc>
              <a:buClr>
                <a:schemeClr val="dk1"/>
              </a:buClr>
              <a:buSzPts val="1100"/>
              <a:buNone/>
            </a:pPr>
            <a:endParaRPr lang="en-US" sz="2400" dirty="0">
              <a:solidFill>
                <a:srgbClr val="000099"/>
              </a:solidFill>
            </a:endParaRPr>
          </a:p>
        </p:txBody>
      </p:sp>
    </p:spTree>
    <p:extLst>
      <p:ext uri="{BB962C8B-B14F-4D97-AF65-F5344CB8AC3E}">
        <p14:creationId xmlns:p14="http://schemas.microsoft.com/office/powerpoint/2010/main" val="2946739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772A7-9B37-4071-5640-8259AF7133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8730B95-A0FF-A79A-627E-C1522D219989}"/>
              </a:ext>
            </a:extLst>
          </p:cNvPr>
          <p:cNvSpPr>
            <a:spLocks noGrp="1"/>
          </p:cNvSpPr>
          <p:nvPr>
            <p:ph type="ctrTitle"/>
          </p:nvPr>
        </p:nvSpPr>
        <p:spPr/>
        <p:txBody>
          <a:bodyPr>
            <a:normAutofit/>
          </a:bodyPr>
          <a:lstStyle/>
          <a:p>
            <a:r>
              <a:rPr lang="en-US" sz="4400" dirty="0">
                <a:solidFill>
                  <a:schemeClr val="tx2">
                    <a:lumMod val="50000"/>
                    <a:lumOff val="50000"/>
                  </a:schemeClr>
                </a:solidFill>
                <a:latin typeface="Amasis MT Pro Medium" panose="02040604050005020304" pitchFamily="18" charset="0"/>
              </a:rPr>
              <a:t>eligibility</a:t>
            </a:r>
          </a:p>
        </p:txBody>
      </p:sp>
      <p:sp>
        <p:nvSpPr>
          <p:cNvPr id="7" name="Content Placeholder 6">
            <a:extLst>
              <a:ext uri="{FF2B5EF4-FFF2-40B4-BE49-F238E27FC236}">
                <a16:creationId xmlns:a16="http://schemas.microsoft.com/office/drawing/2014/main" id="{09000A00-6DAA-06FB-8CA5-FD04CA9E25A5}"/>
              </a:ext>
            </a:extLst>
          </p:cNvPr>
          <p:cNvSpPr>
            <a:spLocks noGrp="1"/>
          </p:cNvSpPr>
          <p:nvPr>
            <p:ph sz="quarter" idx="14"/>
          </p:nvPr>
        </p:nvSpPr>
        <p:spPr/>
        <p:txBody>
          <a:bodyPr>
            <a:normAutofit/>
          </a:bodyPr>
          <a:lstStyle/>
          <a:p>
            <a:pPr marL="0" indent="0">
              <a:buNone/>
            </a:pPr>
            <a:r>
              <a:rPr lang="en-US" sz="3600" b="1" dirty="0"/>
              <a:t>To be eligible for enrollment consideration </a:t>
            </a:r>
            <a:r>
              <a:rPr lang="en-US" sz="3600" b="1" u="sng" dirty="0"/>
              <a:t>on day 1 of the school year</a:t>
            </a:r>
            <a:r>
              <a:rPr lang="en-US" sz="3600" b="1" dirty="0"/>
              <a:t>, a child must be at least 3 and no older than 4 on August 1</a:t>
            </a:r>
            <a:r>
              <a:rPr lang="en-US" sz="3600" b="1" baseline="30000" dirty="0"/>
              <a:t>st</a:t>
            </a:r>
            <a:r>
              <a:rPr lang="en-US" sz="3600" b="1" dirty="0"/>
              <a:t>.</a:t>
            </a:r>
            <a:endParaRPr lang="en-US" sz="3600" dirty="0"/>
          </a:p>
        </p:txBody>
      </p:sp>
      <p:pic>
        <p:nvPicPr>
          <p:cNvPr id="8" name="Picture Placeholder 12" descr="A dog sitting in the sun rays coming through the trees in a forest ">
            <a:extLst>
              <a:ext uri="{FF2B5EF4-FFF2-40B4-BE49-F238E27FC236}">
                <a16:creationId xmlns:a16="http://schemas.microsoft.com/office/drawing/2014/main" id="{EC4D310C-13D9-9C72-E901-D157BB38DEC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4940" b="4940"/>
          <a:stretch/>
        </p:blipFill>
        <p:spPr/>
      </p:pic>
      <p:sp>
        <p:nvSpPr>
          <p:cNvPr id="27" name="Slide Number Placeholder 26">
            <a:extLst>
              <a:ext uri="{FF2B5EF4-FFF2-40B4-BE49-F238E27FC236}">
                <a16:creationId xmlns:a16="http://schemas.microsoft.com/office/drawing/2014/main" id="{C81346FA-6F96-B3E4-6437-1E7FCC78F77D}"/>
              </a:ext>
            </a:extLst>
          </p:cNvPr>
          <p:cNvSpPr>
            <a:spLocks noGrp="1"/>
          </p:cNvSpPr>
          <p:nvPr>
            <p:ph type="sldNum" sz="quarter" idx="4"/>
          </p:nvPr>
        </p:nvSpPr>
        <p:spPr/>
        <p:txBody>
          <a:bodyPr/>
          <a:lstStyle/>
          <a:p>
            <a:fld id="{C3DB2ADC-AF19-4574-8C10-79B5B04FCA27}" type="slidenum">
              <a:rPr lang="en-US" smtClean="0"/>
              <a:pPr/>
              <a:t>8</a:t>
            </a:fld>
            <a:endParaRPr lang="en-US" dirty="0"/>
          </a:p>
        </p:txBody>
      </p:sp>
    </p:spTree>
    <p:extLst>
      <p:ext uri="{BB962C8B-B14F-4D97-AF65-F5344CB8AC3E}">
        <p14:creationId xmlns:p14="http://schemas.microsoft.com/office/powerpoint/2010/main" val="3404167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5" name="Google Shape;55;p12"/>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p>
            <a:pPr defTabSz="1219170">
              <a:buClr>
                <a:srgbClr val="000000"/>
              </a:buClr>
              <a:buSzPts val="1100"/>
            </a:pPr>
            <a:fld id="{00000000-1234-1234-1234-123412341234}" type="slidenum">
              <a:rPr lang="en" sz="1867" kern="0"/>
              <a:pPr defTabSz="1219170">
                <a:buClr>
                  <a:srgbClr val="000000"/>
                </a:buClr>
                <a:buSzPts val="1100"/>
              </a:pPr>
              <a:t>80</a:t>
            </a:fld>
            <a:endParaRPr sz="1867" kern="0"/>
          </a:p>
        </p:txBody>
      </p:sp>
      <p:sp>
        <p:nvSpPr>
          <p:cNvPr id="3" name="TextBox 2">
            <a:extLst>
              <a:ext uri="{FF2B5EF4-FFF2-40B4-BE49-F238E27FC236}">
                <a16:creationId xmlns:a16="http://schemas.microsoft.com/office/drawing/2014/main" id="{4862892D-BAF4-0D0E-CF38-7C7EFFC8B284}"/>
              </a:ext>
            </a:extLst>
          </p:cNvPr>
          <p:cNvSpPr txBox="1"/>
          <p:nvPr/>
        </p:nvSpPr>
        <p:spPr>
          <a:xfrm>
            <a:off x="2641600" y="279401"/>
            <a:ext cx="8737600" cy="1241237"/>
          </a:xfrm>
          <a:prstGeom prst="rect">
            <a:avLst/>
          </a:prstGeom>
          <a:noFill/>
        </p:spPr>
        <p:txBody>
          <a:bodyPr wrap="square" rtlCol="0">
            <a:spAutoFit/>
          </a:bodyPr>
          <a:lstStyle/>
          <a:p>
            <a:pPr algn="ctr" defTabSz="1219170">
              <a:buClr>
                <a:srgbClr val="000000"/>
              </a:buClr>
            </a:pPr>
            <a:r>
              <a:rPr lang="en-US" sz="3733" kern="0" dirty="0">
                <a:solidFill>
                  <a:srgbClr val="000099"/>
                </a:solidFill>
                <a:latin typeface="Caveat"/>
                <a:cs typeface="Arial"/>
                <a:sym typeface="Arial"/>
              </a:rPr>
              <a:t>Dual Custody</a:t>
            </a:r>
          </a:p>
          <a:p>
            <a:pPr defTabSz="1219170">
              <a:buClr>
                <a:srgbClr val="000000"/>
              </a:buClr>
            </a:pPr>
            <a:endParaRPr lang="en-US" sz="3733" kern="0" dirty="0">
              <a:solidFill>
                <a:srgbClr val="000099"/>
              </a:solidFill>
              <a:latin typeface="Caveat"/>
              <a:cs typeface="Arial"/>
              <a:sym typeface="Arial"/>
            </a:endParaRPr>
          </a:p>
        </p:txBody>
      </p:sp>
      <p:sp>
        <p:nvSpPr>
          <p:cNvPr id="9" name="Google Shape;53;p12">
            <a:extLst>
              <a:ext uri="{FF2B5EF4-FFF2-40B4-BE49-F238E27FC236}">
                <a16:creationId xmlns:a16="http://schemas.microsoft.com/office/drawing/2014/main" id="{E4BCB05D-66E9-CC37-7DC7-02513939A6FA}"/>
              </a:ext>
            </a:extLst>
          </p:cNvPr>
          <p:cNvSpPr txBox="1">
            <a:spLocks noGrp="1"/>
          </p:cNvSpPr>
          <p:nvPr>
            <p:ph type="body" idx="1"/>
          </p:nvPr>
        </p:nvSpPr>
        <p:spPr>
          <a:xfrm>
            <a:off x="1727200" y="1803401"/>
            <a:ext cx="9347200" cy="5243628"/>
          </a:xfrm>
          <a:prstGeom prst="rect">
            <a:avLst/>
          </a:prstGeom>
        </p:spPr>
        <p:txBody>
          <a:bodyPr spcFirstLastPara="1" wrap="square" lIns="0" tIns="0" rIns="0" bIns="0" anchor="t" anchorCtr="0">
            <a:noAutofit/>
          </a:bodyPr>
          <a:lstStyle/>
          <a:p>
            <a:pPr marL="0" indent="0">
              <a:lnSpc>
                <a:spcPct val="120000"/>
              </a:lnSpc>
              <a:buClr>
                <a:schemeClr val="dk1"/>
              </a:buClr>
              <a:buSzPts val="1100"/>
              <a:buNone/>
            </a:pPr>
            <a:r>
              <a:rPr lang="en-US" sz="2400" dirty="0">
                <a:solidFill>
                  <a:srgbClr val="000099"/>
                </a:solidFill>
              </a:rPr>
              <a:t>If it is a true Dual Custody situation, there are a few things that the interviewer must understand to fill out the application correctly.  You must determine if any of the following situations are true:</a:t>
            </a:r>
          </a:p>
          <a:p>
            <a:pPr marL="0" indent="0">
              <a:lnSpc>
                <a:spcPct val="120000"/>
              </a:lnSpc>
              <a:buClr>
                <a:schemeClr val="dk1"/>
              </a:buClr>
              <a:buSzPts val="1100"/>
              <a:buNone/>
            </a:pPr>
            <a:endParaRPr lang="en-US" sz="2400" dirty="0">
              <a:solidFill>
                <a:srgbClr val="000099"/>
              </a:solidFill>
            </a:endParaRPr>
          </a:p>
          <a:p>
            <a:pPr marL="380990" indent="-380990">
              <a:lnSpc>
                <a:spcPct val="120000"/>
              </a:lnSpc>
              <a:buClr>
                <a:schemeClr val="dk1"/>
              </a:buClr>
              <a:buSzPts val="1100"/>
            </a:pPr>
            <a:r>
              <a:rPr lang="en-US" sz="2400" dirty="0">
                <a:solidFill>
                  <a:srgbClr val="000099"/>
                </a:solidFill>
              </a:rPr>
              <a:t>Either parent receives TANF, SSI or SNAP benefits</a:t>
            </a:r>
          </a:p>
          <a:p>
            <a:pPr marL="380990" indent="-380990">
              <a:lnSpc>
                <a:spcPct val="120000"/>
              </a:lnSpc>
              <a:buClr>
                <a:schemeClr val="dk1"/>
              </a:buClr>
              <a:buSzPts val="1100"/>
            </a:pPr>
            <a:r>
              <a:rPr lang="en-US" sz="2400" dirty="0">
                <a:solidFill>
                  <a:srgbClr val="000099"/>
                </a:solidFill>
              </a:rPr>
              <a:t>Either parent could be determined as Homeless</a:t>
            </a:r>
          </a:p>
          <a:p>
            <a:pPr marL="380990" indent="-380990">
              <a:lnSpc>
                <a:spcPct val="120000"/>
              </a:lnSpc>
              <a:buClr>
                <a:schemeClr val="dk1"/>
              </a:buClr>
              <a:buSzPts val="1100"/>
            </a:pPr>
            <a:endParaRPr lang="en-US" sz="2400" dirty="0">
              <a:solidFill>
                <a:srgbClr val="000099"/>
              </a:solidFill>
            </a:endParaRPr>
          </a:p>
          <a:p>
            <a:pPr marL="0" indent="0">
              <a:lnSpc>
                <a:spcPct val="120000"/>
              </a:lnSpc>
              <a:buClr>
                <a:schemeClr val="dk1"/>
              </a:buClr>
              <a:buSzPts val="1100"/>
              <a:buNone/>
            </a:pPr>
            <a:endParaRPr lang="en-US" sz="2400" dirty="0">
              <a:solidFill>
                <a:srgbClr val="000099"/>
              </a:solidFill>
            </a:endParaRPr>
          </a:p>
          <a:p>
            <a:pPr marL="0" indent="0">
              <a:lnSpc>
                <a:spcPct val="120000"/>
              </a:lnSpc>
              <a:buClr>
                <a:schemeClr val="dk1"/>
              </a:buClr>
              <a:buSzPts val="1100"/>
              <a:buNone/>
            </a:pPr>
            <a:endParaRPr lang="en-US" sz="2400" dirty="0">
              <a:solidFill>
                <a:srgbClr val="000099"/>
              </a:solidFill>
            </a:endParaRPr>
          </a:p>
        </p:txBody>
      </p:sp>
    </p:spTree>
    <p:extLst>
      <p:ext uri="{BB962C8B-B14F-4D97-AF65-F5344CB8AC3E}">
        <p14:creationId xmlns:p14="http://schemas.microsoft.com/office/powerpoint/2010/main" val="1942980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5" name="Google Shape;55;p12"/>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p>
            <a:pPr defTabSz="1219170">
              <a:buClr>
                <a:srgbClr val="000000"/>
              </a:buClr>
              <a:buSzPts val="1100"/>
            </a:pPr>
            <a:fld id="{00000000-1234-1234-1234-123412341234}" type="slidenum">
              <a:rPr lang="en" sz="1867" kern="0"/>
              <a:pPr defTabSz="1219170">
                <a:buClr>
                  <a:srgbClr val="000000"/>
                </a:buClr>
                <a:buSzPts val="1100"/>
              </a:pPr>
              <a:t>81</a:t>
            </a:fld>
            <a:endParaRPr sz="1867" kern="0"/>
          </a:p>
        </p:txBody>
      </p:sp>
      <p:sp>
        <p:nvSpPr>
          <p:cNvPr id="3" name="TextBox 2">
            <a:extLst>
              <a:ext uri="{FF2B5EF4-FFF2-40B4-BE49-F238E27FC236}">
                <a16:creationId xmlns:a16="http://schemas.microsoft.com/office/drawing/2014/main" id="{4862892D-BAF4-0D0E-CF38-7C7EFFC8B284}"/>
              </a:ext>
            </a:extLst>
          </p:cNvPr>
          <p:cNvSpPr txBox="1"/>
          <p:nvPr/>
        </p:nvSpPr>
        <p:spPr>
          <a:xfrm>
            <a:off x="2641600" y="279401"/>
            <a:ext cx="8737600" cy="1241237"/>
          </a:xfrm>
          <a:prstGeom prst="rect">
            <a:avLst/>
          </a:prstGeom>
          <a:noFill/>
        </p:spPr>
        <p:txBody>
          <a:bodyPr wrap="square" rtlCol="0">
            <a:spAutoFit/>
          </a:bodyPr>
          <a:lstStyle/>
          <a:p>
            <a:pPr algn="ctr" defTabSz="1219170">
              <a:buClr>
                <a:srgbClr val="000000"/>
              </a:buClr>
            </a:pPr>
            <a:r>
              <a:rPr lang="en-US" sz="3733" kern="0" dirty="0">
                <a:solidFill>
                  <a:srgbClr val="000099"/>
                </a:solidFill>
                <a:latin typeface="Caveat"/>
                <a:cs typeface="Arial"/>
                <a:sym typeface="Arial"/>
              </a:rPr>
              <a:t>Dual Custody</a:t>
            </a:r>
          </a:p>
          <a:p>
            <a:pPr defTabSz="1219170">
              <a:buClr>
                <a:srgbClr val="000000"/>
              </a:buClr>
            </a:pPr>
            <a:endParaRPr lang="en-US" sz="3733" kern="0" dirty="0">
              <a:solidFill>
                <a:srgbClr val="000099"/>
              </a:solidFill>
              <a:latin typeface="Caveat"/>
              <a:cs typeface="Arial"/>
              <a:sym typeface="Arial"/>
            </a:endParaRPr>
          </a:p>
        </p:txBody>
      </p:sp>
      <p:sp>
        <p:nvSpPr>
          <p:cNvPr id="9" name="Google Shape;53;p12">
            <a:extLst>
              <a:ext uri="{FF2B5EF4-FFF2-40B4-BE49-F238E27FC236}">
                <a16:creationId xmlns:a16="http://schemas.microsoft.com/office/drawing/2014/main" id="{E4BCB05D-66E9-CC37-7DC7-02513939A6FA}"/>
              </a:ext>
            </a:extLst>
          </p:cNvPr>
          <p:cNvSpPr txBox="1">
            <a:spLocks noGrp="1"/>
          </p:cNvSpPr>
          <p:nvPr>
            <p:ph type="body" idx="1"/>
          </p:nvPr>
        </p:nvSpPr>
        <p:spPr>
          <a:xfrm>
            <a:off x="1727200" y="1803401"/>
            <a:ext cx="9347200" cy="5243628"/>
          </a:xfrm>
          <a:prstGeom prst="rect">
            <a:avLst/>
          </a:prstGeom>
        </p:spPr>
        <p:txBody>
          <a:bodyPr spcFirstLastPara="1" wrap="square" lIns="0" tIns="0" rIns="0" bIns="0" anchor="t" anchorCtr="0">
            <a:noAutofit/>
          </a:bodyPr>
          <a:lstStyle/>
          <a:p>
            <a:pPr marL="0" indent="0">
              <a:lnSpc>
                <a:spcPct val="120000"/>
              </a:lnSpc>
              <a:buClr>
                <a:schemeClr val="dk1"/>
              </a:buClr>
              <a:buSzPts val="1100"/>
              <a:buNone/>
            </a:pPr>
            <a:r>
              <a:rPr lang="en-US" sz="2267" dirty="0">
                <a:solidFill>
                  <a:srgbClr val="000099"/>
                </a:solidFill>
              </a:rPr>
              <a:t>If </a:t>
            </a:r>
            <a:r>
              <a:rPr lang="en-US" sz="2267" u="sng" dirty="0">
                <a:solidFill>
                  <a:srgbClr val="000099"/>
                </a:solidFill>
                <a:effectLst>
                  <a:outerShdw blurRad="38100" dist="38100" dir="2700000" algn="tl">
                    <a:srgbClr val="000000">
                      <a:alpha val="43137"/>
                    </a:srgbClr>
                  </a:outerShdw>
                </a:effectLst>
              </a:rPr>
              <a:t>any</a:t>
            </a:r>
            <a:r>
              <a:rPr lang="en-US" sz="2267" dirty="0">
                <a:solidFill>
                  <a:srgbClr val="000099"/>
                </a:solidFill>
              </a:rPr>
              <a:t> of those situations </a:t>
            </a:r>
            <a:r>
              <a:rPr lang="en-US" sz="2267" i="1" dirty="0">
                <a:solidFill>
                  <a:srgbClr val="000099"/>
                </a:solidFill>
              </a:rPr>
              <a:t>(TANF, SSI, SNAP, or homeless) </a:t>
            </a:r>
            <a:r>
              <a:rPr lang="en-US" sz="2267" dirty="0">
                <a:solidFill>
                  <a:srgbClr val="000099"/>
                </a:solidFill>
              </a:rPr>
              <a:t>are true for either parent in a Dual Custody situation, you would:</a:t>
            </a:r>
          </a:p>
          <a:p>
            <a:pPr marL="380990" indent="-380990">
              <a:lnSpc>
                <a:spcPct val="120000"/>
              </a:lnSpc>
              <a:buClr>
                <a:schemeClr val="dk1"/>
              </a:buClr>
              <a:buSzPts val="1100"/>
            </a:pPr>
            <a:r>
              <a:rPr lang="en-US" sz="2267" dirty="0">
                <a:solidFill>
                  <a:srgbClr val="000099"/>
                </a:solidFill>
              </a:rPr>
              <a:t>List the two biological parents as the PC and SC</a:t>
            </a:r>
          </a:p>
          <a:p>
            <a:pPr marL="380990" indent="-380990">
              <a:lnSpc>
                <a:spcPct val="120000"/>
              </a:lnSpc>
              <a:buClr>
                <a:schemeClr val="dk1"/>
              </a:buClr>
              <a:buSzPts val="1100"/>
            </a:pPr>
            <a:r>
              <a:rPr lang="en-US" sz="2267" dirty="0">
                <a:solidFill>
                  <a:srgbClr val="000099"/>
                </a:solidFill>
              </a:rPr>
              <a:t>List all the members of both parents’ families on the application in the Additional Family Members section</a:t>
            </a:r>
          </a:p>
          <a:p>
            <a:pPr marL="380990" indent="-380990">
              <a:lnSpc>
                <a:spcPct val="120000"/>
              </a:lnSpc>
              <a:buClr>
                <a:schemeClr val="dk1"/>
              </a:buClr>
              <a:buSzPts val="1100"/>
            </a:pPr>
            <a:r>
              <a:rPr lang="en-US" sz="2267" dirty="0">
                <a:solidFill>
                  <a:srgbClr val="000099"/>
                </a:solidFill>
              </a:rPr>
              <a:t>Divide the number of family members by 2 to determine the number you will list on the application in the “Total Family Members” section </a:t>
            </a:r>
          </a:p>
          <a:p>
            <a:pPr marL="380990" indent="-380990">
              <a:lnSpc>
                <a:spcPct val="120000"/>
              </a:lnSpc>
              <a:buClr>
                <a:schemeClr val="dk1"/>
              </a:buClr>
              <a:buSzPts val="1100"/>
            </a:pPr>
            <a:r>
              <a:rPr lang="en-US" sz="2267" i="1" dirty="0">
                <a:solidFill>
                  <a:schemeClr val="accent6">
                    <a:lumMod val="75000"/>
                  </a:schemeClr>
                </a:solidFill>
              </a:rPr>
              <a:t>Obtain the document that proves one of those situations mentioned above to serve as income verification.  </a:t>
            </a:r>
            <a:endParaRPr lang="en-US" sz="2267" dirty="0">
              <a:solidFill>
                <a:srgbClr val="000099"/>
              </a:solidFill>
            </a:endParaRPr>
          </a:p>
          <a:p>
            <a:pPr marL="0" indent="0">
              <a:lnSpc>
                <a:spcPct val="120000"/>
              </a:lnSpc>
              <a:buClr>
                <a:schemeClr val="dk1"/>
              </a:buClr>
              <a:buSzPts val="1100"/>
              <a:buNone/>
            </a:pPr>
            <a:endParaRPr lang="en-US" sz="2267" dirty="0">
              <a:solidFill>
                <a:srgbClr val="000099"/>
              </a:solidFill>
            </a:endParaRPr>
          </a:p>
        </p:txBody>
      </p:sp>
    </p:spTree>
    <p:extLst>
      <p:ext uri="{BB962C8B-B14F-4D97-AF65-F5344CB8AC3E}">
        <p14:creationId xmlns:p14="http://schemas.microsoft.com/office/powerpoint/2010/main" val="3875952367"/>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5" name="Google Shape;55;p12"/>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p>
            <a:pPr defTabSz="1219170">
              <a:buClr>
                <a:srgbClr val="000000"/>
              </a:buClr>
              <a:buSzPts val="1100"/>
            </a:pPr>
            <a:fld id="{00000000-1234-1234-1234-123412341234}" type="slidenum">
              <a:rPr lang="en" sz="1867" kern="0"/>
              <a:pPr defTabSz="1219170">
                <a:buClr>
                  <a:srgbClr val="000000"/>
                </a:buClr>
                <a:buSzPts val="1100"/>
              </a:pPr>
              <a:t>82</a:t>
            </a:fld>
            <a:endParaRPr sz="1867" kern="0"/>
          </a:p>
        </p:txBody>
      </p:sp>
      <p:sp>
        <p:nvSpPr>
          <p:cNvPr id="3" name="TextBox 2">
            <a:extLst>
              <a:ext uri="{FF2B5EF4-FFF2-40B4-BE49-F238E27FC236}">
                <a16:creationId xmlns:a16="http://schemas.microsoft.com/office/drawing/2014/main" id="{4862892D-BAF4-0D0E-CF38-7C7EFFC8B284}"/>
              </a:ext>
            </a:extLst>
          </p:cNvPr>
          <p:cNvSpPr txBox="1"/>
          <p:nvPr/>
        </p:nvSpPr>
        <p:spPr>
          <a:xfrm>
            <a:off x="2641600" y="279401"/>
            <a:ext cx="8737600" cy="1241237"/>
          </a:xfrm>
          <a:prstGeom prst="rect">
            <a:avLst/>
          </a:prstGeom>
          <a:noFill/>
        </p:spPr>
        <p:txBody>
          <a:bodyPr wrap="square" rtlCol="0">
            <a:spAutoFit/>
          </a:bodyPr>
          <a:lstStyle/>
          <a:p>
            <a:pPr algn="ctr" defTabSz="1219170">
              <a:buClr>
                <a:srgbClr val="000000"/>
              </a:buClr>
            </a:pPr>
            <a:r>
              <a:rPr lang="en-US" sz="3733" kern="0" dirty="0">
                <a:solidFill>
                  <a:srgbClr val="000099"/>
                </a:solidFill>
                <a:latin typeface="Caveat"/>
                <a:cs typeface="Arial"/>
                <a:sym typeface="Arial"/>
              </a:rPr>
              <a:t>Dual Custody</a:t>
            </a:r>
          </a:p>
          <a:p>
            <a:pPr defTabSz="1219170">
              <a:buClr>
                <a:srgbClr val="000000"/>
              </a:buClr>
            </a:pPr>
            <a:endParaRPr lang="en-US" sz="3733" kern="0" dirty="0">
              <a:solidFill>
                <a:srgbClr val="000099"/>
              </a:solidFill>
              <a:latin typeface="Caveat"/>
              <a:cs typeface="Arial"/>
              <a:sym typeface="Arial"/>
            </a:endParaRPr>
          </a:p>
        </p:txBody>
      </p:sp>
      <p:sp>
        <p:nvSpPr>
          <p:cNvPr id="9" name="Google Shape;53;p12">
            <a:extLst>
              <a:ext uri="{FF2B5EF4-FFF2-40B4-BE49-F238E27FC236}">
                <a16:creationId xmlns:a16="http://schemas.microsoft.com/office/drawing/2014/main" id="{E4BCB05D-66E9-CC37-7DC7-02513939A6FA}"/>
              </a:ext>
            </a:extLst>
          </p:cNvPr>
          <p:cNvSpPr txBox="1">
            <a:spLocks noGrp="1"/>
          </p:cNvSpPr>
          <p:nvPr>
            <p:ph type="body" idx="1"/>
          </p:nvPr>
        </p:nvSpPr>
        <p:spPr>
          <a:xfrm>
            <a:off x="1727200" y="1803401"/>
            <a:ext cx="9347200" cy="5243628"/>
          </a:xfrm>
          <a:prstGeom prst="rect">
            <a:avLst/>
          </a:prstGeom>
        </p:spPr>
        <p:txBody>
          <a:bodyPr spcFirstLastPara="1" wrap="square" lIns="0" tIns="0" rIns="0" bIns="0" anchor="t" anchorCtr="0">
            <a:noAutofit/>
          </a:bodyPr>
          <a:lstStyle/>
          <a:p>
            <a:pPr marL="0" indent="0">
              <a:lnSpc>
                <a:spcPct val="120000"/>
              </a:lnSpc>
              <a:buClr>
                <a:schemeClr val="dk1"/>
              </a:buClr>
              <a:buSzPts val="1100"/>
              <a:buNone/>
            </a:pPr>
            <a:r>
              <a:rPr lang="en-US" sz="2400" dirty="0">
                <a:solidFill>
                  <a:srgbClr val="000099"/>
                </a:solidFill>
              </a:rPr>
              <a:t>If </a:t>
            </a:r>
            <a:r>
              <a:rPr lang="en-US" sz="2400" u="sng" dirty="0">
                <a:solidFill>
                  <a:srgbClr val="000099"/>
                </a:solidFill>
                <a:effectLst>
                  <a:outerShdw blurRad="38100" dist="38100" dir="2700000" algn="tl">
                    <a:srgbClr val="000000">
                      <a:alpha val="43137"/>
                    </a:srgbClr>
                  </a:outerShdw>
                </a:effectLst>
              </a:rPr>
              <a:t>none</a:t>
            </a:r>
            <a:r>
              <a:rPr lang="en-US" sz="2400" dirty="0">
                <a:solidFill>
                  <a:srgbClr val="000099"/>
                </a:solidFill>
              </a:rPr>
              <a:t> of those situations </a:t>
            </a:r>
            <a:r>
              <a:rPr lang="en-US" sz="2400" i="1" dirty="0">
                <a:solidFill>
                  <a:srgbClr val="000099"/>
                </a:solidFill>
              </a:rPr>
              <a:t>(TANF, SSI, SNAP, homeless) </a:t>
            </a:r>
            <a:r>
              <a:rPr lang="en-US" sz="2400" dirty="0">
                <a:solidFill>
                  <a:srgbClr val="000099"/>
                </a:solidFill>
              </a:rPr>
              <a:t>are true for either parent in a Dual Custody situation, then you would need to do the following:</a:t>
            </a:r>
          </a:p>
          <a:p>
            <a:pPr marL="380990" indent="-380990">
              <a:lnSpc>
                <a:spcPct val="120000"/>
              </a:lnSpc>
              <a:buClr>
                <a:schemeClr val="dk1"/>
              </a:buClr>
              <a:buSzPts val="1100"/>
            </a:pPr>
            <a:r>
              <a:rPr lang="en-US" sz="2400" dirty="0">
                <a:solidFill>
                  <a:srgbClr val="000099"/>
                </a:solidFill>
              </a:rPr>
              <a:t>List the two biological parents as the PC and SC</a:t>
            </a:r>
          </a:p>
          <a:p>
            <a:pPr marL="380990" indent="-380990">
              <a:lnSpc>
                <a:spcPct val="120000"/>
              </a:lnSpc>
              <a:buClr>
                <a:schemeClr val="dk1"/>
              </a:buClr>
              <a:buSzPts val="1100"/>
            </a:pPr>
            <a:r>
              <a:rPr lang="en-US" sz="2400" dirty="0">
                <a:solidFill>
                  <a:srgbClr val="000099"/>
                </a:solidFill>
              </a:rPr>
              <a:t>List all the members of both parents’ families on the application in the Additional Family Members section</a:t>
            </a:r>
          </a:p>
          <a:p>
            <a:pPr marL="380990" indent="-380990">
              <a:lnSpc>
                <a:spcPct val="120000"/>
              </a:lnSpc>
              <a:buClr>
                <a:schemeClr val="dk1"/>
              </a:buClr>
              <a:buSzPts val="1100"/>
            </a:pPr>
            <a:r>
              <a:rPr lang="en-US" sz="2400" dirty="0">
                <a:solidFill>
                  <a:srgbClr val="000099"/>
                </a:solidFill>
              </a:rPr>
              <a:t>Divide the number of family members by 2 to determine the number you will list on the application in the “Total Family Members” section </a:t>
            </a:r>
          </a:p>
          <a:p>
            <a:pPr marL="380990" indent="-380990">
              <a:lnSpc>
                <a:spcPct val="120000"/>
              </a:lnSpc>
              <a:buClr>
                <a:schemeClr val="dk1"/>
              </a:buClr>
              <a:buSzPts val="1100"/>
            </a:pPr>
            <a:r>
              <a:rPr lang="en-US" sz="2400" i="1" dirty="0">
                <a:solidFill>
                  <a:schemeClr val="accent6">
                    <a:lumMod val="75000"/>
                  </a:schemeClr>
                </a:solidFill>
              </a:rPr>
              <a:t>Obtain income from both families (including spouses) and divide by 2 on the Eligibility Verification form</a:t>
            </a:r>
          </a:p>
          <a:p>
            <a:pPr marL="0" indent="0">
              <a:lnSpc>
                <a:spcPct val="120000"/>
              </a:lnSpc>
              <a:buClr>
                <a:schemeClr val="dk1"/>
              </a:buClr>
              <a:buSzPts val="1100"/>
              <a:buNone/>
            </a:pPr>
            <a:endParaRPr lang="en-US" sz="2400" dirty="0">
              <a:solidFill>
                <a:srgbClr val="000099"/>
              </a:solidFill>
            </a:endParaRPr>
          </a:p>
          <a:p>
            <a:pPr marL="0" indent="0">
              <a:lnSpc>
                <a:spcPct val="120000"/>
              </a:lnSpc>
              <a:buClr>
                <a:schemeClr val="dk1"/>
              </a:buClr>
              <a:buSzPts val="1100"/>
              <a:buNone/>
            </a:pPr>
            <a:endParaRPr lang="en-US" sz="2400" dirty="0">
              <a:solidFill>
                <a:srgbClr val="000099"/>
              </a:solidFill>
            </a:endParaRPr>
          </a:p>
        </p:txBody>
      </p:sp>
    </p:spTree>
    <p:extLst>
      <p:ext uri="{BB962C8B-B14F-4D97-AF65-F5344CB8AC3E}">
        <p14:creationId xmlns:p14="http://schemas.microsoft.com/office/powerpoint/2010/main" val="2361043755"/>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A7216-4296-DF60-FD67-1D632AECB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C49EE-55DA-9474-30B1-A8FF98B57E9C}"/>
              </a:ext>
            </a:extLst>
          </p:cNvPr>
          <p:cNvSpPr>
            <a:spLocks noGrp="1"/>
          </p:cNvSpPr>
          <p:nvPr>
            <p:ph type="title"/>
          </p:nvPr>
        </p:nvSpPr>
        <p:spPr>
          <a:xfrm>
            <a:off x="734591" y="976997"/>
            <a:ext cx="11034713" cy="1188227"/>
          </a:xfrm>
        </p:spPr>
        <p:txBody>
          <a:bodyPr/>
          <a:lstStyle/>
          <a:p>
            <a:pPr algn="ctr"/>
            <a:r>
              <a:rPr lang="en-US" dirty="0"/>
              <a:t>Example of dual custody </a:t>
            </a:r>
          </a:p>
        </p:txBody>
      </p:sp>
      <p:sp>
        <p:nvSpPr>
          <p:cNvPr id="4" name="Content Placeholder 3">
            <a:extLst>
              <a:ext uri="{FF2B5EF4-FFF2-40B4-BE49-F238E27FC236}">
                <a16:creationId xmlns:a16="http://schemas.microsoft.com/office/drawing/2014/main" id="{04FE2BCC-43F1-F086-9291-64DE201CFD37}"/>
              </a:ext>
            </a:extLst>
          </p:cNvPr>
          <p:cNvSpPr>
            <a:spLocks noGrp="1"/>
          </p:cNvSpPr>
          <p:nvPr>
            <p:ph sz="quarter" idx="10"/>
          </p:nvPr>
        </p:nvSpPr>
        <p:spPr>
          <a:xfrm>
            <a:off x="734591" y="1647290"/>
            <a:ext cx="10663720" cy="4233713"/>
          </a:xfrm>
        </p:spPr>
        <p:txBody>
          <a:bodyPr>
            <a:normAutofit/>
          </a:bodyPr>
          <a:lstStyle/>
          <a:p>
            <a:pPr marL="0" indent="0">
              <a:buNone/>
              <a:defRPr/>
            </a:pP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For this next scenario, let’s assume that the two parents have Dual Custody of their child and neither of them have any of the situations we mentioned in the previous slide </a:t>
            </a:r>
            <a:r>
              <a:rPr lang="en-US" altLang="zh-CN" sz="2000" b="1" i="1" kern="0" dirty="0">
                <a:solidFill>
                  <a:srgbClr val="002164"/>
                </a:solidFill>
                <a:latin typeface="Book Antiqua" panose="02040602050305030304" pitchFamily="18" charset="0"/>
                <a:ea typeface="宋体" pitchFamily="2" charset="-122"/>
                <a:cs typeface="Arial" panose="020B0604020202020204" pitchFamily="34" charset="0"/>
              </a:rPr>
              <a:t>(TANF, SSI, Foster, Homeless).</a:t>
            </a:r>
            <a:endParaRPr lang="en-US" altLang="zh-CN" sz="2000" b="1" i="1" kern="0" dirty="0">
              <a:solidFill>
                <a:srgbClr val="C00000"/>
              </a:solidFill>
              <a:latin typeface="Book Antiqua" panose="02040602050305030304" pitchFamily="18" charset="0"/>
              <a:ea typeface="宋体" pitchFamily="2" charset="-122"/>
              <a:cs typeface="Arial" panose="020B0604020202020204" pitchFamily="34" charset="0"/>
            </a:endParaRPr>
          </a:p>
          <a:p>
            <a:pPr marL="0" indent="0">
              <a:buNone/>
              <a:defRPr/>
            </a:pPr>
            <a:endParaRPr lang="en-US" altLang="zh-CN" sz="2000" kern="0" dirty="0">
              <a:solidFill>
                <a:srgbClr val="FF0000"/>
              </a:solidFill>
              <a:latin typeface="Book Antiqua" panose="02040602050305030304" pitchFamily="18" charset="0"/>
              <a:ea typeface="宋体" pitchFamily="2" charset="-122"/>
              <a:cs typeface="Arial" panose="020B0604020202020204" pitchFamily="34" charset="0"/>
            </a:endParaRPr>
          </a:p>
          <a:p>
            <a:pPr marL="0" indent="0">
              <a:buNone/>
              <a:defRPr/>
            </a:pPr>
            <a:endPar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57B8A513-C2DD-EDDC-AEBA-509600D268A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B2ADC-AF19-4574-8C10-79B5B04FCA27}" type="slidenum">
              <a:rPr kumimoji="0" lang="en-US" sz="1400" b="0" i="0" u="none" strike="noStrike" kern="1200" cap="none" spc="0" normalizeH="0" baseline="0" noProof="0" smtClean="0">
                <a:ln>
                  <a:noFill/>
                </a:ln>
                <a:solidFill>
                  <a:srgbClr val="000000"/>
                </a:solidFill>
                <a:effectLst/>
                <a:uLnTx/>
                <a:uFillTx/>
                <a:latin typeface="Calisto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400" b="0" i="0" u="none" strike="noStrike" kern="1200" cap="none" spc="0" normalizeH="0" baseline="0" noProof="0" dirty="0">
              <a:ln>
                <a:noFill/>
              </a:ln>
              <a:solidFill>
                <a:srgbClr val="000000"/>
              </a:solidFill>
              <a:effectLst/>
              <a:uLnTx/>
              <a:uFillTx/>
              <a:latin typeface="Calisto MT"/>
              <a:ea typeface="+mn-ea"/>
              <a:cs typeface="+mn-cs"/>
            </a:endParaRPr>
          </a:p>
        </p:txBody>
      </p:sp>
    </p:spTree>
    <p:extLst>
      <p:ext uri="{BB962C8B-B14F-4D97-AF65-F5344CB8AC3E}">
        <p14:creationId xmlns:p14="http://schemas.microsoft.com/office/powerpoint/2010/main" val="232896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1AA1D-AE78-D7FA-4DAD-ACB42A0E2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7D56E-5466-67D3-425D-47EBBFD6CF61}"/>
              </a:ext>
            </a:extLst>
          </p:cNvPr>
          <p:cNvSpPr>
            <a:spLocks noGrp="1"/>
          </p:cNvSpPr>
          <p:nvPr>
            <p:ph type="title"/>
          </p:nvPr>
        </p:nvSpPr>
        <p:spPr>
          <a:xfrm>
            <a:off x="734591" y="976997"/>
            <a:ext cx="11034713" cy="1188227"/>
          </a:xfrm>
        </p:spPr>
        <p:txBody>
          <a:bodyPr/>
          <a:lstStyle/>
          <a:p>
            <a:pPr algn="ctr"/>
            <a:r>
              <a:rPr lang="en-US" dirty="0"/>
              <a:t>Example of dual custody </a:t>
            </a:r>
          </a:p>
        </p:txBody>
      </p:sp>
      <p:sp>
        <p:nvSpPr>
          <p:cNvPr id="4" name="Content Placeholder 3">
            <a:extLst>
              <a:ext uri="{FF2B5EF4-FFF2-40B4-BE49-F238E27FC236}">
                <a16:creationId xmlns:a16="http://schemas.microsoft.com/office/drawing/2014/main" id="{B1B87B3A-AD45-A2FE-5A47-80DCFFEF35E6}"/>
              </a:ext>
            </a:extLst>
          </p:cNvPr>
          <p:cNvSpPr>
            <a:spLocks noGrp="1"/>
          </p:cNvSpPr>
          <p:nvPr>
            <p:ph sz="quarter" idx="10"/>
          </p:nvPr>
        </p:nvSpPr>
        <p:spPr>
          <a:xfrm>
            <a:off x="734591" y="1647290"/>
            <a:ext cx="10663720" cy="4233713"/>
          </a:xfrm>
        </p:spPr>
        <p:txBody>
          <a:bodyPr>
            <a:normAutofit fontScale="92500" lnSpcReduction="10000"/>
          </a:bodyPr>
          <a:lstStyle/>
          <a:p>
            <a:pPr marL="0" indent="0">
              <a:buNone/>
              <a:defRPr/>
            </a:pP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Layla is a 4 year old child.  Her parents share 50/50 custody.  Here is her situation:</a:t>
            </a:r>
          </a:p>
          <a:p>
            <a:pPr>
              <a:defRPr/>
            </a:pP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Mom is living with a man that has a 15 year old daughter.  The man has custody of the 15 year old through the week and his ex wife gets her on the weekends.</a:t>
            </a:r>
          </a:p>
          <a:p>
            <a:pPr>
              <a:defRPr/>
            </a:pP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Dad is remarried.  He and his new wife have adopted a baby together.  His wife also has an 18 year old son that lives with them.</a:t>
            </a:r>
          </a:p>
          <a:p>
            <a:pPr marL="0" indent="0">
              <a:buNone/>
              <a:defRPr/>
            </a:pPr>
            <a:r>
              <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rPr>
              <a:t>What is the number in Layla’s family? </a:t>
            </a:r>
          </a:p>
          <a:p>
            <a:pPr marL="0" indent="0">
              <a:buNone/>
              <a:defRPr/>
            </a:pPr>
            <a:endParaRPr lang="en-US" altLang="zh-CN" sz="2000" b="1" kern="0" dirty="0">
              <a:solidFill>
                <a:srgbClr val="002164"/>
              </a:solidFill>
              <a:latin typeface="Book Antiqua" panose="02040602050305030304" pitchFamily="18" charset="0"/>
              <a:ea typeface="宋体" pitchFamily="2" charset="-122"/>
              <a:cs typeface="Arial" panose="020B0604020202020204" pitchFamily="34" charset="0"/>
            </a:endParaRPr>
          </a:p>
          <a:p>
            <a:pPr marL="0" indent="0">
              <a:buNone/>
              <a:defRPr/>
            </a:pPr>
            <a:r>
              <a:rPr lang="en-US" altLang="zh-CN" sz="2000" b="1" kern="0" dirty="0">
                <a:solidFill>
                  <a:srgbClr val="C00000"/>
                </a:solidFill>
                <a:latin typeface="Book Antiqua" panose="02040602050305030304" pitchFamily="18" charset="0"/>
                <a:ea typeface="宋体" pitchFamily="2" charset="-122"/>
                <a:cs typeface="Arial" panose="020B0604020202020204" pitchFamily="34" charset="0"/>
              </a:rPr>
              <a:t>The total number calculated would be 6 </a:t>
            </a:r>
            <a:r>
              <a:rPr lang="en-US" altLang="zh-CN" sz="2000" b="1" i="1" kern="0" dirty="0">
                <a:solidFill>
                  <a:srgbClr val="C00000"/>
                </a:solidFill>
                <a:latin typeface="Book Antiqua" panose="02040602050305030304" pitchFamily="18" charset="0"/>
                <a:ea typeface="宋体" pitchFamily="2" charset="-122"/>
                <a:cs typeface="Arial" panose="020B0604020202020204" pitchFamily="34" charset="0"/>
              </a:rPr>
              <a:t>(Layla, mom, dad, dad’s wife, the wife’s 18 year old son, the adopted baby).  </a:t>
            </a:r>
            <a:r>
              <a:rPr lang="en-US" altLang="zh-CN" sz="2000" b="1" kern="0" dirty="0">
                <a:solidFill>
                  <a:srgbClr val="C00000"/>
                </a:solidFill>
                <a:latin typeface="Book Antiqua" panose="02040602050305030304" pitchFamily="18" charset="0"/>
                <a:ea typeface="宋体" pitchFamily="2" charset="-122"/>
                <a:cs typeface="Arial" panose="020B0604020202020204" pitchFamily="34" charset="0"/>
              </a:rPr>
              <a:t>You would then divide by 2 which would give Layla a </a:t>
            </a:r>
            <a:r>
              <a:rPr lang="en-US" altLang="zh-CN" sz="2600" b="1" u="sng" kern="0" dirty="0">
                <a:solidFill>
                  <a:srgbClr val="FF0000"/>
                </a:solidFill>
                <a:latin typeface="Book Antiqua" panose="02040602050305030304" pitchFamily="18" charset="0"/>
                <a:ea typeface="宋体" pitchFamily="2" charset="-122"/>
                <a:cs typeface="Arial" panose="020B0604020202020204" pitchFamily="34" charset="0"/>
              </a:rPr>
              <a:t>family of 3.  </a:t>
            </a:r>
            <a:r>
              <a:rPr lang="en-US" altLang="zh-CN" sz="2000" b="1" kern="0" dirty="0">
                <a:solidFill>
                  <a:srgbClr val="C00000"/>
                </a:solidFill>
                <a:latin typeface="Book Antiqua" panose="02040602050305030304" pitchFamily="18" charset="0"/>
                <a:ea typeface="宋体" pitchFamily="2" charset="-122"/>
                <a:cs typeface="Arial" panose="020B0604020202020204" pitchFamily="34" charset="0"/>
              </a:rPr>
              <a:t>You would need to ask for income for the mom, dad, and dad’s wife, total it and then divide by 2.</a:t>
            </a:r>
          </a:p>
          <a:p>
            <a:pPr marL="0" indent="0">
              <a:buNone/>
              <a:defRPr/>
            </a:pPr>
            <a:endParaRPr lang="en-US" altLang="zh-CN" sz="2000" kern="0" dirty="0">
              <a:solidFill>
                <a:srgbClr val="FF0000"/>
              </a:solidFill>
              <a:latin typeface="Book Antiqua" panose="02040602050305030304" pitchFamily="18" charset="0"/>
              <a:ea typeface="宋体" pitchFamily="2" charset="-122"/>
              <a:cs typeface="Arial" panose="020B0604020202020204" pitchFamily="34" charset="0"/>
            </a:endParaRPr>
          </a:p>
          <a:p>
            <a:pPr marL="0" indent="0">
              <a:buNone/>
              <a:defRPr/>
            </a:pPr>
            <a:endParaRPr lang="en-US" altLang="zh-CN" sz="2000" i="1" kern="0" dirty="0">
              <a:solidFill>
                <a:srgbClr val="002164"/>
              </a:solidFill>
              <a:latin typeface="Book Antiqua" panose="02040602050305030304" pitchFamily="18" charset="0"/>
              <a:ea typeface="宋体"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83885CEB-7851-38C7-60E3-51C8B61D0A1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B2ADC-AF19-4574-8C10-79B5B04FCA27}" type="slidenum">
              <a:rPr kumimoji="0" lang="en-US" sz="1400" b="0" i="0" u="none" strike="noStrike" kern="1200" cap="none" spc="0" normalizeH="0" baseline="0" noProof="0" smtClean="0">
                <a:ln>
                  <a:noFill/>
                </a:ln>
                <a:solidFill>
                  <a:srgbClr val="000000"/>
                </a:solidFill>
                <a:effectLst/>
                <a:uLnTx/>
                <a:uFillTx/>
                <a:latin typeface="Calisto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400" b="0" i="0" u="none" strike="noStrike" kern="1200" cap="none" spc="0" normalizeH="0" baseline="0" noProof="0" dirty="0">
              <a:ln>
                <a:noFill/>
              </a:ln>
              <a:solidFill>
                <a:srgbClr val="000000"/>
              </a:solidFill>
              <a:effectLst/>
              <a:uLnTx/>
              <a:uFillTx/>
              <a:latin typeface="Calisto MT"/>
              <a:ea typeface="+mn-ea"/>
              <a:cs typeface="+mn-cs"/>
            </a:endParaRPr>
          </a:p>
        </p:txBody>
      </p:sp>
    </p:spTree>
    <p:extLst>
      <p:ext uri="{BB962C8B-B14F-4D97-AF65-F5344CB8AC3E}">
        <p14:creationId xmlns:p14="http://schemas.microsoft.com/office/powerpoint/2010/main" val="34567448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5" name="Google Shape;55;p12"/>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p>
            <a:pPr defTabSz="1219170">
              <a:buClr>
                <a:srgbClr val="000000"/>
              </a:buClr>
              <a:buSzPts val="1100"/>
            </a:pPr>
            <a:fld id="{00000000-1234-1234-1234-123412341234}" type="slidenum">
              <a:rPr lang="en" sz="1867" kern="0"/>
              <a:pPr defTabSz="1219170">
                <a:buClr>
                  <a:srgbClr val="000000"/>
                </a:buClr>
                <a:buSzPts val="1100"/>
              </a:pPr>
              <a:t>85</a:t>
            </a:fld>
            <a:endParaRPr sz="1867" kern="0"/>
          </a:p>
        </p:txBody>
      </p:sp>
      <p:sp>
        <p:nvSpPr>
          <p:cNvPr id="9" name="Google Shape;53;p12">
            <a:extLst>
              <a:ext uri="{FF2B5EF4-FFF2-40B4-BE49-F238E27FC236}">
                <a16:creationId xmlns:a16="http://schemas.microsoft.com/office/drawing/2014/main" id="{E4BCB05D-66E9-CC37-7DC7-02513939A6FA}"/>
              </a:ext>
            </a:extLst>
          </p:cNvPr>
          <p:cNvSpPr txBox="1">
            <a:spLocks noGrp="1"/>
          </p:cNvSpPr>
          <p:nvPr>
            <p:ph type="body" idx="1"/>
          </p:nvPr>
        </p:nvSpPr>
        <p:spPr>
          <a:xfrm>
            <a:off x="914400" y="1397000"/>
            <a:ext cx="10160000" cy="1320800"/>
          </a:xfrm>
          <a:prstGeom prst="rect">
            <a:avLst/>
          </a:prstGeom>
        </p:spPr>
        <p:txBody>
          <a:bodyPr spcFirstLastPara="1" wrap="square" lIns="0" tIns="0" rIns="0" bIns="0" anchor="t" anchorCtr="0">
            <a:noAutofit/>
          </a:bodyPr>
          <a:lstStyle/>
          <a:p>
            <a:pPr algn="ctr" eaLnBrk="1" hangingPunct="1">
              <a:spcBef>
                <a:spcPct val="20000"/>
              </a:spcBef>
              <a:buClr>
                <a:schemeClr val="tx2"/>
              </a:buClr>
              <a:buSzPct val="90000"/>
              <a:buFont typeface="Wingdings" panose="05000000000000000000" pitchFamily="2" charset="2"/>
              <a:buNone/>
            </a:pPr>
            <a:r>
              <a:rPr lang="en-US" altLang="en-US" sz="4267" dirty="0">
                <a:solidFill>
                  <a:srgbClr val="000099"/>
                </a:solidFill>
                <a:cs typeface="Tahoma" panose="020B0604030504040204" pitchFamily="34" charset="0"/>
              </a:rPr>
              <a:t>	Completing the Eligibility </a:t>
            </a:r>
          </a:p>
          <a:p>
            <a:pPr algn="ctr" eaLnBrk="1" hangingPunct="1">
              <a:spcBef>
                <a:spcPct val="20000"/>
              </a:spcBef>
              <a:buClr>
                <a:schemeClr val="tx2"/>
              </a:buClr>
              <a:buSzPct val="90000"/>
              <a:buFont typeface="Wingdings" panose="05000000000000000000" pitchFamily="2" charset="2"/>
              <a:buNone/>
            </a:pPr>
            <a:r>
              <a:rPr lang="en-US" altLang="en-US" sz="4267" dirty="0">
                <a:solidFill>
                  <a:srgbClr val="000099"/>
                </a:solidFill>
                <a:cs typeface="Tahoma" panose="020B0604030504040204" pitchFamily="34" charset="0"/>
              </a:rPr>
              <a:t>Verification </a:t>
            </a:r>
            <a:r>
              <a:rPr lang="en-US" altLang="en-US" sz="3733" i="1" dirty="0">
                <a:solidFill>
                  <a:srgbClr val="000099"/>
                </a:solidFill>
                <a:cs typeface="Tahoma" panose="020B0604030504040204" pitchFamily="34" charset="0"/>
              </a:rPr>
              <a:t>(EV) </a:t>
            </a:r>
            <a:r>
              <a:rPr lang="en-US" altLang="en-US" sz="4267" dirty="0">
                <a:solidFill>
                  <a:srgbClr val="000099"/>
                </a:solidFill>
                <a:cs typeface="Tahoma" panose="020B0604030504040204" pitchFamily="34" charset="0"/>
              </a:rPr>
              <a:t>Form</a:t>
            </a:r>
            <a:endParaRPr lang="en-US" sz="4267" dirty="0">
              <a:solidFill>
                <a:srgbClr val="000099"/>
              </a:solidFill>
              <a:cs typeface="Arial" panose="020B0604020202020204" pitchFamily="34" charset="0"/>
            </a:endParaRPr>
          </a:p>
          <a:p>
            <a:pPr marL="118530" indent="0">
              <a:spcBef>
                <a:spcPct val="20000"/>
              </a:spcBef>
              <a:spcAft>
                <a:spcPts val="800"/>
              </a:spcAft>
              <a:buClr>
                <a:schemeClr val="tx2"/>
              </a:buClr>
              <a:buNone/>
              <a:defRPr/>
            </a:pPr>
            <a:endParaRPr lang="en-US" sz="4267" b="1" dirty="0">
              <a:solidFill>
                <a:srgbClr val="000099"/>
              </a:solidFill>
              <a:cs typeface="Arial" panose="020B0604020202020204" pitchFamily="34" charset="0"/>
            </a:endParaRPr>
          </a:p>
        </p:txBody>
      </p:sp>
    </p:spTree>
    <p:extLst>
      <p:ext uri="{BB962C8B-B14F-4D97-AF65-F5344CB8AC3E}">
        <p14:creationId xmlns:p14="http://schemas.microsoft.com/office/powerpoint/2010/main" val="307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5" name="Google Shape;55;p12"/>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p>
            <a:pPr defTabSz="1219170">
              <a:buClr>
                <a:srgbClr val="000000"/>
              </a:buClr>
              <a:buSzPts val="1100"/>
            </a:pPr>
            <a:fld id="{00000000-1234-1234-1234-123412341234}" type="slidenum">
              <a:rPr lang="en" sz="1867" kern="0"/>
              <a:pPr defTabSz="1219170">
                <a:buClr>
                  <a:srgbClr val="000000"/>
                </a:buClr>
                <a:buSzPts val="1100"/>
              </a:pPr>
              <a:t>86</a:t>
            </a:fld>
            <a:endParaRPr sz="1867" kern="0"/>
          </a:p>
        </p:txBody>
      </p:sp>
      <p:sp>
        <p:nvSpPr>
          <p:cNvPr id="4" name="内容占位符 2">
            <a:extLst>
              <a:ext uri="{FF2B5EF4-FFF2-40B4-BE49-F238E27FC236}">
                <a16:creationId xmlns:a16="http://schemas.microsoft.com/office/drawing/2014/main" id="{7D0B0092-FC69-502C-899A-DFE2BF2546C0}"/>
              </a:ext>
            </a:extLst>
          </p:cNvPr>
          <p:cNvSpPr txBox="1">
            <a:spLocks/>
          </p:cNvSpPr>
          <p:nvPr/>
        </p:nvSpPr>
        <p:spPr bwMode="auto">
          <a:xfrm>
            <a:off x="1710479" y="1397000"/>
            <a:ext cx="949536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457189" indent="-457189" defTabSz="1219170">
              <a:buClr>
                <a:srgbClr val="6611CC"/>
              </a:buClr>
              <a:buFont typeface="Wingdings" panose="05000000000000000000" pitchFamily="2" charset="2"/>
              <a:buChar char="q"/>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The Eligibility Verification (EV) form summarizes the eligibility situation for each individual child</a:t>
            </a:r>
          </a:p>
          <a:p>
            <a:pPr marL="457189" indent="-457189" defTabSz="1219170">
              <a:buClr>
                <a:srgbClr val="6611CC"/>
              </a:buClr>
              <a:buFont typeface="Wingdings" panose="05000000000000000000" pitchFamily="2" charset="2"/>
              <a:buChar char="q"/>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The documents used to verify income &amp; birth must be placed in the enrollment folder</a:t>
            </a:r>
          </a:p>
          <a:p>
            <a:pPr marL="990575" lvl="1" indent="-380990" defTabSz="1219170">
              <a:buClr>
                <a:srgbClr val="3A81BA"/>
              </a:buClr>
              <a:buFont typeface="Wingdings" panose="05000000000000000000" pitchFamily="2" charset="2"/>
              <a:buChar char="q"/>
            </a:pPr>
            <a:r>
              <a:rPr lang="en-US" altLang="zh-CN" sz="2400" i="1"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Note:  If you use the TANF list to verify birth, it </a:t>
            </a:r>
            <a:r>
              <a:rPr lang="en-US" altLang="zh-CN" sz="2400" i="1" u="sng"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is not </a:t>
            </a:r>
            <a:r>
              <a:rPr lang="en-US" altLang="zh-CN" sz="2400" i="1"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placed in the enrollment folder for an individual child.  </a:t>
            </a:r>
          </a:p>
          <a:p>
            <a:pPr marL="990575" lvl="1" indent="-380990" defTabSz="1219170">
              <a:buClr>
                <a:srgbClr val="3A81BA"/>
              </a:buClr>
              <a:buFont typeface="Wingdings" panose="05000000000000000000" pitchFamily="2" charset="2"/>
              <a:buChar char="q"/>
            </a:pPr>
            <a:r>
              <a:rPr lang="en-US" altLang="zh-CN" sz="2400" i="1" kern="0" dirty="0">
                <a:solidFill>
                  <a:srgbClr val="C00000"/>
                </a:solidFill>
                <a:latin typeface="Times New Roman" panose="02020603050405020304" pitchFamily="18" charset="0"/>
                <a:ea typeface="宋体" pitchFamily="2" charset="-122"/>
                <a:cs typeface="Times New Roman" panose="02020603050405020304" pitchFamily="18" charset="0"/>
                <a:sym typeface="Arial"/>
              </a:rPr>
              <a:t>Note:  The TANF list </a:t>
            </a:r>
            <a:r>
              <a:rPr lang="en-US" altLang="zh-CN" sz="2400" i="1" u="sng" kern="0" dirty="0">
                <a:solidFill>
                  <a:srgbClr val="C00000"/>
                </a:solidFill>
                <a:latin typeface="Times New Roman" panose="02020603050405020304" pitchFamily="18" charset="0"/>
                <a:ea typeface="宋体" pitchFamily="2" charset="-122"/>
                <a:cs typeface="Times New Roman" panose="02020603050405020304" pitchFamily="18" charset="0"/>
                <a:sym typeface="Arial"/>
              </a:rPr>
              <a:t>cannot be used to verify income</a:t>
            </a:r>
          </a:p>
          <a:p>
            <a:pPr marL="609585" lvl="1" indent="0" defTabSz="1219170">
              <a:buClr>
                <a:srgbClr val="3A81BA"/>
              </a:buClr>
              <a:buNone/>
            </a:pPr>
            <a:endPar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The income information from the EV form must be entered on COPA under the “Family Income” tab</a:t>
            </a:r>
          </a:p>
          <a:p>
            <a:pPr marL="0" indent="0" defTabSz="1219170">
              <a:buClr>
                <a:srgbClr val="6611CC"/>
              </a:buClr>
              <a:buNone/>
            </a:pPr>
            <a:endPar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609585" lvl="1" indent="0" defTabSz="1219170">
              <a:buClr>
                <a:srgbClr val="3A81BA"/>
              </a:buClr>
              <a:buNone/>
            </a:pPr>
            <a:endPar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zh-CN" altLang="en-US" sz="2400" kern="0" dirty="0">
              <a:solidFill>
                <a:srgbClr val="0070C0"/>
              </a:solidFill>
              <a:latin typeface="Times New Roman" panose="02020603050405020304" pitchFamily="18" charset="0"/>
              <a:ea typeface="宋体" pitchFamily="2" charset="-122"/>
              <a:cs typeface="Times New Roman" panose="02020603050405020304" pitchFamily="18" charset="0"/>
              <a:sym typeface="Arial"/>
            </a:endParaRPr>
          </a:p>
        </p:txBody>
      </p:sp>
      <p:sp>
        <p:nvSpPr>
          <p:cNvPr id="5" name="Google Shape;53;p12">
            <a:extLst>
              <a:ext uri="{FF2B5EF4-FFF2-40B4-BE49-F238E27FC236}">
                <a16:creationId xmlns:a16="http://schemas.microsoft.com/office/drawing/2014/main" id="{60663741-0E32-F27E-AB65-9716E3837DFF}"/>
              </a:ext>
            </a:extLst>
          </p:cNvPr>
          <p:cNvSpPr txBox="1">
            <a:spLocks noGrp="1"/>
          </p:cNvSpPr>
          <p:nvPr>
            <p:ph type="body" idx="1"/>
          </p:nvPr>
        </p:nvSpPr>
        <p:spPr>
          <a:xfrm>
            <a:off x="1219200" y="85188"/>
            <a:ext cx="10160000" cy="1320800"/>
          </a:xfrm>
          <a:prstGeom prst="rect">
            <a:avLst/>
          </a:prstGeom>
        </p:spPr>
        <p:txBody>
          <a:bodyPr spcFirstLastPara="1" wrap="square" lIns="0" tIns="0" rIns="0" bIns="0" anchor="t" anchorCtr="0">
            <a:noAutofit/>
          </a:bodyPr>
          <a:lstStyle/>
          <a:p>
            <a:pPr algn="ctr" eaLnBrk="1" hangingPunct="1">
              <a:spcBef>
                <a:spcPct val="20000"/>
              </a:spcBef>
              <a:buClr>
                <a:schemeClr val="tx2"/>
              </a:buClr>
              <a:buSzPct val="90000"/>
              <a:buFont typeface="Wingdings" panose="05000000000000000000" pitchFamily="2" charset="2"/>
              <a:buNone/>
            </a:pPr>
            <a:r>
              <a:rPr lang="en-US" altLang="en-US" sz="4267" dirty="0">
                <a:solidFill>
                  <a:srgbClr val="000099"/>
                </a:solidFill>
                <a:cs typeface="Tahoma" panose="020B0604030504040204" pitchFamily="34" charset="0"/>
              </a:rPr>
              <a:t>	Completing the EV Form</a:t>
            </a:r>
            <a:endParaRPr lang="en-US" sz="4267" dirty="0">
              <a:solidFill>
                <a:srgbClr val="000099"/>
              </a:solidFill>
              <a:cs typeface="Arial" panose="020B0604020202020204" pitchFamily="34" charset="0"/>
            </a:endParaRPr>
          </a:p>
          <a:p>
            <a:pPr marL="118530" indent="0">
              <a:spcBef>
                <a:spcPct val="20000"/>
              </a:spcBef>
              <a:spcAft>
                <a:spcPts val="800"/>
              </a:spcAft>
              <a:buClr>
                <a:schemeClr val="tx2"/>
              </a:buClr>
              <a:buNone/>
              <a:defRPr/>
            </a:pPr>
            <a:endParaRPr lang="en-US" sz="4267" b="1" dirty="0">
              <a:solidFill>
                <a:srgbClr val="000099"/>
              </a:solidFill>
              <a:cs typeface="Arial" panose="020B0604020202020204" pitchFamily="34" charset="0"/>
            </a:endParaRPr>
          </a:p>
        </p:txBody>
      </p:sp>
    </p:spTree>
    <p:extLst>
      <p:ext uri="{BB962C8B-B14F-4D97-AF65-F5344CB8AC3E}">
        <p14:creationId xmlns:p14="http://schemas.microsoft.com/office/powerpoint/2010/main" val="3107849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9E2CF70B-18E3-1049-F5AD-F3686BB76528}"/>
            </a:ext>
          </a:extLst>
        </p:cNvPr>
        <p:cNvGrpSpPr/>
        <p:nvPr/>
      </p:nvGrpSpPr>
      <p:grpSpPr>
        <a:xfrm>
          <a:off x="0" y="0"/>
          <a:ext cx="0" cy="0"/>
          <a:chOff x="0" y="0"/>
          <a:chExt cx="0" cy="0"/>
        </a:xfrm>
      </p:grpSpPr>
      <p:sp>
        <p:nvSpPr>
          <p:cNvPr id="55" name="Google Shape;55;p12">
            <a:extLst>
              <a:ext uri="{FF2B5EF4-FFF2-40B4-BE49-F238E27FC236}">
                <a16:creationId xmlns:a16="http://schemas.microsoft.com/office/drawing/2014/main" id="{2A709F4A-9CEA-48BC-40F9-3FACCE3B2645}"/>
              </a:ext>
            </a:extLst>
          </p:cNvPr>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p>
            <a:pPr defTabSz="1219170">
              <a:buClr>
                <a:srgbClr val="000000"/>
              </a:buClr>
              <a:buSzPts val="1100"/>
            </a:pPr>
            <a:fld id="{00000000-1234-1234-1234-123412341234}" type="slidenum">
              <a:rPr lang="en" sz="1867" kern="0"/>
              <a:pPr defTabSz="1219170">
                <a:buClr>
                  <a:srgbClr val="000000"/>
                </a:buClr>
                <a:buSzPts val="1100"/>
              </a:pPr>
              <a:t>87</a:t>
            </a:fld>
            <a:endParaRPr sz="1867" kern="0"/>
          </a:p>
        </p:txBody>
      </p:sp>
      <p:sp>
        <p:nvSpPr>
          <p:cNvPr id="4" name="内容占位符 2">
            <a:extLst>
              <a:ext uri="{FF2B5EF4-FFF2-40B4-BE49-F238E27FC236}">
                <a16:creationId xmlns:a16="http://schemas.microsoft.com/office/drawing/2014/main" id="{1D95CDDF-6CBA-8497-6BF1-5899166ABF0D}"/>
              </a:ext>
            </a:extLst>
          </p:cNvPr>
          <p:cNvSpPr txBox="1">
            <a:spLocks/>
          </p:cNvSpPr>
          <p:nvPr/>
        </p:nvSpPr>
        <p:spPr bwMode="auto">
          <a:xfrm>
            <a:off x="1883833" y="2357120"/>
            <a:ext cx="949536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defTabSz="1219170">
              <a:buClr>
                <a:srgbClr val="6611CC"/>
              </a:buClr>
              <a:buNone/>
            </a:pPr>
            <a:r>
              <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There will be a change this year with how you complete the Eligibility Verification form.  </a:t>
            </a:r>
          </a:p>
          <a:p>
            <a:pPr marL="0" indent="0" defTabSz="1219170">
              <a:buClr>
                <a:srgbClr val="6611CC"/>
              </a:buClr>
              <a:buNone/>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609585" lvl="1" indent="0" defTabSz="1219170">
              <a:buClr>
                <a:srgbClr val="3A81BA"/>
              </a:buClr>
              <a:buNone/>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zh-CN" altLang="en-US" sz="4000" kern="0" dirty="0">
              <a:solidFill>
                <a:srgbClr val="0070C0"/>
              </a:solidFill>
              <a:latin typeface="Times New Roman" panose="02020603050405020304" pitchFamily="18" charset="0"/>
              <a:ea typeface="宋体" pitchFamily="2" charset="-122"/>
              <a:cs typeface="Times New Roman" panose="02020603050405020304" pitchFamily="18" charset="0"/>
              <a:sym typeface="Arial"/>
            </a:endParaRPr>
          </a:p>
        </p:txBody>
      </p:sp>
      <p:sp>
        <p:nvSpPr>
          <p:cNvPr id="5" name="Google Shape;53;p12">
            <a:extLst>
              <a:ext uri="{FF2B5EF4-FFF2-40B4-BE49-F238E27FC236}">
                <a16:creationId xmlns:a16="http://schemas.microsoft.com/office/drawing/2014/main" id="{7E0D9F0C-B1D1-51F7-6DF7-A16661D2308C}"/>
              </a:ext>
            </a:extLst>
          </p:cNvPr>
          <p:cNvSpPr txBox="1">
            <a:spLocks noGrp="1"/>
          </p:cNvSpPr>
          <p:nvPr>
            <p:ph type="body" idx="1"/>
          </p:nvPr>
        </p:nvSpPr>
        <p:spPr>
          <a:xfrm>
            <a:off x="1219200" y="85188"/>
            <a:ext cx="10160000" cy="1320800"/>
          </a:xfrm>
          <a:prstGeom prst="rect">
            <a:avLst/>
          </a:prstGeom>
        </p:spPr>
        <p:txBody>
          <a:bodyPr spcFirstLastPara="1" wrap="square" lIns="0" tIns="0" rIns="0" bIns="0" anchor="t" anchorCtr="0">
            <a:noAutofit/>
          </a:bodyPr>
          <a:lstStyle/>
          <a:p>
            <a:pPr algn="ctr" eaLnBrk="1" hangingPunct="1">
              <a:spcBef>
                <a:spcPct val="20000"/>
              </a:spcBef>
              <a:buClr>
                <a:schemeClr val="tx2"/>
              </a:buClr>
              <a:buSzPct val="90000"/>
              <a:buFont typeface="Wingdings" panose="05000000000000000000" pitchFamily="2" charset="2"/>
              <a:buNone/>
            </a:pPr>
            <a:r>
              <a:rPr lang="en-US" altLang="en-US" sz="4267" dirty="0">
                <a:solidFill>
                  <a:srgbClr val="000099"/>
                </a:solidFill>
                <a:cs typeface="Tahoma" panose="020B0604030504040204" pitchFamily="34" charset="0"/>
              </a:rPr>
              <a:t>	Completing the EV Form</a:t>
            </a:r>
            <a:endParaRPr lang="en-US" sz="4267" dirty="0">
              <a:solidFill>
                <a:srgbClr val="000099"/>
              </a:solidFill>
              <a:cs typeface="Arial" panose="020B0604020202020204" pitchFamily="34" charset="0"/>
            </a:endParaRPr>
          </a:p>
          <a:p>
            <a:pPr marL="118530" indent="0">
              <a:spcBef>
                <a:spcPct val="20000"/>
              </a:spcBef>
              <a:spcAft>
                <a:spcPts val="800"/>
              </a:spcAft>
              <a:buClr>
                <a:schemeClr val="tx2"/>
              </a:buClr>
              <a:buNone/>
              <a:defRPr/>
            </a:pPr>
            <a:endParaRPr lang="en-US" sz="4267" b="1" dirty="0">
              <a:solidFill>
                <a:srgbClr val="000099"/>
              </a:solidFill>
              <a:cs typeface="Arial" panose="020B0604020202020204" pitchFamily="34" charset="0"/>
            </a:endParaRPr>
          </a:p>
        </p:txBody>
      </p:sp>
    </p:spTree>
    <p:extLst>
      <p:ext uri="{BB962C8B-B14F-4D97-AF65-F5344CB8AC3E}">
        <p14:creationId xmlns:p14="http://schemas.microsoft.com/office/powerpoint/2010/main" val="1772587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D8AFA3-1344-80AF-CB9A-DD343C79247C}"/>
              </a:ext>
            </a:extLst>
          </p:cNvPr>
          <p:cNvPicPr>
            <a:picLocks noChangeAspect="1"/>
          </p:cNvPicPr>
          <p:nvPr/>
        </p:nvPicPr>
        <p:blipFill>
          <a:blip r:embed="rId3"/>
          <a:stretch>
            <a:fillRect/>
          </a:stretch>
        </p:blipFill>
        <p:spPr>
          <a:xfrm>
            <a:off x="1081668" y="194310"/>
            <a:ext cx="10080703" cy="6663690"/>
          </a:xfrm>
          <a:prstGeom prst="rect">
            <a:avLst/>
          </a:prstGeom>
        </p:spPr>
      </p:pic>
      <p:sp>
        <p:nvSpPr>
          <p:cNvPr id="5" name="Rectangle: Rounded Corners 4">
            <a:extLst>
              <a:ext uri="{FF2B5EF4-FFF2-40B4-BE49-F238E27FC236}">
                <a16:creationId xmlns:a16="http://schemas.microsoft.com/office/drawing/2014/main" id="{64333E0B-83A3-BA91-260B-F93C703541D6}"/>
              </a:ext>
            </a:extLst>
          </p:cNvPr>
          <p:cNvSpPr/>
          <p:nvPr/>
        </p:nvSpPr>
        <p:spPr>
          <a:xfrm>
            <a:off x="8288980" y="4816434"/>
            <a:ext cx="2918298" cy="904672"/>
          </a:xfrm>
          <a:prstGeom prst="roundRect">
            <a:avLst/>
          </a:prstGeom>
          <a:solidFill>
            <a:schemeClr val="accent2">
              <a:alpha val="2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6CA6B21-B52B-4385-5250-16632186C86C}"/>
              </a:ext>
            </a:extLst>
          </p:cNvPr>
          <p:cNvSpPr txBox="1"/>
          <p:nvPr/>
        </p:nvSpPr>
        <p:spPr>
          <a:xfrm>
            <a:off x="2548647" y="651753"/>
            <a:ext cx="2081719" cy="338554"/>
          </a:xfrm>
          <a:prstGeom prst="rect">
            <a:avLst/>
          </a:prstGeom>
          <a:noFill/>
        </p:spPr>
        <p:txBody>
          <a:bodyPr wrap="square" rtlCol="0">
            <a:spAutoFit/>
          </a:bodyPr>
          <a:lstStyle/>
          <a:p>
            <a:r>
              <a:rPr lang="en-US" sz="1600" dirty="0">
                <a:solidFill>
                  <a:schemeClr val="accent6"/>
                </a:solidFill>
              </a:rPr>
              <a:t>Michael Scott</a:t>
            </a:r>
          </a:p>
        </p:txBody>
      </p:sp>
      <p:sp>
        <p:nvSpPr>
          <p:cNvPr id="8" name="TextBox 7">
            <a:extLst>
              <a:ext uri="{FF2B5EF4-FFF2-40B4-BE49-F238E27FC236}">
                <a16:creationId xmlns:a16="http://schemas.microsoft.com/office/drawing/2014/main" id="{F7F53A83-6A0F-48BF-E101-C9372B21665E}"/>
              </a:ext>
            </a:extLst>
          </p:cNvPr>
          <p:cNvSpPr txBox="1"/>
          <p:nvPr/>
        </p:nvSpPr>
        <p:spPr>
          <a:xfrm>
            <a:off x="2548646" y="1000034"/>
            <a:ext cx="2081719" cy="338554"/>
          </a:xfrm>
          <a:prstGeom prst="rect">
            <a:avLst/>
          </a:prstGeom>
          <a:noFill/>
        </p:spPr>
        <p:txBody>
          <a:bodyPr wrap="square" rtlCol="0">
            <a:spAutoFit/>
          </a:bodyPr>
          <a:lstStyle/>
          <a:p>
            <a:r>
              <a:rPr lang="en-US" sz="1600" dirty="0">
                <a:solidFill>
                  <a:schemeClr val="accent6"/>
                </a:solidFill>
              </a:rPr>
              <a:t>02-29-21</a:t>
            </a:r>
          </a:p>
        </p:txBody>
      </p:sp>
      <p:pic>
        <p:nvPicPr>
          <p:cNvPr id="9" name="Picture 2" descr="C:\Documents and Settings\tjenkins\Local Settings\Temporary Internet Files\Content.IE5\A5S7Y3U9\MC900434713[1].wmf">
            <a:extLst>
              <a:ext uri="{FF2B5EF4-FFF2-40B4-BE49-F238E27FC236}">
                <a16:creationId xmlns:a16="http://schemas.microsoft.com/office/drawing/2014/main" id="{4A051BDC-310D-AE40-6262-756B18EED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135" y="1338588"/>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Documents and Settings\tjenkins\Local Settings\Temporary Internet Files\Content.IE5\A5S7Y3U9\MC900434713[1].wmf">
            <a:extLst>
              <a:ext uri="{FF2B5EF4-FFF2-40B4-BE49-F238E27FC236}">
                <a16:creationId xmlns:a16="http://schemas.microsoft.com/office/drawing/2014/main" id="{A972E043-A3FF-9D79-618A-1B4E3F68E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3354" y="1169311"/>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2B2F82D-4091-29C1-4390-B10EE7DFDE47}"/>
              </a:ext>
            </a:extLst>
          </p:cNvPr>
          <p:cNvSpPr txBox="1"/>
          <p:nvPr/>
        </p:nvSpPr>
        <p:spPr>
          <a:xfrm>
            <a:off x="1251625" y="3140322"/>
            <a:ext cx="2081719" cy="338554"/>
          </a:xfrm>
          <a:prstGeom prst="rect">
            <a:avLst/>
          </a:prstGeom>
          <a:noFill/>
        </p:spPr>
        <p:txBody>
          <a:bodyPr wrap="square" rtlCol="0">
            <a:spAutoFit/>
          </a:bodyPr>
          <a:lstStyle/>
          <a:p>
            <a:r>
              <a:rPr lang="en-US" sz="1600" dirty="0">
                <a:solidFill>
                  <a:schemeClr val="accent6"/>
                </a:solidFill>
              </a:rPr>
              <a:t>Randy Scott</a:t>
            </a:r>
          </a:p>
        </p:txBody>
      </p:sp>
      <p:sp>
        <p:nvSpPr>
          <p:cNvPr id="12" name="TextBox 11">
            <a:extLst>
              <a:ext uri="{FF2B5EF4-FFF2-40B4-BE49-F238E27FC236}">
                <a16:creationId xmlns:a16="http://schemas.microsoft.com/office/drawing/2014/main" id="{41E68FD5-7765-7E9C-C481-571DCBDD9905}"/>
              </a:ext>
            </a:extLst>
          </p:cNvPr>
          <p:cNvSpPr txBox="1"/>
          <p:nvPr/>
        </p:nvSpPr>
        <p:spPr>
          <a:xfrm>
            <a:off x="3139907" y="3187601"/>
            <a:ext cx="2081719" cy="338554"/>
          </a:xfrm>
          <a:prstGeom prst="rect">
            <a:avLst/>
          </a:prstGeom>
          <a:noFill/>
        </p:spPr>
        <p:txBody>
          <a:bodyPr wrap="square" rtlCol="0">
            <a:spAutoFit/>
          </a:bodyPr>
          <a:lstStyle/>
          <a:p>
            <a:r>
              <a:rPr lang="en-US" sz="1600" dirty="0">
                <a:solidFill>
                  <a:schemeClr val="accent6"/>
                </a:solidFill>
              </a:rPr>
              <a:t>$475</a:t>
            </a:r>
          </a:p>
        </p:txBody>
      </p:sp>
      <p:pic>
        <p:nvPicPr>
          <p:cNvPr id="13" name="Picture 2" descr="C:\Documents and Settings\tjenkins\Local Settings\Temporary Internet Files\Content.IE5\A5S7Y3U9\MC900434713[1].wmf">
            <a:extLst>
              <a:ext uri="{FF2B5EF4-FFF2-40B4-BE49-F238E27FC236}">
                <a16:creationId xmlns:a16="http://schemas.microsoft.com/office/drawing/2014/main" id="{1EDF0329-AE17-FAA0-AD59-A8FD014B7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365" y="2894973"/>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Documents and Settings\tjenkins\Local Settings\Temporary Internet Files\Content.IE5\A5S7Y3U9\MC900434713[1].wmf">
            <a:extLst>
              <a:ext uri="{FF2B5EF4-FFF2-40B4-BE49-F238E27FC236}">
                <a16:creationId xmlns:a16="http://schemas.microsoft.com/office/drawing/2014/main" id="{705F08D6-5630-19A5-18C1-53F08D471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684" y="2921247"/>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EE43E01-3C69-F525-CB66-5907E83ABB87}"/>
              </a:ext>
            </a:extLst>
          </p:cNvPr>
          <p:cNvSpPr txBox="1"/>
          <p:nvPr/>
        </p:nvSpPr>
        <p:spPr>
          <a:xfrm>
            <a:off x="9090939" y="3146978"/>
            <a:ext cx="442168" cy="338554"/>
          </a:xfrm>
          <a:prstGeom prst="rect">
            <a:avLst/>
          </a:prstGeom>
          <a:noFill/>
        </p:spPr>
        <p:txBody>
          <a:bodyPr wrap="square" rtlCol="0">
            <a:spAutoFit/>
          </a:bodyPr>
          <a:lstStyle/>
          <a:p>
            <a:r>
              <a:rPr lang="en-US" sz="1600" dirty="0">
                <a:solidFill>
                  <a:schemeClr val="accent6"/>
                </a:solidFill>
              </a:rPr>
              <a:t>1</a:t>
            </a:r>
          </a:p>
        </p:txBody>
      </p:sp>
      <p:sp>
        <p:nvSpPr>
          <p:cNvPr id="16" name="TextBox 15">
            <a:extLst>
              <a:ext uri="{FF2B5EF4-FFF2-40B4-BE49-F238E27FC236}">
                <a16:creationId xmlns:a16="http://schemas.microsoft.com/office/drawing/2014/main" id="{6EE85460-2BBC-8F7D-3DD1-C07E15B05FD7}"/>
              </a:ext>
            </a:extLst>
          </p:cNvPr>
          <p:cNvSpPr txBox="1"/>
          <p:nvPr/>
        </p:nvSpPr>
        <p:spPr>
          <a:xfrm>
            <a:off x="10107535" y="3146978"/>
            <a:ext cx="926810" cy="338554"/>
          </a:xfrm>
          <a:prstGeom prst="rect">
            <a:avLst/>
          </a:prstGeom>
          <a:noFill/>
        </p:spPr>
        <p:txBody>
          <a:bodyPr wrap="square" rtlCol="0">
            <a:spAutoFit/>
          </a:bodyPr>
          <a:lstStyle/>
          <a:p>
            <a:r>
              <a:rPr lang="en-US" sz="1600" dirty="0">
                <a:solidFill>
                  <a:schemeClr val="accent6"/>
                </a:solidFill>
              </a:rPr>
              <a:t>$24,700</a:t>
            </a:r>
          </a:p>
        </p:txBody>
      </p:sp>
      <p:sp>
        <p:nvSpPr>
          <p:cNvPr id="17" name="TextBox 16">
            <a:extLst>
              <a:ext uri="{FF2B5EF4-FFF2-40B4-BE49-F238E27FC236}">
                <a16:creationId xmlns:a16="http://schemas.microsoft.com/office/drawing/2014/main" id="{12EC32F0-181B-9080-EBFD-0B783198F6E3}"/>
              </a:ext>
            </a:extLst>
          </p:cNvPr>
          <p:cNvSpPr txBox="1"/>
          <p:nvPr/>
        </p:nvSpPr>
        <p:spPr>
          <a:xfrm>
            <a:off x="1251625" y="3606607"/>
            <a:ext cx="2081719" cy="338554"/>
          </a:xfrm>
          <a:prstGeom prst="rect">
            <a:avLst/>
          </a:prstGeom>
          <a:noFill/>
        </p:spPr>
        <p:txBody>
          <a:bodyPr wrap="square" rtlCol="0">
            <a:spAutoFit/>
          </a:bodyPr>
          <a:lstStyle/>
          <a:p>
            <a:r>
              <a:rPr lang="en-US" sz="1600" dirty="0">
                <a:solidFill>
                  <a:schemeClr val="accent6"/>
                </a:solidFill>
              </a:rPr>
              <a:t>Miranda Scott</a:t>
            </a:r>
          </a:p>
        </p:txBody>
      </p:sp>
      <p:sp>
        <p:nvSpPr>
          <p:cNvPr id="18" name="TextBox 17">
            <a:extLst>
              <a:ext uri="{FF2B5EF4-FFF2-40B4-BE49-F238E27FC236}">
                <a16:creationId xmlns:a16="http://schemas.microsoft.com/office/drawing/2014/main" id="{4C650806-8FDE-D998-9ECF-AF7E8D2F9EDC}"/>
              </a:ext>
            </a:extLst>
          </p:cNvPr>
          <p:cNvSpPr txBox="1"/>
          <p:nvPr/>
        </p:nvSpPr>
        <p:spPr>
          <a:xfrm>
            <a:off x="3139907" y="3606607"/>
            <a:ext cx="2081719" cy="338554"/>
          </a:xfrm>
          <a:prstGeom prst="rect">
            <a:avLst/>
          </a:prstGeom>
          <a:noFill/>
        </p:spPr>
        <p:txBody>
          <a:bodyPr wrap="square" rtlCol="0">
            <a:spAutoFit/>
          </a:bodyPr>
          <a:lstStyle/>
          <a:p>
            <a:r>
              <a:rPr lang="en-US" sz="1600" dirty="0">
                <a:solidFill>
                  <a:schemeClr val="accent6"/>
                </a:solidFill>
              </a:rPr>
              <a:t>$250</a:t>
            </a:r>
          </a:p>
        </p:txBody>
      </p:sp>
      <p:pic>
        <p:nvPicPr>
          <p:cNvPr id="19" name="Picture 2" descr="C:\Documents and Settings\tjenkins\Local Settings\Temporary Internet Files\Content.IE5\A5S7Y3U9\MC900434713[1].wmf">
            <a:extLst>
              <a:ext uri="{FF2B5EF4-FFF2-40B4-BE49-F238E27FC236}">
                <a16:creationId xmlns:a16="http://schemas.microsoft.com/office/drawing/2014/main" id="{F183A4D1-EAF3-F3FE-322D-AD54AE0D85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980" y="3377642"/>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Documents and Settings\tjenkins\Local Settings\Temporary Internet Files\Content.IE5\A5S7Y3U9\MC900434713[1].wmf">
            <a:extLst>
              <a:ext uri="{FF2B5EF4-FFF2-40B4-BE49-F238E27FC236}">
                <a16:creationId xmlns:a16="http://schemas.microsoft.com/office/drawing/2014/main" id="{C1D41767-8052-BE89-AF40-DC6B2A7218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287" y="3630908"/>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76BA1341-8474-DCC3-4771-0AE3E80F25C7}"/>
              </a:ext>
            </a:extLst>
          </p:cNvPr>
          <p:cNvSpPr txBox="1"/>
          <p:nvPr/>
        </p:nvSpPr>
        <p:spPr>
          <a:xfrm>
            <a:off x="9084770" y="3596717"/>
            <a:ext cx="442168" cy="338554"/>
          </a:xfrm>
          <a:prstGeom prst="rect">
            <a:avLst/>
          </a:prstGeom>
          <a:noFill/>
        </p:spPr>
        <p:txBody>
          <a:bodyPr wrap="square" rtlCol="0">
            <a:spAutoFit/>
          </a:bodyPr>
          <a:lstStyle/>
          <a:p>
            <a:r>
              <a:rPr lang="en-US" sz="1600" dirty="0">
                <a:solidFill>
                  <a:schemeClr val="accent6"/>
                </a:solidFill>
              </a:rPr>
              <a:t>3</a:t>
            </a:r>
          </a:p>
        </p:txBody>
      </p:sp>
      <p:sp>
        <p:nvSpPr>
          <p:cNvPr id="22" name="TextBox 21">
            <a:extLst>
              <a:ext uri="{FF2B5EF4-FFF2-40B4-BE49-F238E27FC236}">
                <a16:creationId xmlns:a16="http://schemas.microsoft.com/office/drawing/2014/main" id="{854D3B25-63B2-1A8A-10BA-1A49B6FAC969}"/>
              </a:ext>
            </a:extLst>
          </p:cNvPr>
          <p:cNvSpPr txBox="1"/>
          <p:nvPr/>
        </p:nvSpPr>
        <p:spPr>
          <a:xfrm>
            <a:off x="10228328" y="3571169"/>
            <a:ext cx="926810" cy="338554"/>
          </a:xfrm>
          <a:prstGeom prst="rect">
            <a:avLst/>
          </a:prstGeom>
          <a:noFill/>
        </p:spPr>
        <p:txBody>
          <a:bodyPr wrap="square" rtlCol="0">
            <a:spAutoFit/>
          </a:bodyPr>
          <a:lstStyle/>
          <a:p>
            <a:r>
              <a:rPr lang="en-US" sz="1600" dirty="0">
                <a:solidFill>
                  <a:schemeClr val="accent6"/>
                </a:solidFill>
              </a:rPr>
              <a:t>$6,500</a:t>
            </a:r>
          </a:p>
        </p:txBody>
      </p:sp>
      <p:sp>
        <p:nvSpPr>
          <p:cNvPr id="23" name="TextBox 22">
            <a:extLst>
              <a:ext uri="{FF2B5EF4-FFF2-40B4-BE49-F238E27FC236}">
                <a16:creationId xmlns:a16="http://schemas.microsoft.com/office/drawing/2014/main" id="{DE09ABC9-7A4E-3135-8944-295C370702FA}"/>
              </a:ext>
            </a:extLst>
          </p:cNvPr>
          <p:cNvSpPr txBox="1"/>
          <p:nvPr/>
        </p:nvSpPr>
        <p:spPr>
          <a:xfrm>
            <a:off x="10096847" y="4816434"/>
            <a:ext cx="926810" cy="338554"/>
          </a:xfrm>
          <a:prstGeom prst="rect">
            <a:avLst/>
          </a:prstGeom>
          <a:noFill/>
        </p:spPr>
        <p:txBody>
          <a:bodyPr wrap="square" rtlCol="0">
            <a:spAutoFit/>
          </a:bodyPr>
          <a:lstStyle/>
          <a:p>
            <a:r>
              <a:rPr lang="en-US" sz="1600" dirty="0">
                <a:solidFill>
                  <a:schemeClr val="accent6"/>
                </a:solidFill>
              </a:rPr>
              <a:t>$31,200</a:t>
            </a:r>
          </a:p>
        </p:txBody>
      </p:sp>
      <p:sp>
        <p:nvSpPr>
          <p:cNvPr id="24" name="TextBox 23">
            <a:extLst>
              <a:ext uri="{FF2B5EF4-FFF2-40B4-BE49-F238E27FC236}">
                <a16:creationId xmlns:a16="http://schemas.microsoft.com/office/drawing/2014/main" id="{FF5AB29C-51BF-5B69-014D-BBEF5B838051}"/>
              </a:ext>
            </a:extLst>
          </p:cNvPr>
          <p:cNvSpPr txBox="1"/>
          <p:nvPr/>
        </p:nvSpPr>
        <p:spPr>
          <a:xfrm>
            <a:off x="1926356" y="5063026"/>
            <a:ext cx="926810" cy="338554"/>
          </a:xfrm>
          <a:prstGeom prst="rect">
            <a:avLst/>
          </a:prstGeom>
          <a:noFill/>
        </p:spPr>
        <p:txBody>
          <a:bodyPr wrap="square" rtlCol="0">
            <a:spAutoFit/>
          </a:bodyPr>
          <a:lstStyle/>
          <a:p>
            <a:r>
              <a:rPr lang="en-US" sz="1600" dirty="0">
                <a:solidFill>
                  <a:schemeClr val="accent6"/>
                </a:solidFill>
              </a:rPr>
              <a:t>3</a:t>
            </a:r>
          </a:p>
        </p:txBody>
      </p:sp>
      <p:sp>
        <p:nvSpPr>
          <p:cNvPr id="25" name="TextBox 24">
            <a:extLst>
              <a:ext uri="{FF2B5EF4-FFF2-40B4-BE49-F238E27FC236}">
                <a16:creationId xmlns:a16="http://schemas.microsoft.com/office/drawing/2014/main" id="{5CB3C2E3-5735-0953-026F-69A462791DBF}"/>
              </a:ext>
            </a:extLst>
          </p:cNvPr>
          <p:cNvSpPr txBox="1"/>
          <p:nvPr/>
        </p:nvSpPr>
        <p:spPr>
          <a:xfrm>
            <a:off x="1718553" y="6414035"/>
            <a:ext cx="2081719" cy="338554"/>
          </a:xfrm>
          <a:prstGeom prst="rect">
            <a:avLst/>
          </a:prstGeom>
          <a:noFill/>
        </p:spPr>
        <p:txBody>
          <a:bodyPr wrap="square" rtlCol="0">
            <a:spAutoFit/>
          </a:bodyPr>
          <a:lstStyle/>
          <a:p>
            <a:r>
              <a:rPr lang="en-US" sz="1600" dirty="0">
                <a:solidFill>
                  <a:schemeClr val="accent6"/>
                </a:solidFill>
              </a:rPr>
              <a:t>Rhonda Newman</a:t>
            </a:r>
          </a:p>
        </p:txBody>
      </p:sp>
      <p:sp>
        <p:nvSpPr>
          <p:cNvPr id="26" name="TextBox 25">
            <a:extLst>
              <a:ext uri="{FF2B5EF4-FFF2-40B4-BE49-F238E27FC236}">
                <a16:creationId xmlns:a16="http://schemas.microsoft.com/office/drawing/2014/main" id="{E54E8059-C1C6-700B-BD5D-DD82B6C1137D}"/>
              </a:ext>
            </a:extLst>
          </p:cNvPr>
          <p:cNvSpPr txBox="1"/>
          <p:nvPr/>
        </p:nvSpPr>
        <p:spPr>
          <a:xfrm>
            <a:off x="5768503" y="6414035"/>
            <a:ext cx="2081719" cy="338554"/>
          </a:xfrm>
          <a:prstGeom prst="rect">
            <a:avLst/>
          </a:prstGeom>
          <a:noFill/>
        </p:spPr>
        <p:txBody>
          <a:bodyPr wrap="square" rtlCol="0">
            <a:spAutoFit/>
          </a:bodyPr>
          <a:lstStyle/>
          <a:p>
            <a:r>
              <a:rPr lang="en-US" sz="1600" dirty="0">
                <a:solidFill>
                  <a:schemeClr val="accent6"/>
                </a:solidFill>
              </a:rPr>
              <a:t>3/18/25</a:t>
            </a:r>
          </a:p>
        </p:txBody>
      </p:sp>
    </p:spTree>
    <p:extLst>
      <p:ext uri="{BB962C8B-B14F-4D97-AF65-F5344CB8AC3E}">
        <p14:creationId xmlns:p14="http://schemas.microsoft.com/office/powerpoint/2010/main" val="40992048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randombar(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randombar(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randombar(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randombar(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randombar(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randombar(horizont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randombar(horizont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randombar(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randombar(horizontal)">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randombar(horizontal)">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randombar(horizontal)">
                                      <p:cBhvr>
                                        <p:cTn id="1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8" grpId="0"/>
      <p:bldP spid="11" grpId="0"/>
      <p:bldP spid="12" grpId="0"/>
      <p:bldP spid="15" grpId="0"/>
      <p:bldP spid="16" grpId="0"/>
      <p:bldP spid="17" grpId="0"/>
      <p:bldP spid="18" grpId="0"/>
      <p:bldP spid="21" grpId="0"/>
      <p:bldP spid="22" grpId="0"/>
      <p:bldP spid="23" grpId="0"/>
      <p:bldP spid="24" grpId="0"/>
      <p:bldP spid="25" grpId="0"/>
      <p:bldP spid="2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2380BD85-5AF8-1F2C-B456-AE2EC6E4FA03}"/>
            </a:ext>
          </a:extLst>
        </p:cNvPr>
        <p:cNvGrpSpPr/>
        <p:nvPr/>
      </p:nvGrpSpPr>
      <p:grpSpPr>
        <a:xfrm>
          <a:off x="0" y="0"/>
          <a:ext cx="0" cy="0"/>
          <a:chOff x="0" y="0"/>
          <a:chExt cx="0" cy="0"/>
        </a:xfrm>
      </p:grpSpPr>
      <p:sp>
        <p:nvSpPr>
          <p:cNvPr id="55" name="Google Shape;55;p12">
            <a:extLst>
              <a:ext uri="{FF2B5EF4-FFF2-40B4-BE49-F238E27FC236}">
                <a16:creationId xmlns:a16="http://schemas.microsoft.com/office/drawing/2014/main" id="{3D32219E-78ED-9696-46B9-C87F04F4A84C}"/>
              </a:ext>
            </a:extLst>
          </p:cNvPr>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p>
            <a:pPr defTabSz="1219170">
              <a:buClr>
                <a:srgbClr val="000000"/>
              </a:buClr>
              <a:buSzPts val="1100"/>
            </a:pPr>
            <a:fld id="{00000000-1234-1234-1234-123412341234}" type="slidenum">
              <a:rPr lang="en" sz="1867" kern="0"/>
              <a:pPr defTabSz="1219170">
                <a:buClr>
                  <a:srgbClr val="000000"/>
                </a:buClr>
                <a:buSzPts val="1100"/>
              </a:pPr>
              <a:t>89</a:t>
            </a:fld>
            <a:endParaRPr sz="1867" kern="0"/>
          </a:p>
        </p:txBody>
      </p:sp>
      <p:sp>
        <p:nvSpPr>
          <p:cNvPr id="4" name="内容占位符 2">
            <a:extLst>
              <a:ext uri="{FF2B5EF4-FFF2-40B4-BE49-F238E27FC236}">
                <a16:creationId xmlns:a16="http://schemas.microsoft.com/office/drawing/2014/main" id="{3FCD62D1-2311-821F-7330-CC650434051D}"/>
              </a:ext>
            </a:extLst>
          </p:cNvPr>
          <p:cNvSpPr txBox="1">
            <a:spLocks/>
          </p:cNvSpPr>
          <p:nvPr/>
        </p:nvSpPr>
        <p:spPr bwMode="auto">
          <a:xfrm>
            <a:off x="1883833" y="1861009"/>
            <a:ext cx="949536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defTabSz="1219170">
              <a:buClr>
                <a:srgbClr val="6611CC"/>
              </a:buClr>
              <a:buNone/>
            </a:pPr>
            <a:r>
              <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Beginning this year, families who are </a:t>
            </a:r>
            <a:r>
              <a:rPr lang="en-US" altLang="zh-CN" sz="4000" kern="0" dirty="0" err="1">
                <a:solidFill>
                  <a:srgbClr val="002164"/>
                </a:solidFill>
                <a:latin typeface="Times New Roman" panose="02020603050405020304" pitchFamily="18" charset="0"/>
                <a:ea typeface="宋体" pitchFamily="2" charset="-122"/>
                <a:cs typeface="Times New Roman" panose="02020603050405020304" pitchFamily="18" charset="0"/>
                <a:sym typeface="Arial"/>
              </a:rPr>
              <a:t>overincome</a:t>
            </a:r>
            <a:r>
              <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 must be given the opportunity to provide you with “housing cost documentation” to increase the chances for their child to be accepted into Head Start.</a:t>
            </a:r>
          </a:p>
          <a:p>
            <a:pPr marL="0" indent="0" defTabSz="1219170">
              <a:buClr>
                <a:srgbClr val="6611CC"/>
              </a:buClr>
              <a:buNone/>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609585" lvl="1" indent="0" defTabSz="1219170">
              <a:buClr>
                <a:srgbClr val="3A81BA"/>
              </a:buClr>
              <a:buNone/>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zh-CN" altLang="en-US" sz="4000" kern="0" dirty="0">
              <a:solidFill>
                <a:srgbClr val="0070C0"/>
              </a:solidFill>
              <a:latin typeface="Times New Roman" panose="02020603050405020304" pitchFamily="18" charset="0"/>
              <a:ea typeface="宋体" pitchFamily="2" charset="-122"/>
              <a:cs typeface="Times New Roman" panose="02020603050405020304" pitchFamily="18" charset="0"/>
              <a:sym typeface="Arial"/>
            </a:endParaRPr>
          </a:p>
        </p:txBody>
      </p:sp>
      <p:sp>
        <p:nvSpPr>
          <p:cNvPr id="5" name="Google Shape;53;p12">
            <a:extLst>
              <a:ext uri="{FF2B5EF4-FFF2-40B4-BE49-F238E27FC236}">
                <a16:creationId xmlns:a16="http://schemas.microsoft.com/office/drawing/2014/main" id="{0794AFAD-4BD2-3E7B-0116-0E91FDA61746}"/>
              </a:ext>
            </a:extLst>
          </p:cNvPr>
          <p:cNvSpPr txBox="1">
            <a:spLocks noGrp="1"/>
          </p:cNvSpPr>
          <p:nvPr>
            <p:ph type="body" idx="1"/>
          </p:nvPr>
        </p:nvSpPr>
        <p:spPr>
          <a:xfrm>
            <a:off x="1219200" y="85188"/>
            <a:ext cx="10160000" cy="1320800"/>
          </a:xfrm>
          <a:prstGeom prst="rect">
            <a:avLst/>
          </a:prstGeom>
        </p:spPr>
        <p:txBody>
          <a:bodyPr spcFirstLastPara="1" wrap="square" lIns="0" tIns="0" rIns="0" bIns="0" anchor="t" anchorCtr="0">
            <a:noAutofit/>
          </a:bodyPr>
          <a:lstStyle/>
          <a:p>
            <a:pPr algn="ctr" eaLnBrk="1" hangingPunct="1">
              <a:spcBef>
                <a:spcPct val="20000"/>
              </a:spcBef>
              <a:buClr>
                <a:schemeClr val="tx2"/>
              </a:buClr>
              <a:buSzPct val="90000"/>
              <a:buFont typeface="Wingdings" panose="05000000000000000000" pitchFamily="2" charset="2"/>
              <a:buNone/>
            </a:pPr>
            <a:r>
              <a:rPr lang="en-US" altLang="en-US" sz="4267" dirty="0">
                <a:solidFill>
                  <a:srgbClr val="000099"/>
                </a:solidFill>
                <a:cs typeface="Tahoma" panose="020B0604030504040204" pitchFamily="34" charset="0"/>
              </a:rPr>
              <a:t>	Completing the EV Form</a:t>
            </a:r>
            <a:endParaRPr lang="en-US" sz="4267" dirty="0">
              <a:solidFill>
                <a:srgbClr val="000099"/>
              </a:solidFill>
              <a:cs typeface="Arial" panose="020B0604020202020204" pitchFamily="34" charset="0"/>
            </a:endParaRPr>
          </a:p>
          <a:p>
            <a:pPr marL="118530" indent="0">
              <a:spcBef>
                <a:spcPct val="20000"/>
              </a:spcBef>
              <a:spcAft>
                <a:spcPts val="800"/>
              </a:spcAft>
              <a:buClr>
                <a:schemeClr val="tx2"/>
              </a:buClr>
              <a:buNone/>
              <a:defRPr/>
            </a:pPr>
            <a:endParaRPr lang="en-US" sz="4267" b="1" dirty="0">
              <a:solidFill>
                <a:srgbClr val="000099"/>
              </a:solidFill>
              <a:cs typeface="Arial" panose="020B0604020202020204" pitchFamily="34" charset="0"/>
            </a:endParaRPr>
          </a:p>
        </p:txBody>
      </p:sp>
    </p:spTree>
    <p:extLst>
      <p:ext uri="{BB962C8B-B14F-4D97-AF65-F5344CB8AC3E}">
        <p14:creationId xmlns:p14="http://schemas.microsoft.com/office/powerpoint/2010/main" val="4080873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BC8F8-9C92-27E1-ED8A-ABF94052A22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9307B1-EF62-E716-CD3F-844FBBB63757}"/>
              </a:ext>
            </a:extLst>
          </p:cNvPr>
          <p:cNvSpPr>
            <a:spLocks noGrp="1"/>
          </p:cNvSpPr>
          <p:nvPr>
            <p:ph type="ctrTitle"/>
          </p:nvPr>
        </p:nvSpPr>
        <p:spPr/>
        <p:txBody>
          <a:bodyPr>
            <a:normAutofit/>
          </a:bodyPr>
          <a:lstStyle/>
          <a:p>
            <a:r>
              <a:rPr lang="en-US" sz="4400" dirty="0">
                <a:solidFill>
                  <a:schemeClr val="tx2">
                    <a:lumMod val="50000"/>
                    <a:lumOff val="50000"/>
                  </a:schemeClr>
                </a:solidFill>
                <a:latin typeface="Amasis MT Pro Medium" panose="02040604050005020304" pitchFamily="18" charset="0"/>
              </a:rPr>
              <a:t>eligibility</a:t>
            </a:r>
          </a:p>
        </p:txBody>
      </p:sp>
      <p:sp>
        <p:nvSpPr>
          <p:cNvPr id="7" name="Content Placeholder 6">
            <a:extLst>
              <a:ext uri="{FF2B5EF4-FFF2-40B4-BE49-F238E27FC236}">
                <a16:creationId xmlns:a16="http://schemas.microsoft.com/office/drawing/2014/main" id="{D51167A4-9E6A-E940-8E3B-A289B9AB3B5C}"/>
              </a:ext>
            </a:extLst>
          </p:cNvPr>
          <p:cNvSpPr>
            <a:spLocks noGrp="1"/>
          </p:cNvSpPr>
          <p:nvPr>
            <p:ph sz="quarter" idx="14"/>
          </p:nvPr>
        </p:nvSpPr>
        <p:spPr/>
        <p:txBody>
          <a:bodyPr>
            <a:normAutofit/>
          </a:bodyPr>
          <a:lstStyle/>
          <a:p>
            <a:pPr marL="0" indent="0">
              <a:buNone/>
            </a:pPr>
            <a:r>
              <a:rPr lang="en-US" sz="3600" b="1" dirty="0"/>
              <a:t>A parent cannot be denied the opportunity to fill out an enrollment application if their child is, or will be, age eligible during the school year.  </a:t>
            </a:r>
            <a:endParaRPr lang="en-US" sz="3600" dirty="0"/>
          </a:p>
        </p:txBody>
      </p:sp>
      <p:pic>
        <p:nvPicPr>
          <p:cNvPr id="8" name="Picture Placeholder 12" descr="A dog sitting in the sun rays coming through the trees in a forest ">
            <a:extLst>
              <a:ext uri="{FF2B5EF4-FFF2-40B4-BE49-F238E27FC236}">
                <a16:creationId xmlns:a16="http://schemas.microsoft.com/office/drawing/2014/main" id="{7AB60D9B-B845-39D0-ED49-777E615B706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4940" b="4940"/>
          <a:stretch/>
        </p:blipFill>
        <p:spPr/>
      </p:pic>
      <p:sp>
        <p:nvSpPr>
          <p:cNvPr id="27" name="Slide Number Placeholder 26">
            <a:extLst>
              <a:ext uri="{FF2B5EF4-FFF2-40B4-BE49-F238E27FC236}">
                <a16:creationId xmlns:a16="http://schemas.microsoft.com/office/drawing/2014/main" id="{FF2AB26E-A3FC-FC62-DFC6-87AA9D5203B4}"/>
              </a:ext>
            </a:extLst>
          </p:cNvPr>
          <p:cNvSpPr>
            <a:spLocks noGrp="1"/>
          </p:cNvSpPr>
          <p:nvPr>
            <p:ph type="sldNum" sz="quarter" idx="4"/>
          </p:nvPr>
        </p:nvSpPr>
        <p:spPr/>
        <p:txBody>
          <a:bodyPr/>
          <a:lstStyle/>
          <a:p>
            <a:fld id="{C3DB2ADC-AF19-4574-8C10-79B5B04FCA27}" type="slidenum">
              <a:rPr lang="en-US" smtClean="0"/>
              <a:pPr/>
              <a:t>9</a:t>
            </a:fld>
            <a:endParaRPr lang="en-US" dirty="0"/>
          </a:p>
        </p:txBody>
      </p:sp>
    </p:spTree>
    <p:extLst>
      <p:ext uri="{BB962C8B-B14F-4D97-AF65-F5344CB8AC3E}">
        <p14:creationId xmlns:p14="http://schemas.microsoft.com/office/powerpoint/2010/main" val="17938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5EB7BD71-A3EF-544B-12CB-4564F14AA50B}"/>
            </a:ext>
          </a:extLst>
        </p:cNvPr>
        <p:cNvGrpSpPr/>
        <p:nvPr/>
      </p:nvGrpSpPr>
      <p:grpSpPr>
        <a:xfrm>
          <a:off x="0" y="0"/>
          <a:ext cx="0" cy="0"/>
          <a:chOff x="0" y="0"/>
          <a:chExt cx="0" cy="0"/>
        </a:xfrm>
      </p:grpSpPr>
      <p:sp>
        <p:nvSpPr>
          <p:cNvPr id="55" name="Google Shape;55;p12">
            <a:extLst>
              <a:ext uri="{FF2B5EF4-FFF2-40B4-BE49-F238E27FC236}">
                <a16:creationId xmlns:a16="http://schemas.microsoft.com/office/drawing/2014/main" id="{2AD59241-2170-06AA-08EA-E167D96F29A4}"/>
              </a:ext>
            </a:extLst>
          </p:cNvPr>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p>
            <a:pPr defTabSz="1219170">
              <a:buClr>
                <a:srgbClr val="000000"/>
              </a:buClr>
              <a:buSzPts val="1100"/>
            </a:pPr>
            <a:fld id="{00000000-1234-1234-1234-123412341234}" type="slidenum">
              <a:rPr lang="en" sz="1867" kern="0"/>
              <a:pPr defTabSz="1219170">
                <a:buClr>
                  <a:srgbClr val="000000"/>
                </a:buClr>
                <a:buSzPts val="1100"/>
              </a:pPr>
              <a:t>90</a:t>
            </a:fld>
            <a:endParaRPr sz="1867" kern="0"/>
          </a:p>
        </p:txBody>
      </p:sp>
      <p:sp>
        <p:nvSpPr>
          <p:cNvPr id="4" name="内容占位符 2">
            <a:extLst>
              <a:ext uri="{FF2B5EF4-FFF2-40B4-BE49-F238E27FC236}">
                <a16:creationId xmlns:a16="http://schemas.microsoft.com/office/drawing/2014/main" id="{3E3D9DD5-7E4D-A77A-F8BD-D996579CF65C}"/>
              </a:ext>
            </a:extLst>
          </p:cNvPr>
          <p:cNvSpPr txBox="1">
            <a:spLocks/>
          </p:cNvSpPr>
          <p:nvPr/>
        </p:nvSpPr>
        <p:spPr bwMode="auto">
          <a:xfrm>
            <a:off x="1883833" y="1117082"/>
            <a:ext cx="949536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defTabSz="1219170">
              <a:buClr>
                <a:srgbClr val="6611CC"/>
              </a:buClr>
              <a:buNone/>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Documentation for housing costs could be a copy of their most recent bills that are considered part of their housing.  This includes:</a:t>
            </a:r>
          </a:p>
          <a:p>
            <a:pPr marL="0" indent="0" defTabSz="1219170">
              <a:buClr>
                <a:srgbClr val="6611CC"/>
              </a:buClr>
              <a:buNone/>
            </a:pPr>
            <a:endPar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defTabSz="1219170">
              <a:buClr>
                <a:srgbClr val="6611CC"/>
              </a:buClr>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Rent/Mortgage</a:t>
            </a:r>
          </a:p>
          <a:p>
            <a:pPr defTabSz="1219170">
              <a:buClr>
                <a:srgbClr val="6611CC"/>
              </a:buClr>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Homeowners Insurance</a:t>
            </a:r>
          </a:p>
          <a:p>
            <a:pPr defTabSz="1219170">
              <a:buClr>
                <a:srgbClr val="6611CC"/>
              </a:buClr>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Electricity Bill</a:t>
            </a:r>
          </a:p>
          <a:p>
            <a:pPr defTabSz="1219170">
              <a:buClr>
                <a:srgbClr val="6611CC"/>
              </a:buClr>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Gas Bill</a:t>
            </a:r>
          </a:p>
          <a:p>
            <a:pPr defTabSz="1219170">
              <a:buClr>
                <a:srgbClr val="6611CC"/>
              </a:buClr>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Phone Bill</a:t>
            </a:r>
          </a:p>
          <a:p>
            <a:pPr defTabSz="1219170">
              <a:buClr>
                <a:srgbClr val="6611CC"/>
              </a:buClr>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Water Bill</a:t>
            </a:r>
          </a:p>
          <a:p>
            <a:pPr defTabSz="1219170">
              <a:buClr>
                <a:srgbClr val="6611CC"/>
              </a:buClr>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Sewer &amp; Trash Bills</a:t>
            </a:r>
          </a:p>
          <a:p>
            <a:pPr defTabSz="1219170">
              <a:buClr>
                <a:srgbClr val="6611CC"/>
              </a:buClr>
            </a:pPr>
            <a:r>
              <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Property Taxes</a:t>
            </a:r>
          </a:p>
          <a:p>
            <a:pPr marL="609585" lvl="1" indent="0" defTabSz="1219170">
              <a:buClr>
                <a:srgbClr val="3A81BA"/>
              </a:buClr>
              <a:buNone/>
            </a:pPr>
            <a:endPar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en-US" altLang="zh-CN" sz="24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zh-CN" altLang="en-US" sz="2400" kern="0" dirty="0">
              <a:solidFill>
                <a:srgbClr val="0070C0"/>
              </a:solidFill>
              <a:latin typeface="Times New Roman" panose="02020603050405020304" pitchFamily="18" charset="0"/>
              <a:ea typeface="宋体" pitchFamily="2" charset="-122"/>
              <a:cs typeface="Times New Roman" panose="02020603050405020304" pitchFamily="18" charset="0"/>
              <a:sym typeface="Arial"/>
            </a:endParaRPr>
          </a:p>
        </p:txBody>
      </p:sp>
      <p:sp>
        <p:nvSpPr>
          <p:cNvPr id="5" name="Google Shape;53;p12">
            <a:extLst>
              <a:ext uri="{FF2B5EF4-FFF2-40B4-BE49-F238E27FC236}">
                <a16:creationId xmlns:a16="http://schemas.microsoft.com/office/drawing/2014/main" id="{BC265C04-6604-4947-188F-5C9971D0D43E}"/>
              </a:ext>
            </a:extLst>
          </p:cNvPr>
          <p:cNvSpPr txBox="1">
            <a:spLocks noGrp="1"/>
          </p:cNvSpPr>
          <p:nvPr>
            <p:ph type="body" idx="1"/>
          </p:nvPr>
        </p:nvSpPr>
        <p:spPr>
          <a:xfrm>
            <a:off x="1219200" y="85188"/>
            <a:ext cx="10160000" cy="1320800"/>
          </a:xfrm>
          <a:prstGeom prst="rect">
            <a:avLst/>
          </a:prstGeom>
        </p:spPr>
        <p:txBody>
          <a:bodyPr spcFirstLastPara="1" wrap="square" lIns="0" tIns="0" rIns="0" bIns="0" anchor="t" anchorCtr="0">
            <a:noAutofit/>
          </a:bodyPr>
          <a:lstStyle/>
          <a:p>
            <a:pPr algn="ctr" eaLnBrk="1" hangingPunct="1">
              <a:spcBef>
                <a:spcPct val="20000"/>
              </a:spcBef>
              <a:buClr>
                <a:schemeClr val="tx2"/>
              </a:buClr>
              <a:buSzPct val="90000"/>
              <a:buFont typeface="Wingdings" panose="05000000000000000000" pitchFamily="2" charset="2"/>
              <a:buNone/>
            </a:pPr>
            <a:r>
              <a:rPr lang="en-US" altLang="en-US" sz="4267" dirty="0">
                <a:solidFill>
                  <a:srgbClr val="000099"/>
                </a:solidFill>
                <a:cs typeface="Tahoma" panose="020B0604030504040204" pitchFamily="34" charset="0"/>
              </a:rPr>
              <a:t>	Completing the EV Form</a:t>
            </a:r>
            <a:endParaRPr lang="en-US" sz="4267" dirty="0">
              <a:solidFill>
                <a:srgbClr val="000099"/>
              </a:solidFill>
              <a:cs typeface="Arial" panose="020B0604020202020204" pitchFamily="34" charset="0"/>
            </a:endParaRPr>
          </a:p>
          <a:p>
            <a:pPr marL="118530" indent="0">
              <a:spcBef>
                <a:spcPct val="20000"/>
              </a:spcBef>
              <a:spcAft>
                <a:spcPts val="800"/>
              </a:spcAft>
              <a:buClr>
                <a:schemeClr val="tx2"/>
              </a:buClr>
              <a:buNone/>
              <a:defRPr/>
            </a:pPr>
            <a:endParaRPr lang="en-US" sz="4267" b="1" dirty="0">
              <a:solidFill>
                <a:srgbClr val="000099"/>
              </a:solidFill>
              <a:cs typeface="Arial" panose="020B0604020202020204" pitchFamily="34" charset="0"/>
            </a:endParaRPr>
          </a:p>
        </p:txBody>
      </p:sp>
    </p:spTree>
    <p:extLst>
      <p:ext uri="{BB962C8B-B14F-4D97-AF65-F5344CB8AC3E}">
        <p14:creationId xmlns:p14="http://schemas.microsoft.com/office/powerpoint/2010/main" val="1894653119"/>
      </p:ext>
    </p:extLst>
  </p:cSld>
  <p:clrMapOvr>
    <a:masterClrMapping/>
  </p:clrMapOvr>
  <p:transition spd="slow">
    <p:randomBar dir="vert"/>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9954B4-B4DB-FC09-B47F-646743793B5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31E508-E771-3BEF-A269-CB15BCA32E94}"/>
              </a:ext>
            </a:extLst>
          </p:cNvPr>
          <p:cNvPicPr>
            <a:picLocks noChangeAspect="1"/>
          </p:cNvPicPr>
          <p:nvPr/>
        </p:nvPicPr>
        <p:blipFill>
          <a:blip r:embed="rId3"/>
          <a:stretch>
            <a:fillRect/>
          </a:stretch>
        </p:blipFill>
        <p:spPr>
          <a:xfrm>
            <a:off x="3139621" y="643467"/>
            <a:ext cx="5912758" cy="5571066"/>
          </a:xfrm>
          <a:prstGeom prst="rect">
            <a:avLst/>
          </a:prstGeom>
        </p:spPr>
      </p:pic>
      <p:sp>
        <p:nvSpPr>
          <p:cNvPr id="7" name="TextBox 6">
            <a:extLst>
              <a:ext uri="{FF2B5EF4-FFF2-40B4-BE49-F238E27FC236}">
                <a16:creationId xmlns:a16="http://schemas.microsoft.com/office/drawing/2014/main" id="{ED30FCCD-06C0-405A-7747-119FD6BB43CD}"/>
              </a:ext>
            </a:extLst>
          </p:cNvPr>
          <p:cNvSpPr txBox="1"/>
          <p:nvPr/>
        </p:nvSpPr>
        <p:spPr>
          <a:xfrm>
            <a:off x="5046529" y="1407440"/>
            <a:ext cx="942467" cy="338554"/>
          </a:xfrm>
          <a:prstGeom prst="rect">
            <a:avLst/>
          </a:prstGeom>
          <a:noFill/>
        </p:spPr>
        <p:txBody>
          <a:bodyPr wrap="square" rtlCol="0">
            <a:spAutoFit/>
          </a:bodyPr>
          <a:lstStyle/>
          <a:p>
            <a:r>
              <a:rPr lang="en-US" sz="1600" dirty="0">
                <a:solidFill>
                  <a:schemeClr val="accent2"/>
                </a:solidFill>
              </a:rPr>
              <a:t>$31,200</a:t>
            </a:r>
          </a:p>
        </p:txBody>
      </p:sp>
      <p:sp>
        <p:nvSpPr>
          <p:cNvPr id="27" name="TextBox 26">
            <a:extLst>
              <a:ext uri="{FF2B5EF4-FFF2-40B4-BE49-F238E27FC236}">
                <a16:creationId xmlns:a16="http://schemas.microsoft.com/office/drawing/2014/main" id="{DA6C06CF-637A-5A75-DB1C-63F06EC212F6}"/>
              </a:ext>
            </a:extLst>
          </p:cNvPr>
          <p:cNvSpPr txBox="1">
            <a:spLocks noChangeAspect="1"/>
          </p:cNvSpPr>
          <p:nvPr/>
        </p:nvSpPr>
        <p:spPr>
          <a:xfrm>
            <a:off x="7906287" y="1407440"/>
            <a:ext cx="942467" cy="338554"/>
          </a:xfrm>
          <a:prstGeom prst="rect">
            <a:avLst/>
          </a:prstGeom>
          <a:solidFill>
            <a:schemeClr val="bg1"/>
          </a:solidFill>
        </p:spPr>
        <p:txBody>
          <a:bodyPr wrap="square" rtlCol="0">
            <a:spAutoFit/>
          </a:bodyPr>
          <a:lstStyle/>
          <a:p>
            <a:r>
              <a:rPr lang="en-US" sz="1600" dirty="0">
                <a:solidFill>
                  <a:schemeClr val="accent2"/>
                </a:solidFill>
              </a:rPr>
              <a:t>$9,360</a:t>
            </a:r>
          </a:p>
        </p:txBody>
      </p:sp>
      <p:sp>
        <p:nvSpPr>
          <p:cNvPr id="32" name="TextBox 31">
            <a:extLst>
              <a:ext uri="{FF2B5EF4-FFF2-40B4-BE49-F238E27FC236}">
                <a16:creationId xmlns:a16="http://schemas.microsoft.com/office/drawing/2014/main" id="{0D93FAD2-2927-C9DC-6B0B-E3F9730BD378}"/>
              </a:ext>
            </a:extLst>
          </p:cNvPr>
          <p:cNvSpPr txBox="1"/>
          <p:nvPr/>
        </p:nvSpPr>
        <p:spPr>
          <a:xfrm>
            <a:off x="5046528" y="2356078"/>
            <a:ext cx="942467" cy="307777"/>
          </a:xfrm>
          <a:prstGeom prst="rect">
            <a:avLst/>
          </a:prstGeom>
          <a:noFill/>
        </p:spPr>
        <p:txBody>
          <a:bodyPr wrap="square" rtlCol="0">
            <a:spAutoFit/>
          </a:bodyPr>
          <a:lstStyle/>
          <a:p>
            <a:r>
              <a:rPr lang="en-US" sz="1400" dirty="0">
                <a:solidFill>
                  <a:schemeClr val="accent2"/>
                </a:solidFill>
              </a:rPr>
              <a:t>$450</a:t>
            </a:r>
          </a:p>
        </p:txBody>
      </p:sp>
      <p:sp>
        <p:nvSpPr>
          <p:cNvPr id="38" name="TextBox 37">
            <a:extLst>
              <a:ext uri="{FF2B5EF4-FFF2-40B4-BE49-F238E27FC236}">
                <a16:creationId xmlns:a16="http://schemas.microsoft.com/office/drawing/2014/main" id="{768D897D-A0C5-0142-E44A-FBB5FAF7F9A3}"/>
              </a:ext>
            </a:extLst>
          </p:cNvPr>
          <p:cNvSpPr txBox="1">
            <a:spLocks noChangeAspect="1"/>
          </p:cNvSpPr>
          <p:nvPr/>
        </p:nvSpPr>
        <p:spPr>
          <a:xfrm>
            <a:off x="8001001" y="2284988"/>
            <a:ext cx="762000" cy="307777"/>
          </a:xfrm>
          <a:prstGeom prst="rect">
            <a:avLst/>
          </a:prstGeom>
          <a:solidFill>
            <a:schemeClr val="bg1"/>
          </a:solidFill>
        </p:spPr>
        <p:txBody>
          <a:bodyPr wrap="square" rtlCol="0">
            <a:spAutoFit/>
          </a:bodyPr>
          <a:lstStyle/>
          <a:p>
            <a:r>
              <a:rPr lang="en-US" sz="1400" dirty="0">
                <a:solidFill>
                  <a:schemeClr val="accent2"/>
                </a:solidFill>
              </a:rPr>
              <a:t>$5,400</a:t>
            </a:r>
          </a:p>
        </p:txBody>
      </p:sp>
      <p:sp>
        <p:nvSpPr>
          <p:cNvPr id="41" name="TextBox 40">
            <a:extLst>
              <a:ext uri="{FF2B5EF4-FFF2-40B4-BE49-F238E27FC236}">
                <a16:creationId xmlns:a16="http://schemas.microsoft.com/office/drawing/2014/main" id="{1043EBDB-AF4E-F669-3B0F-79630FBC521C}"/>
              </a:ext>
            </a:extLst>
          </p:cNvPr>
          <p:cNvSpPr txBox="1"/>
          <p:nvPr/>
        </p:nvSpPr>
        <p:spPr>
          <a:xfrm>
            <a:off x="5046527" y="2660710"/>
            <a:ext cx="942467" cy="307777"/>
          </a:xfrm>
          <a:prstGeom prst="rect">
            <a:avLst/>
          </a:prstGeom>
          <a:noFill/>
        </p:spPr>
        <p:txBody>
          <a:bodyPr wrap="square" rtlCol="0">
            <a:spAutoFit/>
          </a:bodyPr>
          <a:lstStyle/>
          <a:p>
            <a:r>
              <a:rPr lang="en-US" sz="1400" dirty="0">
                <a:solidFill>
                  <a:schemeClr val="accent2"/>
                </a:solidFill>
              </a:rPr>
              <a:t>$100</a:t>
            </a:r>
          </a:p>
        </p:txBody>
      </p:sp>
      <p:sp>
        <p:nvSpPr>
          <p:cNvPr id="42" name="TextBox 41">
            <a:extLst>
              <a:ext uri="{FF2B5EF4-FFF2-40B4-BE49-F238E27FC236}">
                <a16:creationId xmlns:a16="http://schemas.microsoft.com/office/drawing/2014/main" id="{82B955A1-38DF-3D1F-B2DC-C71033721EC8}"/>
              </a:ext>
            </a:extLst>
          </p:cNvPr>
          <p:cNvSpPr txBox="1">
            <a:spLocks noChangeAspect="1"/>
          </p:cNvSpPr>
          <p:nvPr/>
        </p:nvSpPr>
        <p:spPr>
          <a:xfrm>
            <a:off x="8001001" y="2605737"/>
            <a:ext cx="762000" cy="307777"/>
          </a:xfrm>
          <a:prstGeom prst="rect">
            <a:avLst/>
          </a:prstGeom>
          <a:solidFill>
            <a:schemeClr val="bg1"/>
          </a:solidFill>
        </p:spPr>
        <p:txBody>
          <a:bodyPr wrap="square" rtlCol="0">
            <a:spAutoFit/>
          </a:bodyPr>
          <a:lstStyle/>
          <a:p>
            <a:r>
              <a:rPr lang="en-US" sz="1400" dirty="0">
                <a:solidFill>
                  <a:schemeClr val="accent2"/>
                </a:solidFill>
              </a:rPr>
              <a:t>$1,200</a:t>
            </a:r>
          </a:p>
        </p:txBody>
      </p:sp>
      <p:sp>
        <p:nvSpPr>
          <p:cNvPr id="43" name="TextBox 42">
            <a:extLst>
              <a:ext uri="{FF2B5EF4-FFF2-40B4-BE49-F238E27FC236}">
                <a16:creationId xmlns:a16="http://schemas.microsoft.com/office/drawing/2014/main" id="{522686E7-DD91-4D23-C839-3ACC0F3506DC}"/>
              </a:ext>
            </a:extLst>
          </p:cNvPr>
          <p:cNvSpPr txBox="1"/>
          <p:nvPr/>
        </p:nvSpPr>
        <p:spPr>
          <a:xfrm>
            <a:off x="5046526" y="2963511"/>
            <a:ext cx="942467" cy="307777"/>
          </a:xfrm>
          <a:prstGeom prst="rect">
            <a:avLst/>
          </a:prstGeom>
          <a:noFill/>
        </p:spPr>
        <p:txBody>
          <a:bodyPr wrap="square" rtlCol="0">
            <a:spAutoFit/>
          </a:bodyPr>
          <a:lstStyle/>
          <a:p>
            <a:r>
              <a:rPr lang="en-US" sz="1400" dirty="0">
                <a:solidFill>
                  <a:schemeClr val="accent2"/>
                </a:solidFill>
              </a:rPr>
              <a:t>$319</a:t>
            </a:r>
          </a:p>
        </p:txBody>
      </p:sp>
      <p:sp>
        <p:nvSpPr>
          <p:cNvPr id="44" name="TextBox 43">
            <a:extLst>
              <a:ext uri="{FF2B5EF4-FFF2-40B4-BE49-F238E27FC236}">
                <a16:creationId xmlns:a16="http://schemas.microsoft.com/office/drawing/2014/main" id="{8698AF2C-4D6A-E1C2-707F-49CADBEB4481}"/>
              </a:ext>
            </a:extLst>
          </p:cNvPr>
          <p:cNvSpPr txBox="1">
            <a:spLocks noChangeAspect="1"/>
          </p:cNvSpPr>
          <p:nvPr/>
        </p:nvSpPr>
        <p:spPr>
          <a:xfrm>
            <a:off x="7996520" y="2913514"/>
            <a:ext cx="762000" cy="307777"/>
          </a:xfrm>
          <a:prstGeom prst="rect">
            <a:avLst/>
          </a:prstGeom>
          <a:solidFill>
            <a:schemeClr val="bg1"/>
          </a:solidFill>
        </p:spPr>
        <p:txBody>
          <a:bodyPr wrap="square" rtlCol="0">
            <a:spAutoFit/>
          </a:bodyPr>
          <a:lstStyle/>
          <a:p>
            <a:r>
              <a:rPr lang="en-US" sz="1400" dirty="0">
                <a:solidFill>
                  <a:schemeClr val="accent2"/>
                </a:solidFill>
              </a:rPr>
              <a:t>$3,828</a:t>
            </a:r>
          </a:p>
        </p:txBody>
      </p:sp>
      <p:sp>
        <p:nvSpPr>
          <p:cNvPr id="45" name="TextBox 44">
            <a:extLst>
              <a:ext uri="{FF2B5EF4-FFF2-40B4-BE49-F238E27FC236}">
                <a16:creationId xmlns:a16="http://schemas.microsoft.com/office/drawing/2014/main" id="{7589CAB0-FB45-F791-546D-14DB4B298F4E}"/>
              </a:ext>
            </a:extLst>
          </p:cNvPr>
          <p:cNvSpPr txBox="1"/>
          <p:nvPr/>
        </p:nvSpPr>
        <p:spPr>
          <a:xfrm>
            <a:off x="5046525" y="3263167"/>
            <a:ext cx="942467" cy="307777"/>
          </a:xfrm>
          <a:prstGeom prst="rect">
            <a:avLst/>
          </a:prstGeom>
          <a:noFill/>
        </p:spPr>
        <p:txBody>
          <a:bodyPr wrap="square" rtlCol="0">
            <a:spAutoFit/>
          </a:bodyPr>
          <a:lstStyle/>
          <a:p>
            <a:r>
              <a:rPr lang="en-US" sz="1400" dirty="0">
                <a:solidFill>
                  <a:schemeClr val="accent2"/>
                </a:solidFill>
              </a:rPr>
              <a:t>$52</a:t>
            </a:r>
          </a:p>
        </p:txBody>
      </p:sp>
      <p:sp>
        <p:nvSpPr>
          <p:cNvPr id="46" name="TextBox 45">
            <a:extLst>
              <a:ext uri="{FF2B5EF4-FFF2-40B4-BE49-F238E27FC236}">
                <a16:creationId xmlns:a16="http://schemas.microsoft.com/office/drawing/2014/main" id="{B7F68E20-19FC-0821-D053-006F53B6CFD8}"/>
              </a:ext>
            </a:extLst>
          </p:cNvPr>
          <p:cNvSpPr txBox="1">
            <a:spLocks noChangeAspect="1"/>
          </p:cNvSpPr>
          <p:nvPr/>
        </p:nvSpPr>
        <p:spPr>
          <a:xfrm>
            <a:off x="8128835" y="3221291"/>
            <a:ext cx="762000" cy="307777"/>
          </a:xfrm>
          <a:prstGeom prst="rect">
            <a:avLst/>
          </a:prstGeom>
          <a:solidFill>
            <a:schemeClr val="bg1"/>
          </a:solidFill>
        </p:spPr>
        <p:txBody>
          <a:bodyPr wrap="square" rtlCol="0">
            <a:spAutoFit/>
          </a:bodyPr>
          <a:lstStyle/>
          <a:p>
            <a:r>
              <a:rPr lang="en-US" sz="1400" dirty="0">
                <a:solidFill>
                  <a:schemeClr val="accent2"/>
                </a:solidFill>
              </a:rPr>
              <a:t>$624</a:t>
            </a:r>
          </a:p>
        </p:txBody>
      </p:sp>
      <p:sp>
        <p:nvSpPr>
          <p:cNvPr id="47" name="TextBox 46">
            <a:extLst>
              <a:ext uri="{FF2B5EF4-FFF2-40B4-BE49-F238E27FC236}">
                <a16:creationId xmlns:a16="http://schemas.microsoft.com/office/drawing/2014/main" id="{595489A1-859E-657B-2634-1119AB8B7374}"/>
              </a:ext>
            </a:extLst>
          </p:cNvPr>
          <p:cNvSpPr txBox="1"/>
          <p:nvPr/>
        </p:nvSpPr>
        <p:spPr>
          <a:xfrm>
            <a:off x="5046524" y="3548669"/>
            <a:ext cx="942467" cy="307777"/>
          </a:xfrm>
          <a:prstGeom prst="rect">
            <a:avLst/>
          </a:prstGeom>
          <a:noFill/>
        </p:spPr>
        <p:txBody>
          <a:bodyPr wrap="square" rtlCol="0">
            <a:spAutoFit/>
          </a:bodyPr>
          <a:lstStyle/>
          <a:p>
            <a:r>
              <a:rPr lang="en-US" sz="1400" dirty="0">
                <a:solidFill>
                  <a:schemeClr val="accent2"/>
                </a:solidFill>
              </a:rPr>
              <a:t>$38</a:t>
            </a:r>
          </a:p>
        </p:txBody>
      </p:sp>
      <p:sp>
        <p:nvSpPr>
          <p:cNvPr id="48" name="TextBox 47">
            <a:extLst>
              <a:ext uri="{FF2B5EF4-FFF2-40B4-BE49-F238E27FC236}">
                <a16:creationId xmlns:a16="http://schemas.microsoft.com/office/drawing/2014/main" id="{D10E34EB-289C-C72E-3007-5B4306DEC661}"/>
              </a:ext>
            </a:extLst>
          </p:cNvPr>
          <p:cNvSpPr txBox="1">
            <a:spLocks noChangeAspect="1"/>
          </p:cNvSpPr>
          <p:nvPr/>
        </p:nvSpPr>
        <p:spPr>
          <a:xfrm>
            <a:off x="8128835" y="3513407"/>
            <a:ext cx="762000" cy="307777"/>
          </a:xfrm>
          <a:prstGeom prst="rect">
            <a:avLst/>
          </a:prstGeom>
          <a:solidFill>
            <a:schemeClr val="bg1"/>
          </a:solidFill>
        </p:spPr>
        <p:txBody>
          <a:bodyPr wrap="square" rtlCol="0">
            <a:spAutoFit/>
          </a:bodyPr>
          <a:lstStyle/>
          <a:p>
            <a:r>
              <a:rPr lang="en-US" sz="1400" dirty="0">
                <a:solidFill>
                  <a:schemeClr val="accent2"/>
                </a:solidFill>
              </a:rPr>
              <a:t>$456</a:t>
            </a:r>
          </a:p>
        </p:txBody>
      </p:sp>
      <p:sp>
        <p:nvSpPr>
          <p:cNvPr id="49" name="TextBox 48">
            <a:extLst>
              <a:ext uri="{FF2B5EF4-FFF2-40B4-BE49-F238E27FC236}">
                <a16:creationId xmlns:a16="http://schemas.microsoft.com/office/drawing/2014/main" id="{E467348E-2407-D336-7812-191B0732F3B0}"/>
              </a:ext>
            </a:extLst>
          </p:cNvPr>
          <p:cNvSpPr txBox="1"/>
          <p:nvPr/>
        </p:nvSpPr>
        <p:spPr>
          <a:xfrm>
            <a:off x="5046523" y="3862479"/>
            <a:ext cx="942467" cy="307777"/>
          </a:xfrm>
          <a:prstGeom prst="rect">
            <a:avLst/>
          </a:prstGeom>
          <a:noFill/>
        </p:spPr>
        <p:txBody>
          <a:bodyPr wrap="square" rtlCol="0">
            <a:spAutoFit/>
          </a:bodyPr>
          <a:lstStyle/>
          <a:p>
            <a:r>
              <a:rPr lang="en-US" sz="1400" dirty="0">
                <a:solidFill>
                  <a:schemeClr val="accent2"/>
                </a:solidFill>
              </a:rPr>
              <a:t>$45</a:t>
            </a:r>
          </a:p>
        </p:txBody>
      </p:sp>
      <p:sp>
        <p:nvSpPr>
          <p:cNvPr id="50" name="TextBox 49">
            <a:extLst>
              <a:ext uri="{FF2B5EF4-FFF2-40B4-BE49-F238E27FC236}">
                <a16:creationId xmlns:a16="http://schemas.microsoft.com/office/drawing/2014/main" id="{6C9A26BC-73D3-CC93-3A35-0161DF9B6489}"/>
              </a:ext>
            </a:extLst>
          </p:cNvPr>
          <p:cNvSpPr txBox="1">
            <a:spLocks noChangeAspect="1"/>
          </p:cNvSpPr>
          <p:nvPr/>
        </p:nvSpPr>
        <p:spPr>
          <a:xfrm>
            <a:off x="8128835" y="3821184"/>
            <a:ext cx="762000" cy="307777"/>
          </a:xfrm>
          <a:prstGeom prst="rect">
            <a:avLst/>
          </a:prstGeom>
          <a:solidFill>
            <a:schemeClr val="bg1"/>
          </a:solidFill>
        </p:spPr>
        <p:txBody>
          <a:bodyPr wrap="square" rtlCol="0">
            <a:spAutoFit/>
          </a:bodyPr>
          <a:lstStyle/>
          <a:p>
            <a:r>
              <a:rPr lang="en-US" sz="1400" dirty="0">
                <a:solidFill>
                  <a:schemeClr val="accent2"/>
                </a:solidFill>
              </a:rPr>
              <a:t>$540</a:t>
            </a:r>
          </a:p>
        </p:txBody>
      </p:sp>
      <p:sp>
        <p:nvSpPr>
          <p:cNvPr id="51" name="TextBox 50">
            <a:extLst>
              <a:ext uri="{FF2B5EF4-FFF2-40B4-BE49-F238E27FC236}">
                <a16:creationId xmlns:a16="http://schemas.microsoft.com/office/drawing/2014/main" id="{11B247A8-672F-7299-7A3B-835B2BC850DE}"/>
              </a:ext>
            </a:extLst>
          </p:cNvPr>
          <p:cNvSpPr txBox="1"/>
          <p:nvPr/>
        </p:nvSpPr>
        <p:spPr>
          <a:xfrm>
            <a:off x="5046522" y="4167432"/>
            <a:ext cx="942467" cy="307777"/>
          </a:xfrm>
          <a:prstGeom prst="rect">
            <a:avLst/>
          </a:prstGeom>
          <a:noFill/>
        </p:spPr>
        <p:txBody>
          <a:bodyPr wrap="square" rtlCol="0">
            <a:spAutoFit/>
          </a:bodyPr>
          <a:lstStyle/>
          <a:p>
            <a:r>
              <a:rPr lang="en-US" sz="1400" dirty="0">
                <a:solidFill>
                  <a:schemeClr val="accent2"/>
                </a:solidFill>
              </a:rPr>
              <a:t>$33</a:t>
            </a:r>
          </a:p>
        </p:txBody>
      </p:sp>
      <p:sp>
        <p:nvSpPr>
          <p:cNvPr id="52" name="TextBox 51">
            <a:extLst>
              <a:ext uri="{FF2B5EF4-FFF2-40B4-BE49-F238E27FC236}">
                <a16:creationId xmlns:a16="http://schemas.microsoft.com/office/drawing/2014/main" id="{F44D76C1-0438-8422-F358-FBF9376D806A}"/>
              </a:ext>
            </a:extLst>
          </p:cNvPr>
          <p:cNvSpPr txBox="1">
            <a:spLocks noChangeAspect="1"/>
          </p:cNvSpPr>
          <p:nvPr/>
        </p:nvSpPr>
        <p:spPr>
          <a:xfrm>
            <a:off x="8128835" y="4138479"/>
            <a:ext cx="762000" cy="307777"/>
          </a:xfrm>
          <a:prstGeom prst="rect">
            <a:avLst/>
          </a:prstGeom>
          <a:solidFill>
            <a:schemeClr val="bg1"/>
          </a:solidFill>
        </p:spPr>
        <p:txBody>
          <a:bodyPr wrap="square" rtlCol="0">
            <a:spAutoFit/>
          </a:bodyPr>
          <a:lstStyle/>
          <a:p>
            <a:r>
              <a:rPr lang="en-US" sz="1400" dirty="0">
                <a:solidFill>
                  <a:schemeClr val="accent2"/>
                </a:solidFill>
              </a:rPr>
              <a:t>$396</a:t>
            </a:r>
          </a:p>
        </p:txBody>
      </p:sp>
      <p:sp>
        <p:nvSpPr>
          <p:cNvPr id="53" name="TextBox 52">
            <a:extLst>
              <a:ext uri="{FF2B5EF4-FFF2-40B4-BE49-F238E27FC236}">
                <a16:creationId xmlns:a16="http://schemas.microsoft.com/office/drawing/2014/main" id="{5EFB1575-A875-2CE1-7957-9734F75E632B}"/>
              </a:ext>
            </a:extLst>
          </p:cNvPr>
          <p:cNvSpPr txBox="1">
            <a:spLocks noChangeAspect="1"/>
          </p:cNvSpPr>
          <p:nvPr/>
        </p:nvSpPr>
        <p:spPr>
          <a:xfrm>
            <a:off x="8128834" y="4609021"/>
            <a:ext cx="862765" cy="307777"/>
          </a:xfrm>
          <a:prstGeom prst="rect">
            <a:avLst/>
          </a:prstGeom>
          <a:solidFill>
            <a:schemeClr val="bg1"/>
          </a:solidFill>
        </p:spPr>
        <p:txBody>
          <a:bodyPr wrap="square" rtlCol="0">
            <a:spAutoFit/>
          </a:bodyPr>
          <a:lstStyle/>
          <a:p>
            <a:r>
              <a:rPr lang="en-US" sz="1400" dirty="0">
                <a:solidFill>
                  <a:srgbClr val="0070C0"/>
                </a:solidFill>
              </a:rPr>
              <a:t>$12,444</a:t>
            </a:r>
          </a:p>
        </p:txBody>
      </p:sp>
      <p:sp>
        <p:nvSpPr>
          <p:cNvPr id="54" name="TextBox 53">
            <a:extLst>
              <a:ext uri="{FF2B5EF4-FFF2-40B4-BE49-F238E27FC236}">
                <a16:creationId xmlns:a16="http://schemas.microsoft.com/office/drawing/2014/main" id="{100D50D2-AD03-739A-DED3-6C7AC4B04596}"/>
              </a:ext>
            </a:extLst>
          </p:cNvPr>
          <p:cNvSpPr txBox="1">
            <a:spLocks noChangeAspect="1"/>
          </p:cNvSpPr>
          <p:nvPr/>
        </p:nvSpPr>
        <p:spPr>
          <a:xfrm>
            <a:off x="8218218" y="5002939"/>
            <a:ext cx="862765" cy="307777"/>
          </a:xfrm>
          <a:prstGeom prst="rect">
            <a:avLst/>
          </a:prstGeom>
          <a:solidFill>
            <a:schemeClr val="bg1"/>
          </a:solidFill>
        </p:spPr>
        <p:txBody>
          <a:bodyPr wrap="square" rtlCol="0">
            <a:spAutoFit/>
          </a:bodyPr>
          <a:lstStyle/>
          <a:p>
            <a:r>
              <a:rPr lang="en-US" sz="1400" b="1" dirty="0">
                <a:solidFill>
                  <a:srgbClr val="FF0000"/>
                </a:solidFill>
              </a:rPr>
              <a:t>$3,084</a:t>
            </a:r>
          </a:p>
        </p:txBody>
      </p:sp>
      <p:sp>
        <p:nvSpPr>
          <p:cNvPr id="55" name="TextBox 54">
            <a:extLst>
              <a:ext uri="{FF2B5EF4-FFF2-40B4-BE49-F238E27FC236}">
                <a16:creationId xmlns:a16="http://schemas.microsoft.com/office/drawing/2014/main" id="{013D6E1B-4AEC-5A50-E747-6B3269766403}"/>
              </a:ext>
            </a:extLst>
          </p:cNvPr>
          <p:cNvSpPr txBox="1">
            <a:spLocks noChangeAspect="1"/>
          </p:cNvSpPr>
          <p:nvPr/>
        </p:nvSpPr>
        <p:spPr>
          <a:xfrm>
            <a:off x="7906287" y="5704635"/>
            <a:ext cx="1274063" cy="461665"/>
          </a:xfrm>
          <a:prstGeom prst="rect">
            <a:avLst/>
          </a:prstGeom>
          <a:solidFill>
            <a:schemeClr val="bg1"/>
          </a:solidFill>
        </p:spPr>
        <p:txBody>
          <a:bodyPr wrap="square" rtlCol="0">
            <a:spAutoFit/>
          </a:bodyPr>
          <a:lstStyle/>
          <a:p>
            <a:r>
              <a:rPr lang="en-US" sz="2400" b="1" dirty="0"/>
              <a:t>$28,116</a:t>
            </a:r>
          </a:p>
        </p:txBody>
      </p:sp>
      <p:sp>
        <p:nvSpPr>
          <p:cNvPr id="56" name="Arrow: Left 55">
            <a:extLst>
              <a:ext uri="{FF2B5EF4-FFF2-40B4-BE49-F238E27FC236}">
                <a16:creationId xmlns:a16="http://schemas.microsoft.com/office/drawing/2014/main" id="{50142735-6000-B693-3A13-065F7548D6F5}"/>
              </a:ext>
            </a:extLst>
          </p:cNvPr>
          <p:cNvSpPr/>
          <p:nvPr/>
        </p:nvSpPr>
        <p:spPr>
          <a:xfrm rot="11183599">
            <a:off x="4131021" y="5484945"/>
            <a:ext cx="3764386" cy="392333"/>
          </a:xfrm>
          <a:prstGeom prst="leftArrow">
            <a:avLst>
              <a:gd name="adj1" fmla="val 27298"/>
              <a:gd name="adj2" fmla="val 7606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1AA3936-4D03-2C00-2E99-C1AA41B756F4}"/>
              </a:ext>
            </a:extLst>
          </p:cNvPr>
          <p:cNvSpPr txBox="1"/>
          <p:nvPr/>
        </p:nvSpPr>
        <p:spPr>
          <a:xfrm>
            <a:off x="2923266" y="5098889"/>
            <a:ext cx="2123256" cy="369332"/>
          </a:xfrm>
          <a:prstGeom prst="rect">
            <a:avLst/>
          </a:prstGeom>
          <a:noFill/>
        </p:spPr>
        <p:txBody>
          <a:bodyPr wrap="square" rtlCol="0">
            <a:spAutoFit/>
          </a:bodyPr>
          <a:lstStyle/>
          <a:p>
            <a:r>
              <a:rPr lang="en-US" dirty="0">
                <a:highlight>
                  <a:srgbClr val="C0C0C0"/>
                </a:highlight>
              </a:rPr>
              <a:t>Transfer to EV Sheet</a:t>
            </a:r>
          </a:p>
        </p:txBody>
      </p:sp>
      <p:sp>
        <p:nvSpPr>
          <p:cNvPr id="58" name="Arrow: Left 57">
            <a:extLst>
              <a:ext uri="{FF2B5EF4-FFF2-40B4-BE49-F238E27FC236}">
                <a16:creationId xmlns:a16="http://schemas.microsoft.com/office/drawing/2014/main" id="{44E34DFE-884E-BA88-B80A-2E1046171271}"/>
              </a:ext>
            </a:extLst>
          </p:cNvPr>
          <p:cNvSpPr/>
          <p:nvPr/>
        </p:nvSpPr>
        <p:spPr>
          <a:xfrm rot="9811004">
            <a:off x="6845915" y="5349626"/>
            <a:ext cx="1272800" cy="362949"/>
          </a:xfrm>
          <a:prstGeom prst="leftArrow">
            <a:avLst>
              <a:gd name="adj1" fmla="val 27298"/>
              <a:gd name="adj2" fmla="val 7606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983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par>
                          <p:cTn id="18" fill="hold">
                            <p:stCondLst>
                              <p:cond delay="500"/>
                            </p:stCondLst>
                            <p:childTnLst>
                              <p:par>
                                <p:cTn id="19" presetID="17" presetClass="entr" presetSubtype="1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par>
                          <p:cTn id="28" fill="hold">
                            <p:stCondLst>
                              <p:cond delay="500"/>
                            </p:stCondLst>
                            <p:childTnLst>
                              <p:par>
                                <p:cTn id="29" presetID="17" presetClass="entr" presetSubtype="1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childTnLst>
                          </p:cTn>
                        </p:par>
                        <p:par>
                          <p:cTn id="38" fill="hold">
                            <p:stCondLst>
                              <p:cond delay="500"/>
                            </p:stCondLst>
                            <p:childTnLst>
                              <p:par>
                                <p:cTn id="39" presetID="17" presetClass="entr" presetSubtype="1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randombar(horizontal)">
                                      <p:cBhvr>
                                        <p:cTn id="47" dur="500"/>
                                        <p:tgtEl>
                                          <p:spTgt spid="45"/>
                                        </p:tgtEl>
                                      </p:cBhvr>
                                    </p:animEffect>
                                  </p:childTnLst>
                                </p:cTn>
                              </p:par>
                            </p:childTnLst>
                          </p:cTn>
                        </p:par>
                        <p:par>
                          <p:cTn id="48" fill="hold">
                            <p:stCondLst>
                              <p:cond delay="500"/>
                            </p:stCondLst>
                            <p:childTnLst>
                              <p:par>
                                <p:cTn id="49" presetID="17" presetClass="entr" presetSubtype="1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randombar(horizontal)">
                                      <p:cBhvr>
                                        <p:cTn id="57" dur="500"/>
                                        <p:tgtEl>
                                          <p:spTgt spid="47"/>
                                        </p:tgtEl>
                                      </p:cBhvr>
                                    </p:animEffect>
                                  </p:childTnLst>
                                </p:cTn>
                              </p:par>
                            </p:childTnLst>
                          </p:cTn>
                        </p:par>
                        <p:par>
                          <p:cTn id="58" fill="hold">
                            <p:stCondLst>
                              <p:cond delay="500"/>
                            </p:stCondLst>
                            <p:childTnLst>
                              <p:par>
                                <p:cTn id="59" presetID="17" presetClass="entr" presetSubtype="1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randombar(horizontal)">
                                      <p:cBhvr>
                                        <p:cTn id="67" dur="500"/>
                                        <p:tgtEl>
                                          <p:spTgt spid="49"/>
                                        </p:tgtEl>
                                      </p:cBhvr>
                                    </p:animEffect>
                                  </p:childTnLst>
                                </p:cTn>
                              </p:par>
                            </p:childTnLst>
                          </p:cTn>
                        </p:par>
                        <p:par>
                          <p:cTn id="68" fill="hold">
                            <p:stCondLst>
                              <p:cond delay="500"/>
                            </p:stCondLst>
                            <p:childTnLst>
                              <p:par>
                                <p:cTn id="69" presetID="17" presetClass="entr" presetSubtype="10"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randombar(horizontal)">
                                      <p:cBhvr>
                                        <p:cTn id="77" dur="500"/>
                                        <p:tgtEl>
                                          <p:spTgt spid="51"/>
                                        </p:tgtEl>
                                      </p:cBhvr>
                                    </p:animEffect>
                                  </p:childTnLst>
                                </p:cTn>
                              </p:par>
                            </p:childTnLst>
                          </p:cTn>
                        </p:par>
                        <p:par>
                          <p:cTn id="78" fill="hold">
                            <p:stCondLst>
                              <p:cond delay="500"/>
                            </p:stCondLst>
                            <p:childTnLst>
                              <p:par>
                                <p:cTn id="79" presetID="17" presetClass="entr" presetSubtype="10" fill="hold" grpId="0" nodeType="after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17" presetClass="entr" presetSubtype="10" fill="hold" grpId="0"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strVal val="#ppt_h"/>
                                          </p:val>
                                        </p:tav>
                                        <p:tav tm="100000">
                                          <p:val>
                                            <p:strVal val="#ppt_h"/>
                                          </p:val>
                                        </p:tav>
                                      </p:tavLst>
                                    </p:anim>
                                  </p:childTnLst>
                                </p:cTn>
                              </p:par>
                            </p:childTnLst>
                          </p:cTn>
                        </p:par>
                        <p:par>
                          <p:cTn id="94" fill="hold">
                            <p:stCondLst>
                              <p:cond delay="1000"/>
                            </p:stCondLst>
                            <p:childTnLst>
                              <p:par>
                                <p:cTn id="95" presetID="17" presetClass="entr" presetSubtype="10" fill="hold" grpId="0"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500" fill="hold"/>
                                        <p:tgtEl>
                                          <p:spTgt spid="55"/>
                                        </p:tgtEl>
                                        <p:attrNameLst>
                                          <p:attrName>ppt_w</p:attrName>
                                        </p:attrNameLst>
                                      </p:cBhvr>
                                      <p:tavLst>
                                        <p:tav tm="0">
                                          <p:val>
                                            <p:fltVal val="0"/>
                                          </p:val>
                                        </p:tav>
                                        <p:tav tm="100000">
                                          <p:val>
                                            <p:strVal val="#ppt_w"/>
                                          </p:val>
                                        </p:tav>
                                      </p:tavLst>
                                    </p:anim>
                                    <p:anim calcmode="lin" valueType="num">
                                      <p:cBhvr>
                                        <p:cTn id="98" dur="500" fill="hold"/>
                                        <p:tgtEl>
                                          <p:spTgt spid="55"/>
                                        </p:tgtEl>
                                        <p:attrNameLst>
                                          <p:attrName>ppt_h</p:attrName>
                                        </p:attrNameLst>
                                      </p:cBhvr>
                                      <p:tavLst>
                                        <p:tav tm="0">
                                          <p:val>
                                            <p:strVal val="#ppt_h"/>
                                          </p:val>
                                        </p:tav>
                                        <p:tav tm="100000">
                                          <p:val>
                                            <p:strVal val="#ppt_h"/>
                                          </p:val>
                                        </p:tav>
                                      </p:tavLst>
                                    </p:anim>
                                  </p:childTnLst>
                                </p:cTn>
                              </p:par>
                            </p:childTnLst>
                          </p:cTn>
                        </p:par>
                        <p:par>
                          <p:cTn id="99" fill="hold">
                            <p:stCondLst>
                              <p:cond delay="1500"/>
                            </p:stCondLst>
                            <p:childTnLst>
                              <p:par>
                                <p:cTn id="100" presetID="22" presetClass="entr" presetSubtype="2"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right)">
                                      <p:cBhvr>
                                        <p:cTn id="102" dur="500"/>
                                        <p:tgtEl>
                                          <p:spTgt spid="56"/>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right)">
                                      <p:cBhvr>
                                        <p:cTn id="105" dur="500"/>
                                        <p:tgtEl>
                                          <p:spTgt spid="58"/>
                                        </p:tgtEl>
                                      </p:cBhvr>
                                    </p:animEffect>
                                  </p:childTnLst>
                                </p:cTn>
                              </p:par>
                            </p:childTnLst>
                          </p:cTn>
                        </p:par>
                        <p:par>
                          <p:cTn id="106" fill="hold">
                            <p:stCondLst>
                              <p:cond delay="2000"/>
                            </p:stCondLst>
                            <p:childTnLst>
                              <p:par>
                                <p:cTn id="107" presetID="22" presetClass="entr" presetSubtype="4" fill="hold" grpId="0"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down)">
                                      <p:cBhvr>
                                        <p:cTn id="10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32" grpId="0"/>
      <p:bldP spid="38" grpId="0" animBg="1"/>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P spid="53" grpId="0" animBg="1"/>
      <p:bldP spid="54" grpId="0" animBg="1"/>
      <p:bldP spid="55" grpId="0" animBg="1"/>
      <p:bldP spid="56" grpId="0" animBg="1"/>
      <p:bldP spid="57" grpId="0"/>
      <p:bldP spid="5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88F26-2A78-0B4F-0E60-89FEB1164A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41D872-5D69-046F-E439-15F54A7A3955}"/>
              </a:ext>
            </a:extLst>
          </p:cNvPr>
          <p:cNvPicPr>
            <a:picLocks noChangeAspect="1"/>
          </p:cNvPicPr>
          <p:nvPr/>
        </p:nvPicPr>
        <p:blipFill>
          <a:blip r:embed="rId3"/>
          <a:stretch>
            <a:fillRect/>
          </a:stretch>
        </p:blipFill>
        <p:spPr>
          <a:xfrm>
            <a:off x="1081668" y="194310"/>
            <a:ext cx="10080703" cy="6663690"/>
          </a:xfrm>
          <a:prstGeom prst="rect">
            <a:avLst/>
          </a:prstGeom>
        </p:spPr>
      </p:pic>
      <p:sp>
        <p:nvSpPr>
          <p:cNvPr id="7" name="TextBox 6">
            <a:extLst>
              <a:ext uri="{FF2B5EF4-FFF2-40B4-BE49-F238E27FC236}">
                <a16:creationId xmlns:a16="http://schemas.microsoft.com/office/drawing/2014/main" id="{EBCBAF8B-F810-A415-0361-E16484615B2C}"/>
              </a:ext>
            </a:extLst>
          </p:cNvPr>
          <p:cNvSpPr txBox="1"/>
          <p:nvPr/>
        </p:nvSpPr>
        <p:spPr>
          <a:xfrm>
            <a:off x="2548647" y="651753"/>
            <a:ext cx="2081719" cy="338554"/>
          </a:xfrm>
          <a:prstGeom prst="rect">
            <a:avLst/>
          </a:prstGeom>
          <a:noFill/>
        </p:spPr>
        <p:txBody>
          <a:bodyPr wrap="square" rtlCol="0">
            <a:spAutoFit/>
          </a:bodyPr>
          <a:lstStyle/>
          <a:p>
            <a:r>
              <a:rPr lang="en-US" sz="1600" dirty="0">
                <a:solidFill>
                  <a:schemeClr val="accent6"/>
                </a:solidFill>
              </a:rPr>
              <a:t>Michael Scott</a:t>
            </a:r>
          </a:p>
        </p:txBody>
      </p:sp>
      <p:sp>
        <p:nvSpPr>
          <p:cNvPr id="8" name="TextBox 7">
            <a:extLst>
              <a:ext uri="{FF2B5EF4-FFF2-40B4-BE49-F238E27FC236}">
                <a16:creationId xmlns:a16="http://schemas.microsoft.com/office/drawing/2014/main" id="{F1A0D922-39AA-2095-B50C-542DC7B39679}"/>
              </a:ext>
            </a:extLst>
          </p:cNvPr>
          <p:cNvSpPr txBox="1"/>
          <p:nvPr/>
        </p:nvSpPr>
        <p:spPr>
          <a:xfrm>
            <a:off x="2548646" y="1000034"/>
            <a:ext cx="2081719" cy="338554"/>
          </a:xfrm>
          <a:prstGeom prst="rect">
            <a:avLst/>
          </a:prstGeom>
          <a:noFill/>
        </p:spPr>
        <p:txBody>
          <a:bodyPr wrap="square" rtlCol="0">
            <a:spAutoFit/>
          </a:bodyPr>
          <a:lstStyle/>
          <a:p>
            <a:r>
              <a:rPr lang="en-US" sz="1600" dirty="0">
                <a:solidFill>
                  <a:schemeClr val="accent6"/>
                </a:solidFill>
              </a:rPr>
              <a:t>02-29-21</a:t>
            </a:r>
          </a:p>
        </p:txBody>
      </p:sp>
      <p:pic>
        <p:nvPicPr>
          <p:cNvPr id="9" name="Picture 2" descr="C:\Documents and Settings\tjenkins\Local Settings\Temporary Internet Files\Content.IE5\A5S7Y3U9\MC900434713[1].wmf">
            <a:extLst>
              <a:ext uri="{FF2B5EF4-FFF2-40B4-BE49-F238E27FC236}">
                <a16:creationId xmlns:a16="http://schemas.microsoft.com/office/drawing/2014/main" id="{9C39B594-54F6-19BE-1081-5AC190E11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135" y="1338588"/>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Documents and Settings\tjenkins\Local Settings\Temporary Internet Files\Content.IE5\A5S7Y3U9\MC900434713[1].wmf">
            <a:extLst>
              <a:ext uri="{FF2B5EF4-FFF2-40B4-BE49-F238E27FC236}">
                <a16:creationId xmlns:a16="http://schemas.microsoft.com/office/drawing/2014/main" id="{4B3E4DC9-21D6-60D9-AFAA-0FCE3BD47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3354" y="1169311"/>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5BAF699-6A80-CF32-7536-0D636EF3B22B}"/>
              </a:ext>
            </a:extLst>
          </p:cNvPr>
          <p:cNvSpPr txBox="1"/>
          <p:nvPr/>
        </p:nvSpPr>
        <p:spPr>
          <a:xfrm>
            <a:off x="1251625" y="3140322"/>
            <a:ext cx="2081719" cy="338554"/>
          </a:xfrm>
          <a:prstGeom prst="rect">
            <a:avLst/>
          </a:prstGeom>
          <a:noFill/>
        </p:spPr>
        <p:txBody>
          <a:bodyPr wrap="square" rtlCol="0">
            <a:spAutoFit/>
          </a:bodyPr>
          <a:lstStyle/>
          <a:p>
            <a:r>
              <a:rPr lang="en-US" sz="1600" dirty="0">
                <a:solidFill>
                  <a:schemeClr val="accent6"/>
                </a:solidFill>
              </a:rPr>
              <a:t>Randy Scott</a:t>
            </a:r>
          </a:p>
        </p:txBody>
      </p:sp>
      <p:sp>
        <p:nvSpPr>
          <p:cNvPr id="12" name="TextBox 11">
            <a:extLst>
              <a:ext uri="{FF2B5EF4-FFF2-40B4-BE49-F238E27FC236}">
                <a16:creationId xmlns:a16="http://schemas.microsoft.com/office/drawing/2014/main" id="{BA6011DA-13B7-107C-8D72-E4D85D8BE0D9}"/>
              </a:ext>
            </a:extLst>
          </p:cNvPr>
          <p:cNvSpPr txBox="1"/>
          <p:nvPr/>
        </p:nvSpPr>
        <p:spPr>
          <a:xfrm>
            <a:off x="3139907" y="3187601"/>
            <a:ext cx="2081719" cy="338554"/>
          </a:xfrm>
          <a:prstGeom prst="rect">
            <a:avLst/>
          </a:prstGeom>
          <a:noFill/>
        </p:spPr>
        <p:txBody>
          <a:bodyPr wrap="square" rtlCol="0">
            <a:spAutoFit/>
          </a:bodyPr>
          <a:lstStyle/>
          <a:p>
            <a:r>
              <a:rPr lang="en-US" sz="1600" dirty="0">
                <a:solidFill>
                  <a:schemeClr val="accent6"/>
                </a:solidFill>
              </a:rPr>
              <a:t>$475</a:t>
            </a:r>
          </a:p>
        </p:txBody>
      </p:sp>
      <p:pic>
        <p:nvPicPr>
          <p:cNvPr id="13" name="Picture 2" descr="C:\Documents and Settings\tjenkins\Local Settings\Temporary Internet Files\Content.IE5\A5S7Y3U9\MC900434713[1].wmf">
            <a:extLst>
              <a:ext uri="{FF2B5EF4-FFF2-40B4-BE49-F238E27FC236}">
                <a16:creationId xmlns:a16="http://schemas.microsoft.com/office/drawing/2014/main" id="{CD5765B1-814F-59BB-65B5-708FC6BE8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365" y="2894973"/>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Documents and Settings\tjenkins\Local Settings\Temporary Internet Files\Content.IE5\A5S7Y3U9\MC900434713[1].wmf">
            <a:extLst>
              <a:ext uri="{FF2B5EF4-FFF2-40B4-BE49-F238E27FC236}">
                <a16:creationId xmlns:a16="http://schemas.microsoft.com/office/drawing/2014/main" id="{E3DF804B-7613-511F-4F13-DCEB2473D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684" y="2921247"/>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820036D-F656-5591-8C9B-7BB7894E519E}"/>
              </a:ext>
            </a:extLst>
          </p:cNvPr>
          <p:cNvSpPr txBox="1"/>
          <p:nvPr/>
        </p:nvSpPr>
        <p:spPr>
          <a:xfrm>
            <a:off x="9090939" y="3146978"/>
            <a:ext cx="442168" cy="338554"/>
          </a:xfrm>
          <a:prstGeom prst="rect">
            <a:avLst/>
          </a:prstGeom>
          <a:noFill/>
        </p:spPr>
        <p:txBody>
          <a:bodyPr wrap="square" rtlCol="0">
            <a:spAutoFit/>
          </a:bodyPr>
          <a:lstStyle/>
          <a:p>
            <a:r>
              <a:rPr lang="en-US" sz="1600" dirty="0">
                <a:solidFill>
                  <a:schemeClr val="accent6"/>
                </a:solidFill>
              </a:rPr>
              <a:t>1</a:t>
            </a:r>
          </a:p>
        </p:txBody>
      </p:sp>
      <p:sp>
        <p:nvSpPr>
          <p:cNvPr id="16" name="TextBox 15">
            <a:extLst>
              <a:ext uri="{FF2B5EF4-FFF2-40B4-BE49-F238E27FC236}">
                <a16:creationId xmlns:a16="http://schemas.microsoft.com/office/drawing/2014/main" id="{60A34509-C572-161D-3412-F355801527CC}"/>
              </a:ext>
            </a:extLst>
          </p:cNvPr>
          <p:cNvSpPr txBox="1"/>
          <p:nvPr/>
        </p:nvSpPr>
        <p:spPr>
          <a:xfrm>
            <a:off x="10107535" y="3146978"/>
            <a:ext cx="926810" cy="338554"/>
          </a:xfrm>
          <a:prstGeom prst="rect">
            <a:avLst/>
          </a:prstGeom>
          <a:noFill/>
        </p:spPr>
        <p:txBody>
          <a:bodyPr wrap="square" rtlCol="0">
            <a:spAutoFit/>
          </a:bodyPr>
          <a:lstStyle/>
          <a:p>
            <a:r>
              <a:rPr lang="en-US" sz="1600" dirty="0">
                <a:solidFill>
                  <a:schemeClr val="accent6"/>
                </a:solidFill>
              </a:rPr>
              <a:t>$24,700</a:t>
            </a:r>
          </a:p>
        </p:txBody>
      </p:sp>
      <p:sp>
        <p:nvSpPr>
          <p:cNvPr id="17" name="TextBox 16">
            <a:extLst>
              <a:ext uri="{FF2B5EF4-FFF2-40B4-BE49-F238E27FC236}">
                <a16:creationId xmlns:a16="http://schemas.microsoft.com/office/drawing/2014/main" id="{78E7065E-6C0C-B339-8419-743F610F7A65}"/>
              </a:ext>
            </a:extLst>
          </p:cNvPr>
          <p:cNvSpPr txBox="1"/>
          <p:nvPr/>
        </p:nvSpPr>
        <p:spPr>
          <a:xfrm>
            <a:off x="1251625" y="3606607"/>
            <a:ext cx="2081719" cy="338554"/>
          </a:xfrm>
          <a:prstGeom prst="rect">
            <a:avLst/>
          </a:prstGeom>
          <a:noFill/>
        </p:spPr>
        <p:txBody>
          <a:bodyPr wrap="square" rtlCol="0">
            <a:spAutoFit/>
          </a:bodyPr>
          <a:lstStyle/>
          <a:p>
            <a:r>
              <a:rPr lang="en-US" sz="1600" dirty="0">
                <a:solidFill>
                  <a:schemeClr val="accent6"/>
                </a:solidFill>
              </a:rPr>
              <a:t>Miranda Scott</a:t>
            </a:r>
          </a:p>
        </p:txBody>
      </p:sp>
      <p:sp>
        <p:nvSpPr>
          <p:cNvPr id="18" name="TextBox 17">
            <a:extLst>
              <a:ext uri="{FF2B5EF4-FFF2-40B4-BE49-F238E27FC236}">
                <a16:creationId xmlns:a16="http://schemas.microsoft.com/office/drawing/2014/main" id="{83D34D03-7A79-58CE-9B3A-DA7A9E36C21E}"/>
              </a:ext>
            </a:extLst>
          </p:cNvPr>
          <p:cNvSpPr txBox="1"/>
          <p:nvPr/>
        </p:nvSpPr>
        <p:spPr>
          <a:xfrm>
            <a:off x="3139907" y="3606607"/>
            <a:ext cx="2081719" cy="338554"/>
          </a:xfrm>
          <a:prstGeom prst="rect">
            <a:avLst/>
          </a:prstGeom>
          <a:noFill/>
        </p:spPr>
        <p:txBody>
          <a:bodyPr wrap="square" rtlCol="0">
            <a:spAutoFit/>
          </a:bodyPr>
          <a:lstStyle/>
          <a:p>
            <a:r>
              <a:rPr lang="en-US" sz="1600" dirty="0">
                <a:solidFill>
                  <a:schemeClr val="accent6"/>
                </a:solidFill>
              </a:rPr>
              <a:t>$250</a:t>
            </a:r>
          </a:p>
        </p:txBody>
      </p:sp>
      <p:pic>
        <p:nvPicPr>
          <p:cNvPr id="19" name="Picture 2" descr="C:\Documents and Settings\tjenkins\Local Settings\Temporary Internet Files\Content.IE5\A5S7Y3U9\MC900434713[1].wmf">
            <a:extLst>
              <a:ext uri="{FF2B5EF4-FFF2-40B4-BE49-F238E27FC236}">
                <a16:creationId xmlns:a16="http://schemas.microsoft.com/office/drawing/2014/main" id="{E7E3FEB7-A0A5-7362-70FC-59DB4E55C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980" y="3377642"/>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Documents and Settings\tjenkins\Local Settings\Temporary Internet Files\Content.IE5\A5S7Y3U9\MC900434713[1].wmf">
            <a:extLst>
              <a:ext uri="{FF2B5EF4-FFF2-40B4-BE49-F238E27FC236}">
                <a16:creationId xmlns:a16="http://schemas.microsoft.com/office/drawing/2014/main" id="{1B61FCA2-9CFA-C4BB-CEB2-B30C44AD1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287" y="3630908"/>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B0CF27BD-5D86-E222-63B0-D0B5E326555C}"/>
              </a:ext>
            </a:extLst>
          </p:cNvPr>
          <p:cNvSpPr txBox="1"/>
          <p:nvPr/>
        </p:nvSpPr>
        <p:spPr>
          <a:xfrm>
            <a:off x="9084770" y="3596717"/>
            <a:ext cx="442168" cy="338554"/>
          </a:xfrm>
          <a:prstGeom prst="rect">
            <a:avLst/>
          </a:prstGeom>
          <a:noFill/>
        </p:spPr>
        <p:txBody>
          <a:bodyPr wrap="square" rtlCol="0">
            <a:spAutoFit/>
          </a:bodyPr>
          <a:lstStyle/>
          <a:p>
            <a:r>
              <a:rPr lang="en-US" sz="1600" dirty="0">
                <a:solidFill>
                  <a:schemeClr val="accent6"/>
                </a:solidFill>
              </a:rPr>
              <a:t>3</a:t>
            </a:r>
          </a:p>
        </p:txBody>
      </p:sp>
      <p:sp>
        <p:nvSpPr>
          <p:cNvPr id="22" name="TextBox 21">
            <a:extLst>
              <a:ext uri="{FF2B5EF4-FFF2-40B4-BE49-F238E27FC236}">
                <a16:creationId xmlns:a16="http://schemas.microsoft.com/office/drawing/2014/main" id="{9B31DBD9-5F81-AF55-610B-C40971B21C58}"/>
              </a:ext>
            </a:extLst>
          </p:cNvPr>
          <p:cNvSpPr txBox="1"/>
          <p:nvPr/>
        </p:nvSpPr>
        <p:spPr>
          <a:xfrm>
            <a:off x="10228328" y="3571169"/>
            <a:ext cx="926810" cy="338554"/>
          </a:xfrm>
          <a:prstGeom prst="rect">
            <a:avLst/>
          </a:prstGeom>
          <a:noFill/>
        </p:spPr>
        <p:txBody>
          <a:bodyPr wrap="square" rtlCol="0">
            <a:spAutoFit/>
          </a:bodyPr>
          <a:lstStyle/>
          <a:p>
            <a:r>
              <a:rPr lang="en-US" sz="1600" dirty="0">
                <a:solidFill>
                  <a:schemeClr val="accent6"/>
                </a:solidFill>
              </a:rPr>
              <a:t>$6,500</a:t>
            </a:r>
          </a:p>
        </p:txBody>
      </p:sp>
      <p:sp>
        <p:nvSpPr>
          <p:cNvPr id="23" name="TextBox 22">
            <a:extLst>
              <a:ext uri="{FF2B5EF4-FFF2-40B4-BE49-F238E27FC236}">
                <a16:creationId xmlns:a16="http://schemas.microsoft.com/office/drawing/2014/main" id="{E51F11B7-B21B-E3CB-A7EF-529100B56BFD}"/>
              </a:ext>
            </a:extLst>
          </p:cNvPr>
          <p:cNvSpPr txBox="1"/>
          <p:nvPr/>
        </p:nvSpPr>
        <p:spPr>
          <a:xfrm>
            <a:off x="10096847" y="4816434"/>
            <a:ext cx="926810" cy="338554"/>
          </a:xfrm>
          <a:prstGeom prst="rect">
            <a:avLst/>
          </a:prstGeom>
          <a:noFill/>
        </p:spPr>
        <p:txBody>
          <a:bodyPr wrap="square" rtlCol="0">
            <a:spAutoFit/>
          </a:bodyPr>
          <a:lstStyle/>
          <a:p>
            <a:r>
              <a:rPr lang="en-US" sz="1600" dirty="0">
                <a:solidFill>
                  <a:schemeClr val="accent6"/>
                </a:solidFill>
              </a:rPr>
              <a:t>$31,200</a:t>
            </a:r>
          </a:p>
        </p:txBody>
      </p:sp>
      <p:sp>
        <p:nvSpPr>
          <p:cNvPr id="24" name="TextBox 23">
            <a:extLst>
              <a:ext uri="{FF2B5EF4-FFF2-40B4-BE49-F238E27FC236}">
                <a16:creationId xmlns:a16="http://schemas.microsoft.com/office/drawing/2014/main" id="{646E1541-D71B-861C-D375-3FA6C947DC03}"/>
              </a:ext>
            </a:extLst>
          </p:cNvPr>
          <p:cNvSpPr txBox="1"/>
          <p:nvPr/>
        </p:nvSpPr>
        <p:spPr>
          <a:xfrm>
            <a:off x="1926356" y="5063026"/>
            <a:ext cx="926810" cy="338554"/>
          </a:xfrm>
          <a:prstGeom prst="rect">
            <a:avLst/>
          </a:prstGeom>
          <a:noFill/>
        </p:spPr>
        <p:txBody>
          <a:bodyPr wrap="square" rtlCol="0">
            <a:spAutoFit/>
          </a:bodyPr>
          <a:lstStyle/>
          <a:p>
            <a:r>
              <a:rPr lang="en-US" sz="1600" dirty="0">
                <a:solidFill>
                  <a:schemeClr val="accent6"/>
                </a:solidFill>
              </a:rPr>
              <a:t>3</a:t>
            </a:r>
          </a:p>
        </p:txBody>
      </p:sp>
      <p:sp>
        <p:nvSpPr>
          <p:cNvPr id="25" name="TextBox 24">
            <a:extLst>
              <a:ext uri="{FF2B5EF4-FFF2-40B4-BE49-F238E27FC236}">
                <a16:creationId xmlns:a16="http://schemas.microsoft.com/office/drawing/2014/main" id="{0B33DF5D-DA38-9E8B-26E3-57F6C7140604}"/>
              </a:ext>
            </a:extLst>
          </p:cNvPr>
          <p:cNvSpPr txBox="1"/>
          <p:nvPr/>
        </p:nvSpPr>
        <p:spPr>
          <a:xfrm>
            <a:off x="1718553" y="6414035"/>
            <a:ext cx="2081719" cy="338554"/>
          </a:xfrm>
          <a:prstGeom prst="rect">
            <a:avLst/>
          </a:prstGeom>
          <a:noFill/>
        </p:spPr>
        <p:txBody>
          <a:bodyPr wrap="square" rtlCol="0">
            <a:spAutoFit/>
          </a:bodyPr>
          <a:lstStyle/>
          <a:p>
            <a:r>
              <a:rPr lang="en-US" sz="1600" dirty="0">
                <a:solidFill>
                  <a:schemeClr val="accent6"/>
                </a:solidFill>
              </a:rPr>
              <a:t>Rhonda Newman</a:t>
            </a:r>
          </a:p>
        </p:txBody>
      </p:sp>
      <p:sp>
        <p:nvSpPr>
          <p:cNvPr id="26" name="TextBox 25">
            <a:extLst>
              <a:ext uri="{FF2B5EF4-FFF2-40B4-BE49-F238E27FC236}">
                <a16:creationId xmlns:a16="http://schemas.microsoft.com/office/drawing/2014/main" id="{08AB931D-525C-9874-A599-B5985B425A83}"/>
              </a:ext>
            </a:extLst>
          </p:cNvPr>
          <p:cNvSpPr txBox="1"/>
          <p:nvPr/>
        </p:nvSpPr>
        <p:spPr>
          <a:xfrm>
            <a:off x="5768503" y="6414035"/>
            <a:ext cx="2081719" cy="338554"/>
          </a:xfrm>
          <a:prstGeom prst="rect">
            <a:avLst/>
          </a:prstGeom>
          <a:noFill/>
        </p:spPr>
        <p:txBody>
          <a:bodyPr wrap="square" rtlCol="0">
            <a:spAutoFit/>
          </a:bodyPr>
          <a:lstStyle/>
          <a:p>
            <a:r>
              <a:rPr lang="en-US" sz="1600" dirty="0">
                <a:solidFill>
                  <a:schemeClr val="accent6"/>
                </a:solidFill>
              </a:rPr>
              <a:t>3/18/25</a:t>
            </a:r>
          </a:p>
        </p:txBody>
      </p:sp>
      <p:sp>
        <p:nvSpPr>
          <p:cNvPr id="2" name="TextBox 1">
            <a:extLst>
              <a:ext uri="{FF2B5EF4-FFF2-40B4-BE49-F238E27FC236}">
                <a16:creationId xmlns:a16="http://schemas.microsoft.com/office/drawing/2014/main" id="{8E565EA4-7AE7-C931-D7F7-AA1419670AFE}"/>
              </a:ext>
            </a:extLst>
          </p:cNvPr>
          <p:cNvSpPr txBox="1"/>
          <p:nvPr/>
        </p:nvSpPr>
        <p:spPr>
          <a:xfrm>
            <a:off x="10202572" y="5071348"/>
            <a:ext cx="926810" cy="338554"/>
          </a:xfrm>
          <a:prstGeom prst="rect">
            <a:avLst/>
          </a:prstGeom>
          <a:noFill/>
        </p:spPr>
        <p:txBody>
          <a:bodyPr wrap="square" rtlCol="0">
            <a:spAutoFit/>
          </a:bodyPr>
          <a:lstStyle/>
          <a:p>
            <a:r>
              <a:rPr lang="en-US" sz="1600" dirty="0">
                <a:solidFill>
                  <a:srgbClr val="FF0000"/>
                </a:solidFill>
              </a:rPr>
              <a:t>$3,084</a:t>
            </a:r>
          </a:p>
        </p:txBody>
      </p:sp>
      <p:sp>
        <p:nvSpPr>
          <p:cNvPr id="3" name="TextBox 2">
            <a:extLst>
              <a:ext uri="{FF2B5EF4-FFF2-40B4-BE49-F238E27FC236}">
                <a16:creationId xmlns:a16="http://schemas.microsoft.com/office/drawing/2014/main" id="{60E2DD20-239B-B1E2-A43C-87D5924F48DD}"/>
              </a:ext>
            </a:extLst>
          </p:cNvPr>
          <p:cNvSpPr txBox="1"/>
          <p:nvPr/>
        </p:nvSpPr>
        <p:spPr>
          <a:xfrm>
            <a:off x="10107534" y="5345102"/>
            <a:ext cx="1021848" cy="338554"/>
          </a:xfrm>
          <a:prstGeom prst="rect">
            <a:avLst/>
          </a:prstGeom>
          <a:solidFill>
            <a:schemeClr val="bg1"/>
          </a:solidFill>
        </p:spPr>
        <p:txBody>
          <a:bodyPr wrap="square" rtlCol="0">
            <a:spAutoFit/>
          </a:bodyPr>
          <a:lstStyle/>
          <a:p>
            <a:r>
              <a:rPr lang="en-US" sz="1600" b="1" dirty="0"/>
              <a:t>$28,116</a:t>
            </a:r>
          </a:p>
        </p:txBody>
      </p:sp>
      <p:pic>
        <p:nvPicPr>
          <p:cNvPr id="6" name="Picture 2" descr="C:\Documents and Settings\tjenkins\Local Settings\Temporary Internet Files\Content.IE5\A5S7Y3U9\MC900434713[1].wmf">
            <a:extLst>
              <a:ext uri="{FF2B5EF4-FFF2-40B4-BE49-F238E27FC236}">
                <a16:creationId xmlns:a16="http://schemas.microsoft.com/office/drawing/2014/main" id="{03A1FC71-89C9-5A71-B0F9-F042DA591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1078" y="5943600"/>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268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26"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C0F3-3C6D-0938-925C-A9F26D26FA4E}"/>
              </a:ext>
            </a:extLst>
          </p:cNvPr>
          <p:cNvSpPr>
            <a:spLocks noGrp="1"/>
          </p:cNvSpPr>
          <p:nvPr>
            <p:ph type="title"/>
          </p:nvPr>
        </p:nvSpPr>
        <p:spPr>
          <a:xfrm>
            <a:off x="1524000" y="838200"/>
            <a:ext cx="9144000" cy="401638"/>
          </a:xfrm>
        </p:spPr>
        <p:txBody>
          <a:bodyPr/>
          <a:lstStyle/>
          <a:p>
            <a:pPr algn="ctr"/>
            <a:r>
              <a:rPr lang="en-US" sz="2800" dirty="0">
                <a:solidFill>
                  <a:srgbClr val="002060"/>
                </a:solidFill>
                <a:latin typeface="Aptos Black" panose="020B0004020202020204" pitchFamily="34" charset="0"/>
              </a:rPr>
              <a:t>Additional Questions About Deducting Housing Costs</a:t>
            </a:r>
          </a:p>
        </p:txBody>
      </p:sp>
      <p:sp>
        <p:nvSpPr>
          <p:cNvPr id="4" name="Slide Number Placeholder 3">
            <a:extLst>
              <a:ext uri="{FF2B5EF4-FFF2-40B4-BE49-F238E27FC236}">
                <a16:creationId xmlns:a16="http://schemas.microsoft.com/office/drawing/2014/main" id="{A1142C12-5E49-A0E9-D622-6E9D3F659F35}"/>
              </a:ext>
            </a:extLst>
          </p:cNvPr>
          <p:cNvSpPr>
            <a:spLocks noGrp="1"/>
          </p:cNvSpPr>
          <p:nvPr>
            <p:ph type="sldNum" sz="quarter" idx="12"/>
          </p:nvPr>
        </p:nvSpPr>
        <p:spPr/>
        <p:txBody>
          <a:bodyPr/>
          <a:lstStyle/>
          <a:p>
            <a:pPr>
              <a:defRPr/>
            </a:pPr>
            <a:fld id="{0821A8C0-D0B8-42CD-BEA2-D100D705E74C}" type="slidenum">
              <a:rPr lang="en-US" smtClean="0"/>
              <a:pPr>
                <a:defRPr/>
              </a:pPr>
              <a:t>93</a:t>
            </a:fld>
            <a:endParaRPr lang="en-US"/>
          </a:p>
        </p:txBody>
      </p:sp>
      <p:sp>
        <p:nvSpPr>
          <p:cNvPr id="5" name="Title 1">
            <a:extLst>
              <a:ext uri="{FF2B5EF4-FFF2-40B4-BE49-F238E27FC236}">
                <a16:creationId xmlns:a16="http://schemas.microsoft.com/office/drawing/2014/main" id="{F909162D-4E13-8F6A-4582-7C79EECE6B4A}"/>
              </a:ext>
            </a:extLst>
          </p:cNvPr>
          <p:cNvSpPr txBox="1">
            <a:spLocks/>
          </p:cNvSpPr>
          <p:nvPr/>
        </p:nvSpPr>
        <p:spPr bwMode="auto">
          <a:xfrm>
            <a:off x="1524000" y="182880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marL="285750" indent="-285750">
              <a:buFont typeface="Arial" panose="020B0604020202020204" pitchFamily="34" charset="0"/>
              <a:buChar char="•"/>
            </a:pPr>
            <a:r>
              <a:rPr lang="en-US" sz="1800" kern="0" dirty="0">
                <a:solidFill>
                  <a:srgbClr val="002060"/>
                </a:solidFill>
                <a:latin typeface="Constantia" panose="02030602050306030303" pitchFamily="18" charset="0"/>
              </a:rPr>
              <a:t>Parents must be allowed to submit their monthly bills to prove their housing costs</a:t>
            </a:r>
          </a:p>
          <a:p>
            <a:pPr marL="285750" indent="-285750">
              <a:buFont typeface="Arial" panose="020B0604020202020204" pitchFamily="34" charset="0"/>
              <a:buChar char="•"/>
            </a:pPr>
            <a:r>
              <a:rPr lang="en-US" sz="1800" kern="0" dirty="0">
                <a:solidFill>
                  <a:srgbClr val="002060"/>
                </a:solidFill>
                <a:latin typeface="Constantia" panose="02030602050306030303" pitchFamily="18" charset="0"/>
              </a:rPr>
              <a:t>Any family that has an income of more than 30% above the poverty guideline </a:t>
            </a:r>
            <a:r>
              <a:rPr lang="en-US" sz="1800" i="1" kern="0" dirty="0">
                <a:solidFill>
                  <a:srgbClr val="002060"/>
                </a:solidFill>
                <a:latin typeface="Constantia" panose="02030602050306030303" pitchFamily="18" charset="0"/>
              </a:rPr>
              <a:t>(</a:t>
            </a:r>
            <a:r>
              <a:rPr lang="en-US" sz="1800" i="1" kern="0" dirty="0" err="1">
                <a:solidFill>
                  <a:srgbClr val="002060"/>
                </a:solidFill>
                <a:latin typeface="Constantia" panose="02030602050306030303" pitchFamily="18" charset="0"/>
              </a:rPr>
              <a:t>overincome</a:t>
            </a:r>
            <a:r>
              <a:rPr lang="en-US" sz="1800" i="1" kern="0" dirty="0">
                <a:solidFill>
                  <a:srgbClr val="002060"/>
                </a:solidFill>
                <a:latin typeface="Constantia" panose="02030602050306030303" pitchFamily="18" charset="0"/>
              </a:rPr>
              <a:t>) </a:t>
            </a:r>
            <a:r>
              <a:rPr lang="en-US" sz="1800" kern="0" dirty="0">
                <a:solidFill>
                  <a:srgbClr val="002060"/>
                </a:solidFill>
                <a:latin typeface="Constantia" panose="02030602050306030303" pitchFamily="18" charset="0"/>
              </a:rPr>
              <a:t>should be notified of the opportunity to submit their monthly bills in order to increase the chances that their child may be accepted into the program</a:t>
            </a:r>
          </a:p>
          <a:p>
            <a:pPr marL="285750" indent="-285750">
              <a:buFont typeface="Arial" panose="020B0604020202020204" pitchFamily="34" charset="0"/>
              <a:buChar char="•"/>
            </a:pPr>
            <a:r>
              <a:rPr lang="en-US" sz="1800" kern="0" dirty="0">
                <a:solidFill>
                  <a:srgbClr val="002060"/>
                </a:solidFill>
                <a:latin typeface="Constantia" panose="02030602050306030303" pitchFamily="18" charset="0"/>
              </a:rPr>
              <a:t>A letter from a parent stating a monthly expense cannot be used </a:t>
            </a:r>
          </a:p>
          <a:p>
            <a:pPr marL="285750" indent="-285750">
              <a:buFont typeface="Arial" panose="020B0604020202020204" pitchFamily="34" charset="0"/>
              <a:buChar char="•"/>
            </a:pPr>
            <a:r>
              <a:rPr lang="en-US" sz="1800" kern="0" dirty="0">
                <a:solidFill>
                  <a:srgbClr val="002060"/>
                </a:solidFill>
                <a:latin typeface="Constantia" panose="02030602050306030303" pitchFamily="18" charset="0"/>
              </a:rPr>
              <a:t>A “rent receipt” can be used to justify the cost of rent for a parent.  A letter written from the landlord cannot be used</a:t>
            </a:r>
          </a:p>
          <a:p>
            <a:pPr marL="285750" indent="-285750">
              <a:buFont typeface="Arial" panose="020B0604020202020204" pitchFamily="34" charset="0"/>
              <a:buChar char="•"/>
            </a:pPr>
            <a:r>
              <a:rPr lang="en-US" sz="1800" kern="0" dirty="0">
                <a:solidFill>
                  <a:srgbClr val="002060"/>
                </a:solidFill>
                <a:latin typeface="Constantia" panose="02030602050306030303" pitchFamily="18" charset="0"/>
              </a:rPr>
              <a:t>Only one form of telephone bill can be used </a:t>
            </a:r>
            <a:r>
              <a:rPr lang="en-US" sz="1800" i="1" kern="0" dirty="0">
                <a:solidFill>
                  <a:srgbClr val="002060"/>
                </a:solidFill>
                <a:latin typeface="Constantia" panose="02030602050306030303" pitchFamily="18" charset="0"/>
              </a:rPr>
              <a:t>(land line OR cell phone).  </a:t>
            </a:r>
            <a:r>
              <a:rPr lang="en-US" sz="1800" kern="0" dirty="0">
                <a:solidFill>
                  <a:srgbClr val="002060"/>
                </a:solidFill>
                <a:latin typeface="Constantia" panose="02030602050306030303" pitchFamily="18" charset="0"/>
              </a:rPr>
              <a:t>Both bills cannot be used.  You can accept the one that is higher</a:t>
            </a:r>
          </a:p>
          <a:p>
            <a:pPr marL="285750" indent="-285750">
              <a:buFont typeface="Arial" panose="020B0604020202020204" pitchFamily="34" charset="0"/>
              <a:buChar char="•"/>
            </a:pPr>
            <a:r>
              <a:rPr lang="en-US" sz="1800" kern="0" dirty="0">
                <a:solidFill>
                  <a:srgbClr val="002060"/>
                </a:solidFill>
                <a:latin typeface="Constantia" panose="02030602050306030303" pitchFamily="18" charset="0"/>
              </a:rPr>
              <a:t> If the parent’s telephone charge is combined on their bill with internet/cable, use only the part designated for the telephone.  If it doesn’t show it separately, you can use the entire amount</a:t>
            </a:r>
          </a:p>
          <a:p>
            <a:pPr marL="285750" indent="-285750">
              <a:buFont typeface="Arial" panose="020B0604020202020204" pitchFamily="34" charset="0"/>
              <a:buChar char="•"/>
            </a:pPr>
            <a:r>
              <a:rPr lang="en-US" sz="1800" kern="0" dirty="0">
                <a:solidFill>
                  <a:srgbClr val="002060"/>
                </a:solidFill>
                <a:latin typeface="Constantia" panose="02030602050306030303" pitchFamily="18" charset="0"/>
              </a:rPr>
              <a:t>A bill can only be used if it is listed in the parent’s name</a:t>
            </a:r>
          </a:p>
          <a:p>
            <a:pPr marL="285750" indent="-285750">
              <a:buFont typeface="Arial" panose="020B0604020202020204" pitchFamily="34" charset="0"/>
              <a:buChar char="•"/>
            </a:pPr>
            <a:r>
              <a:rPr lang="en-US" sz="1800" kern="0" dirty="0">
                <a:solidFill>
                  <a:srgbClr val="002060"/>
                </a:solidFill>
                <a:latin typeface="Constantia" panose="02030602050306030303" pitchFamily="18" charset="0"/>
              </a:rPr>
              <a:t>A letter from an agency stating the amount that the parent pays can be used in place of a traditional bill</a:t>
            </a:r>
          </a:p>
        </p:txBody>
      </p:sp>
    </p:spTree>
    <p:extLst>
      <p:ext uri="{BB962C8B-B14F-4D97-AF65-F5344CB8AC3E}">
        <p14:creationId xmlns:p14="http://schemas.microsoft.com/office/powerpoint/2010/main" val="2467117717"/>
      </p:ext>
    </p:extLst>
  </p:cSld>
  <p:clrMapOvr>
    <a:masterClrMapping/>
  </p:clrMapOvr>
  <p:transition spd="slow">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70DD5-E83A-94A5-B583-DF44CE9D1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9D90B-F16E-C1F8-8AB3-0D311247D0BB}"/>
              </a:ext>
            </a:extLst>
          </p:cNvPr>
          <p:cNvSpPr>
            <a:spLocks noGrp="1"/>
          </p:cNvSpPr>
          <p:nvPr>
            <p:ph type="title"/>
          </p:nvPr>
        </p:nvSpPr>
        <p:spPr>
          <a:xfrm>
            <a:off x="1524000" y="838200"/>
            <a:ext cx="9144000" cy="401638"/>
          </a:xfrm>
        </p:spPr>
        <p:txBody>
          <a:bodyPr/>
          <a:lstStyle/>
          <a:p>
            <a:pPr algn="ctr"/>
            <a:r>
              <a:rPr lang="en-US" sz="2800" dirty="0">
                <a:solidFill>
                  <a:srgbClr val="002060"/>
                </a:solidFill>
                <a:latin typeface="Aptos Black" panose="020B0004020202020204" pitchFamily="34" charset="0"/>
              </a:rPr>
              <a:t>Additional Questions About Deducting Housing Costs</a:t>
            </a:r>
          </a:p>
        </p:txBody>
      </p:sp>
      <p:sp>
        <p:nvSpPr>
          <p:cNvPr id="4" name="Slide Number Placeholder 3">
            <a:extLst>
              <a:ext uri="{FF2B5EF4-FFF2-40B4-BE49-F238E27FC236}">
                <a16:creationId xmlns:a16="http://schemas.microsoft.com/office/drawing/2014/main" id="{CDB45E3D-22E0-1434-070C-34BF60794623}"/>
              </a:ext>
            </a:extLst>
          </p:cNvPr>
          <p:cNvSpPr>
            <a:spLocks noGrp="1"/>
          </p:cNvSpPr>
          <p:nvPr>
            <p:ph type="sldNum" sz="quarter" idx="12"/>
          </p:nvPr>
        </p:nvSpPr>
        <p:spPr/>
        <p:txBody>
          <a:bodyPr/>
          <a:lstStyle/>
          <a:p>
            <a:pPr>
              <a:defRPr/>
            </a:pPr>
            <a:fld id="{0821A8C0-D0B8-42CD-BEA2-D100D705E74C}" type="slidenum">
              <a:rPr lang="en-US" smtClean="0"/>
              <a:pPr>
                <a:defRPr/>
              </a:pPr>
              <a:t>94</a:t>
            </a:fld>
            <a:endParaRPr lang="en-US"/>
          </a:p>
        </p:txBody>
      </p:sp>
      <p:sp>
        <p:nvSpPr>
          <p:cNvPr id="5" name="Title 1">
            <a:extLst>
              <a:ext uri="{FF2B5EF4-FFF2-40B4-BE49-F238E27FC236}">
                <a16:creationId xmlns:a16="http://schemas.microsoft.com/office/drawing/2014/main" id="{A0C5B634-C0B6-8266-3414-C65A02EFEAE3}"/>
              </a:ext>
            </a:extLst>
          </p:cNvPr>
          <p:cNvSpPr txBox="1">
            <a:spLocks/>
          </p:cNvSpPr>
          <p:nvPr/>
        </p:nvSpPr>
        <p:spPr bwMode="auto">
          <a:xfrm>
            <a:off x="1524000" y="182880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marL="285750" indent="-285750">
              <a:buFont typeface="Arial" panose="020B0604020202020204" pitchFamily="34" charset="0"/>
              <a:buChar char="•"/>
            </a:pPr>
            <a:r>
              <a:rPr lang="en-US" sz="1800" kern="0" dirty="0">
                <a:solidFill>
                  <a:srgbClr val="002060"/>
                </a:solidFill>
                <a:latin typeface="Constantia" panose="02030602050306030303" pitchFamily="18" charset="0"/>
              </a:rPr>
              <a:t>Bills such as rent/mortgage, electricity, water, gas, sewer, trash, and phone are typically based on a monthly fee.  Therefore, the bill that you accept from a parent must cover the previous month or 30 day period.  </a:t>
            </a:r>
          </a:p>
          <a:p>
            <a:pPr marL="285750" indent="-285750">
              <a:buFont typeface="Arial" panose="020B0604020202020204" pitchFamily="34" charset="0"/>
              <a:buChar char="•"/>
            </a:pPr>
            <a:r>
              <a:rPr lang="en-US" sz="1800" kern="0" dirty="0">
                <a:solidFill>
                  <a:srgbClr val="002060"/>
                </a:solidFill>
                <a:latin typeface="Constantia" panose="02030602050306030303" pitchFamily="18" charset="0"/>
              </a:rPr>
              <a:t>Bills such as homeowners insurance and property taxes often cover a longer period of time, sometimes annually.  For these two expenses, you can accept the bill from the previous calendar year or 12 months. </a:t>
            </a:r>
          </a:p>
          <a:p>
            <a:pPr marL="285750" indent="-285750">
              <a:buFont typeface="Arial" panose="020B0604020202020204" pitchFamily="34" charset="0"/>
              <a:buChar char="•"/>
            </a:pPr>
            <a:r>
              <a:rPr lang="en-US" sz="1800" kern="0" dirty="0">
                <a:solidFill>
                  <a:srgbClr val="002060"/>
                </a:solidFill>
                <a:latin typeface="Constantia" panose="02030602050306030303" pitchFamily="18" charset="0"/>
              </a:rPr>
              <a:t>On the Housing Costs Worksheet, the line for “Gas Bill” refers specifically to the monthly cost parents may have for heating/cooking with natural gas or propane.  This does not refer to the cost parents may have for putting gasoline in their automobile.</a:t>
            </a:r>
          </a:p>
          <a:p>
            <a:pPr marL="285750" indent="-285750">
              <a:buFont typeface="Arial" panose="020B0604020202020204" pitchFamily="34" charset="0"/>
              <a:buChar char="•"/>
            </a:pPr>
            <a:endParaRPr lang="en-US" sz="1800" kern="0" dirty="0">
              <a:solidFill>
                <a:srgbClr val="002060"/>
              </a:solidFill>
              <a:latin typeface="Constantia" panose="02030602050306030303" pitchFamily="18" charset="0"/>
            </a:endParaRPr>
          </a:p>
          <a:p>
            <a:pPr marL="285750" indent="-285750">
              <a:buFont typeface="Arial" panose="020B0604020202020204" pitchFamily="34" charset="0"/>
              <a:buChar char="•"/>
            </a:pPr>
            <a:endParaRPr lang="en-US" sz="1800" kern="0" dirty="0">
              <a:solidFill>
                <a:srgbClr val="002060"/>
              </a:solidFill>
              <a:latin typeface="Constantia" panose="02030602050306030303" pitchFamily="18" charset="0"/>
            </a:endParaRPr>
          </a:p>
        </p:txBody>
      </p:sp>
    </p:spTree>
    <p:extLst>
      <p:ext uri="{BB962C8B-B14F-4D97-AF65-F5344CB8AC3E}">
        <p14:creationId xmlns:p14="http://schemas.microsoft.com/office/powerpoint/2010/main" val="3284523147"/>
      </p:ext>
    </p:extLst>
  </p:cSld>
  <p:clrMapOvr>
    <a:masterClrMapping/>
  </p:clrMapOvr>
  <p:transition spd="slow">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9D6382D4-CFDE-A8BD-A30A-E6506AD14C54}"/>
            </a:ext>
          </a:extLst>
        </p:cNvPr>
        <p:cNvGrpSpPr/>
        <p:nvPr/>
      </p:nvGrpSpPr>
      <p:grpSpPr>
        <a:xfrm>
          <a:off x="0" y="0"/>
          <a:ext cx="0" cy="0"/>
          <a:chOff x="0" y="0"/>
          <a:chExt cx="0" cy="0"/>
        </a:xfrm>
      </p:grpSpPr>
      <p:sp>
        <p:nvSpPr>
          <p:cNvPr id="55" name="Google Shape;55;p12">
            <a:extLst>
              <a:ext uri="{FF2B5EF4-FFF2-40B4-BE49-F238E27FC236}">
                <a16:creationId xmlns:a16="http://schemas.microsoft.com/office/drawing/2014/main" id="{A64AA7D2-CB9A-6000-BCDD-5E94E9D110A9}"/>
              </a:ext>
            </a:extLst>
          </p:cNvPr>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p>
            <a:pPr defTabSz="1219170">
              <a:buClr>
                <a:srgbClr val="000000"/>
              </a:buClr>
              <a:buSzPts val="1100"/>
            </a:pPr>
            <a:fld id="{00000000-1234-1234-1234-123412341234}" type="slidenum">
              <a:rPr lang="en" sz="1867" kern="0"/>
              <a:pPr defTabSz="1219170">
                <a:buClr>
                  <a:srgbClr val="000000"/>
                </a:buClr>
                <a:buSzPts val="1100"/>
              </a:pPr>
              <a:t>95</a:t>
            </a:fld>
            <a:endParaRPr sz="1867" kern="0"/>
          </a:p>
        </p:txBody>
      </p:sp>
      <p:sp>
        <p:nvSpPr>
          <p:cNvPr id="4" name="内容占位符 2">
            <a:extLst>
              <a:ext uri="{FF2B5EF4-FFF2-40B4-BE49-F238E27FC236}">
                <a16:creationId xmlns:a16="http://schemas.microsoft.com/office/drawing/2014/main" id="{4E1B4020-90D6-95D8-127B-25686D5D169D}"/>
              </a:ext>
            </a:extLst>
          </p:cNvPr>
          <p:cNvSpPr txBox="1">
            <a:spLocks/>
          </p:cNvSpPr>
          <p:nvPr/>
        </p:nvSpPr>
        <p:spPr bwMode="auto">
          <a:xfrm>
            <a:off x="1883833" y="1861009"/>
            <a:ext cx="949536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defTabSz="1219170">
              <a:buClr>
                <a:srgbClr val="6611CC"/>
              </a:buClr>
              <a:buNone/>
            </a:pPr>
            <a:r>
              <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When housing costs are used to reduce the total annual income as shown in the previous slide, you need to be aware of how to list the income on COPA.</a:t>
            </a:r>
          </a:p>
          <a:p>
            <a:pPr marL="0" indent="0" defTabSz="1219170">
              <a:buClr>
                <a:srgbClr val="6611CC"/>
              </a:buClr>
              <a:buNone/>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609585" lvl="1" indent="0" defTabSz="1219170">
              <a:buClr>
                <a:srgbClr val="3A81BA"/>
              </a:buClr>
              <a:buNone/>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zh-CN" altLang="en-US" sz="4000" kern="0" dirty="0">
              <a:solidFill>
                <a:srgbClr val="0070C0"/>
              </a:solidFill>
              <a:latin typeface="Times New Roman" panose="02020603050405020304" pitchFamily="18" charset="0"/>
              <a:ea typeface="宋体" pitchFamily="2" charset="-122"/>
              <a:cs typeface="Times New Roman" panose="02020603050405020304" pitchFamily="18" charset="0"/>
              <a:sym typeface="Arial"/>
            </a:endParaRPr>
          </a:p>
        </p:txBody>
      </p:sp>
      <p:sp>
        <p:nvSpPr>
          <p:cNvPr id="5" name="Google Shape;53;p12">
            <a:extLst>
              <a:ext uri="{FF2B5EF4-FFF2-40B4-BE49-F238E27FC236}">
                <a16:creationId xmlns:a16="http://schemas.microsoft.com/office/drawing/2014/main" id="{FDD33B36-35EF-B90B-0149-EBEA8F1977E6}"/>
              </a:ext>
            </a:extLst>
          </p:cNvPr>
          <p:cNvSpPr txBox="1">
            <a:spLocks noGrp="1"/>
          </p:cNvSpPr>
          <p:nvPr>
            <p:ph type="body" idx="1"/>
          </p:nvPr>
        </p:nvSpPr>
        <p:spPr>
          <a:xfrm>
            <a:off x="1219200" y="85188"/>
            <a:ext cx="10160000" cy="1320800"/>
          </a:xfrm>
          <a:prstGeom prst="rect">
            <a:avLst/>
          </a:prstGeom>
        </p:spPr>
        <p:txBody>
          <a:bodyPr spcFirstLastPara="1" wrap="square" lIns="0" tIns="0" rIns="0" bIns="0" anchor="t" anchorCtr="0">
            <a:noAutofit/>
          </a:bodyPr>
          <a:lstStyle/>
          <a:p>
            <a:pPr algn="ctr" eaLnBrk="1" hangingPunct="1">
              <a:spcBef>
                <a:spcPct val="20000"/>
              </a:spcBef>
              <a:buClr>
                <a:schemeClr val="tx2"/>
              </a:buClr>
              <a:buSzPct val="90000"/>
              <a:buFont typeface="Wingdings" panose="05000000000000000000" pitchFamily="2" charset="2"/>
              <a:buNone/>
            </a:pPr>
            <a:r>
              <a:rPr lang="en-US" altLang="en-US" sz="4267" dirty="0">
                <a:solidFill>
                  <a:srgbClr val="000099"/>
                </a:solidFill>
                <a:cs typeface="Tahoma" panose="020B0604030504040204" pitchFamily="34" charset="0"/>
              </a:rPr>
              <a:t>	Completing the EV Form</a:t>
            </a:r>
            <a:endParaRPr lang="en-US" sz="4267" dirty="0">
              <a:solidFill>
                <a:srgbClr val="000099"/>
              </a:solidFill>
              <a:cs typeface="Arial" panose="020B0604020202020204" pitchFamily="34" charset="0"/>
            </a:endParaRPr>
          </a:p>
          <a:p>
            <a:pPr marL="118530" indent="0">
              <a:spcBef>
                <a:spcPct val="20000"/>
              </a:spcBef>
              <a:spcAft>
                <a:spcPts val="800"/>
              </a:spcAft>
              <a:buClr>
                <a:schemeClr val="tx2"/>
              </a:buClr>
              <a:buNone/>
              <a:defRPr/>
            </a:pPr>
            <a:endParaRPr lang="en-US" sz="4267" b="1" dirty="0">
              <a:solidFill>
                <a:srgbClr val="000099"/>
              </a:solidFill>
              <a:cs typeface="Arial" panose="020B0604020202020204" pitchFamily="34" charset="0"/>
            </a:endParaRPr>
          </a:p>
        </p:txBody>
      </p:sp>
    </p:spTree>
    <p:extLst>
      <p:ext uri="{BB962C8B-B14F-4D97-AF65-F5344CB8AC3E}">
        <p14:creationId xmlns:p14="http://schemas.microsoft.com/office/powerpoint/2010/main" val="1028563295"/>
      </p:ext>
    </p:extLst>
  </p:cSld>
  <p:clrMapOvr>
    <a:masterClrMapping/>
  </p:clrMapOvr>
  <p:transition spd="med">
    <p:pull/>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4339CE46-2D3A-E6DA-7A1F-6F28C051F1FD}"/>
            </a:ext>
          </a:extLst>
        </p:cNvPr>
        <p:cNvGrpSpPr/>
        <p:nvPr/>
      </p:nvGrpSpPr>
      <p:grpSpPr>
        <a:xfrm>
          <a:off x="0" y="0"/>
          <a:ext cx="0" cy="0"/>
          <a:chOff x="0" y="0"/>
          <a:chExt cx="0" cy="0"/>
        </a:xfrm>
      </p:grpSpPr>
      <p:sp>
        <p:nvSpPr>
          <p:cNvPr id="55" name="Google Shape;55;p12">
            <a:extLst>
              <a:ext uri="{FF2B5EF4-FFF2-40B4-BE49-F238E27FC236}">
                <a16:creationId xmlns:a16="http://schemas.microsoft.com/office/drawing/2014/main" id="{D7F88598-8AA7-51FB-E55F-171EC33D1FF9}"/>
              </a:ext>
            </a:extLst>
          </p:cNvPr>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p>
            <a:pPr defTabSz="1219170">
              <a:buClr>
                <a:srgbClr val="000000"/>
              </a:buClr>
              <a:buSzPts val="1100"/>
            </a:pPr>
            <a:fld id="{00000000-1234-1234-1234-123412341234}" type="slidenum">
              <a:rPr lang="en" sz="1867" kern="0"/>
              <a:pPr defTabSz="1219170">
                <a:buClr>
                  <a:srgbClr val="000000"/>
                </a:buClr>
                <a:buSzPts val="1100"/>
              </a:pPr>
              <a:t>96</a:t>
            </a:fld>
            <a:endParaRPr sz="1867" kern="0"/>
          </a:p>
        </p:txBody>
      </p:sp>
      <p:sp>
        <p:nvSpPr>
          <p:cNvPr id="4" name="内容占位符 2">
            <a:extLst>
              <a:ext uri="{FF2B5EF4-FFF2-40B4-BE49-F238E27FC236}">
                <a16:creationId xmlns:a16="http://schemas.microsoft.com/office/drawing/2014/main" id="{520A3FD2-FA70-F279-CD7C-ADA8F1E5B14D}"/>
              </a:ext>
            </a:extLst>
          </p:cNvPr>
          <p:cNvSpPr txBox="1">
            <a:spLocks/>
          </p:cNvSpPr>
          <p:nvPr/>
        </p:nvSpPr>
        <p:spPr bwMode="auto">
          <a:xfrm>
            <a:off x="1883833" y="1861009"/>
            <a:ext cx="949536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a:lstStyle>
          <a:p>
            <a:pPr marL="0" indent="0" defTabSz="1219170">
              <a:buClr>
                <a:srgbClr val="6611CC"/>
              </a:buClr>
              <a:buNone/>
            </a:pPr>
            <a:r>
              <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If there is income for 2 parents AND the housing deduction is used, you will need to list the Total Annual Income amount in the section under Family Income for the </a:t>
            </a:r>
            <a:r>
              <a:rPr lang="en-US" altLang="zh-CN" sz="4000" u="sng"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Primary Caregiver only</a:t>
            </a:r>
            <a:r>
              <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rPr>
              <a:t>.  You won’t list income for the Secondary Caregiver in this situation.</a:t>
            </a:r>
          </a:p>
          <a:p>
            <a:pPr marL="0" indent="0" defTabSz="1219170">
              <a:buClr>
                <a:srgbClr val="6611CC"/>
              </a:buClr>
              <a:buNone/>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609585" lvl="1" indent="0" defTabSz="1219170">
              <a:buClr>
                <a:srgbClr val="3A81BA"/>
              </a:buClr>
              <a:buNone/>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en-US" altLang="zh-CN" sz="4000" kern="0" dirty="0">
              <a:solidFill>
                <a:srgbClr val="002164"/>
              </a:solidFill>
              <a:latin typeface="Times New Roman" panose="02020603050405020304" pitchFamily="18" charset="0"/>
              <a:ea typeface="宋体" pitchFamily="2" charset="-122"/>
              <a:cs typeface="Times New Roman" panose="02020603050405020304" pitchFamily="18" charset="0"/>
              <a:sym typeface="Arial"/>
            </a:endParaRPr>
          </a:p>
          <a:p>
            <a:pPr marL="457189" indent="-457189" defTabSz="1219170">
              <a:buClr>
                <a:srgbClr val="6611CC"/>
              </a:buClr>
              <a:buFont typeface="Wingdings" panose="05000000000000000000" pitchFamily="2" charset="2"/>
              <a:buChar char="q"/>
            </a:pPr>
            <a:endParaRPr lang="zh-CN" altLang="en-US" sz="4000" kern="0" dirty="0">
              <a:solidFill>
                <a:srgbClr val="0070C0"/>
              </a:solidFill>
              <a:latin typeface="Times New Roman" panose="02020603050405020304" pitchFamily="18" charset="0"/>
              <a:ea typeface="宋体" pitchFamily="2" charset="-122"/>
              <a:cs typeface="Times New Roman" panose="02020603050405020304" pitchFamily="18" charset="0"/>
              <a:sym typeface="Arial"/>
            </a:endParaRPr>
          </a:p>
        </p:txBody>
      </p:sp>
      <p:sp>
        <p:nvSpPr>
          <p:cNvPr id="5" name="Google Shape;53;p12">
            <a:extLst>
              <a:ext uri="{FF2B5EF4-FFF2-40B4-BE49-F238E27FC236}">
                <a16:creationId xmlns:a16="http://schemas.microsoft.com/office/drawing/2014/main" id="{2323A398-EFD5-9082-0647-BD11444C65E9}"/>
              </a:ext>
            </a:extLst>
          </p:cNvPr>
          <p:cNvSpPr txBox="1">
            <a:spLocks noGrp="1"/>
          </p:cNvSpPr>
          <p:nvPr>
            <p:ph type="body" idx="1"/>
          </p:nvPr>
        </p:nvSpPr>
        <p:spPr>
          <a:xfrm>
            <a:off x="1219200" y="85188"/>
            <a:ext cx="10160000" cy="1320800"/>
          </a:xfrm>
          <a:prstGeom prst="rect">
            <a:avLst/>
          </a:prstGeom>
        </p:spPr>
        <p:txBody>
          <a:bodyPr spcFirstLastPara="1" wrap="square" lIns="0" tIns="0" rIns="0" bIns="0" anchor="t" anchorCtr="0">
            <a:noAutofit/>
          </a:bodyPr>
          <a:lstStyle/>
          <a:p>
            <a:pPr algn="ctr" eaLnBrk="1" hangingPunct="1">
              <a:spcBef>
                <a:spcPct val="20000"/>
              </a:spcBef>
              <a:buClr>
                <a:schemeClr val="tx2"/>
              </a:buClr>
              <a:buSzPct val="90000"/>
              <a:buFont typeface="Wingdings" panose="05000000000000000000" pitchFamily="2" charset="2"/>
              <a:buNone/>
            </a:pPr>
            <a:r>
              <a:rPr lang="en-US" altLang="en-US" sz="4267" dirty="0">
                <a:solidFill>
                  <a:srgbClr val="000099"/>
                </a:solidFill>
                <a:cs typeface="Tahoma" panose="020B0604030504040204" pitchFamily="34" charset="0"/>
              </a:rPr>
              <a:t>	Completing the EV Form</a:t>
            </a:r>
            <a:endParaRPr lang="en-US" sz="4267" dirty="0">
              <a:solidFill>
                <a:srgbClr val="000099"/>
              </a:solidFill>
              <a:cs typeface="Arial" panose="020B0604020202020204" pitchFamily="34" charset="0"/>
            </a:endParaRPr>
          </a:p>
          <a:p>
            <a:pPr marL="118530" indent="0">
              <a:spcBef>
                <a:spcPct val="20000"/>
              </a:spcBef>
              <a:spcAft>
                <a:spcPts val="800"/>
              </a:spcAft>
              <a:buClr>
                <a:schemeClr val="tx2"/>
              </a:buClr>
              <a:buNone/>
              <a:defRPr/>
            </a:pPr>
            <a:endParaRPr lang="en-US" sz="4267" b="1" dirty="0">
              <a:solidFill>
                <a:srgbClr val="000099"/>
              </a:solidFill>
              <a:cs typeface="Arial" panose="020B0604020202020204" pitchFamily="34" charset="0"/>
            </a:endParaRPr>
          </a:p>
        </p:txBody>
      </p:sp>
    </p:spTree>
    <p:extLst>
      <p:ext uri="{BB962C8B-B14F-4D97-AF65-F5344CB8AC3E}">
        <p14:creationId xmlns:p14="http://schemas.microsoft.com/office/powerpoint/2010/main" val="2406425640"/>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A3DA4C-C2D5-7D4F-84D2-31EA8413E60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8FB74-BBDE-EF91-D780-6E4039F93508}"/>
              </a:ext>
            </a:extLst>
          </p:cNvPr>
          <p:cNvPicPr>
            <a:picLocks noChangeAspect="1"/>
          </p:cNvPicPr>
          <p:nvPr/>
        </p:nvPicPr>
        <p:blipFill>
          <a:blip r:embed="rId3"/>
          <a:stretch>
            <a:fillRect/>
          </a:stretch>
        </p:blipFill>
        <p:spPr>
          <a:xfrm>
            <a:off x="762001" y="1295400"/>
            <a:ext cx="10668000" cy="4038600"/>
          </a:xfrm>
          <a:prstGeom prst="rect">
            <a:avLst/>
          </a:prstGeom>
        </p:spPr>
      </p:pic>
      <p:sp>
        <p:nvSpPr>
          <p:cNvPr id="4" name="TextBox 3">
            <a:extLst>
              <a:ext uri="{FF2B5EF4-FFF2-40B4-BE49-F238E27FC236}">
                <a16:creationId xmlns:a16="http://schemas.microsoft.com/office/drawing/2014/main" id="{AC0533FE-1C08-5676-133C-A9701C24E533}"/>
              </a:ext>
            </a:extLst>
          </p:cNvPr>
          <p:cNvSpPr txBox="1"/>
          <p:nvPr/>
        </p:nvSpPr>
        <p:spPr>
          <a:xfrm>
            <a:off x="1371600" y="5334000"/>
            <a:ext cx="9525000" cy="646331"/>
          </a:xfrm>
          <a:prstGeom prst="rect">
            <a:avLst/>
          </a:prstGeom>
          <a:solidFill>
            <a:schemeClr val="bg2"/>
          </a:solidFill>
        </p:spPr>
        <p:txBody>
          <a:bodyPr wrap="square" rtlCol="0">
            <a:spAutoFit/>
          </a:bodyPr>
          <a:lstStyle/>
          <a:p>
            <a:r>
              <a:rPr lang="en-US" i="1" dirty="0"/>
              <a:t>Using the income information from the previous slide, we listed the total annual income ($28,116) in the PC section, even though part of that belonged to the SC.</a:t>
            </a:r>
          </a:p>
        </p:txBody>
      </p:sp>
      <p:sp>
        <p:nvSpPr>
          <p:cNvPr id="5" name="Arrow: Left 4">
            <a:extLst>
              <a:ext uri="{FF2B5EF4-FFF2-40B4-BE49-F238E27FC236}">
                <a16:creationId xmlns:a16="http://schemas.microsoft.com/office/drawing/2014/main" id="{AB43EBF3-2F75-46EE-48F8-03F2A9FA4040}"/>
              </a:ext>
            </a:extLst>
          </p:cNvPr>
          <p:cNvSpPr/>
          <p:nvPr/>
        </p:nvSpPr>
        <p:spPr>
          <a:xfrm rot="13374122">
            <a:off x="5348629" y="1755978"/>
            <a:ext cx="1570941" cy="269381"/>
          </a:xfrm>
          <a:prstGeom prst="leftArrow">
            <a:avLst>
              <a:gd name="adj1" fmla="val 27298"/>
              <a:gd name="adj2" fmla="val 7606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24C74EDB-6146-9462-F5E5-53209BA3B66F}"/>
              </a:ext>
            </a:extLst>
          </p:cNvPr>
          <p:cNvSpPr/>
          <p:nvPr/>
        </p:nvSpPr>
        <p:spPr>
          <a:xfrm>
            <a:off x="8552689" y="2219239"/>
            <a:ext cx="2209800" cy="609600"/>
          </a:xfrm>
          <a:prstGeom prst="mathMultiply">
            <a:avLst>
              <a:gd name="adj1" fmla="val 633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709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2" presetClass="entr" presetSubtype="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1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79831-1007-0BED-107C-E739072D337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E08060-4925-6A37-4A0C-965511B30496}"/>
              </a:ext>
            </a:extLst>
          </p:cNvPr>
          <p:cNvPicPr>
            <a:picLocks noChangeAspect="1"/>
          </p:cNvPicPr>
          <p:nvPr/>
        </p:nvPicPr>
        <p:blipFill>
          <a:blip r:embed="rId3"/>
          <a:stretch>
            <a:fillRect/>
          </a:stretch>
        </p:blipFill>
        <p:spPr>
          <a:xfrm>
            <a:off x="1081668" y="194310"/>
            <a:ext cx="10080703" cy="6663690"/>
          </a:xfrm>
          <a:prstGeom prst="rect">
            <a:avLst/>
          </a:prstGeom>
        </p:spPr>
      </p:pic>
      <p:sp>
        <p:nvSpPr>
          <p:cNvPr id="7" name="TextBox 6">
            <a:extLst>
              <a:ext uri="{FF2B5EF4-FFF2-40B4-BE49-F238E27FC236}">
                <a16:creationId xmlns:a16="http://schemas.microsoft.com/office/drawing/2014/main" id="{E69E360C-54F3-F5B1-B2CD-5D2984A2178E}"/>
              </a:ext>
            </a:extLst>
          </p:cNvPr>
          <p:cNvSpPr txBox="1"/>
          <p:nvPr/>
        </p:nvSpPr>
        <p:spPr>
          <a:xfrm>
            <a:off x="2548647" y="651753"/>
            <a:ext cx="2081719" cy="338554"/>
          </a:xfrm>
          <a:prstGeom prst="rect">
            <a:avLst/>
          </a:prstGeom>
          <a:noFill/>
        </p:spPr>
        <p:txBody>
          <a:bodyPr wrap="square" rtlCol="0">
            <a:spAutoFit/>
          </a:bodyPr>
          <a:lstStyle/>
          <a:p>
            <a:r>
              <a:rPr lang="en-US" sz="1600" dirty="0">
                <a:solidFill>
                  <a:schemeClr val="accent6"/>
                </a:solidFill>
              </a:rPr>
              <a:t>Michael Scott</a:t>
            </a:r>
          </a:p>
        </p:txBody>
      </p:sp>
      <p:sp>
        <p:nvSpPr>
          <p:cNvPr id="8" name="TextBox 7">
            <a:extLst>
              <a:ext uri="{FF2B5EF4-FFF2-40B4-BE49-F238E27FC236}">
                <a16:creationId xmlns:a16="http://schemas.microsoft.com/office/drawing/2014/main" id="{5DD2C6EA-677F-729F-622E-7D8F18280925}"/>
              </a:ext>
            </a:extLst>
          </p:cNvPr>
          <p:cNvSpPr txBox="1"/>
          <p:nvPr/>
        </p:nvSpPr>
        <p:spPr>
          <a:xfrm>
            <a:off x="2548646" y="1000034"/>
            <a:ext cx="2081719" cy="338554"/>
          </a:xfrm>
          <a:prstGeom prst="rect">
            <a:avLst/>
          </a:prstGeom>
          <a:noFill/>
        </p:spPr>
        <p:txBody>
          <a:bodyPr wrap="square" rtlCol="0">
            <a:spAutoFit/>
          </a:bodyPr>
          <a:lstStyle/>
          <a:p>
            <a:r>
              <a:rPr lang="en-US" sz="1600" dirty="0">
                <a:solidFill>
                  <a:schemeClr val="accent6"/>
                </a:solidFill>
              </a:rPr>
              <a:t>02-29-21</a:t>
            </a:r>
          </a:p>
        </p:txBody>
      </p:sp>
      <p:pic>
        <p:nvPicPr>
          <p:cNvPr id="9" name="Picture 2" descr="C:\Documents and Settings\tjenkins\Local Settings\Temporary Internet Files\Content.IE5\A5S7Y3U9\MC900434713[1].wmf">
            <a:extLst>
              <a:ext uri="{FF2B5EF4-FFF2-40B4-BE49-F238E27FC236}">
                <a16:creationId xmlns:a16="http://schemas.microsoft.com/office/drawing/2014/main" id="{FFA0A21E-3F80-1851-131D-FCFA71245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135" y="1338588"/>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Documents and Settings\tjenkins\Local Settings\Temporary Internet Files\Content.IE5\A5S7Y3U9\MC900434713[1].wmf">
            <a:extLst>
              <a:ext uri="{FF2B5EF4-FFF2-40B4-BE49-F238E27FC236}">
                <a16:creationId xmlns:a16="http://schemas.microsoft.com/office/drawing/2014/main" id="{FCEDBD42-2347-F884-CBD9-D890BCCC4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3354" y="1169311"/>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9887D886-83E3-98C9-FE6D-FCFE1FF10425}"/>
              </a:ext>
            </a:extLst>
          </p:cNvPr>
          <p:cNvSpPr txBox="1"/>
          <p:nvPr/>
        </p:nvSpPr>
        <p:spPr>
          <a:xfrm>
            <a:off x="1251625" y="3140322"/>
            <a:ext cx="2081719" cy="338554"/>
          </a:xfrm>
          <a:prstGeom prst="rect">
            <a:avLst/>
          </a:prstGeom>
          <a:noFill/>
        </p:spPr>
        <p:txBody>
          <a:bodyPr wrap="square" rtlCol="0">
            <a:spAutoFit/>
          </a:bodyPr>
          <a:lstStyle/>
          <a:p>
            <a:r>
              <a:rPr lang="en-US" sz="1600" dirty="0">
                <a:solidFill>
                  <a:schemeClr val="accent6"/>
                </a:solidFill>
              </a:rPr>
              <a:t>Randy Scott</a:t>
            </a:r>
          </a:p>
        </p:txBody>
      </p:sp>
      <p:sp>
        <p:nvSpPr>
          <p:cNvPr id="12" name="TextBox 11">
            <a:extLst>
              <a:ext uri="{FF2B5EF4-FFF2-40B4-BE49-F238E27FC236}">
                <a16:creationId xmlns:a16="http://schemas.microsoft.com/office/drawing/2014/main" id="{44AA6D7A-B3B8-E8A1-5AD1-244DF74D424A}"/>
              </a:ext>
            </a:extLst>
          </p:cNvPr>
          <p:cNvSpPr txBox="1"/>
          <p:nvPr/>
        </p:nvSpPr>
        <p:spPr>
          <a:xfrm>
            <a:off x="3139907" y="3187601"/>
            <a:ext cx="2081719" cy="338554"/>
          </a:xfrm>
          <a:prstGeom prst="rect">
            <a:avLst/>
          </a:prstGeom>
          <a:noFill/>
        </p:spPr>
        <p:txBody>
          <a:bodyPr wrap="square" rtlCol="0">
            <a:spAutoFit/>
          </a:bodyPr>
          <a:lstStyle/>
          <a:p>
            <a:r>
              <a:rPr lang="en-US" sz="1600" dirty="0">
                <a:solidFill>
                  <a:schemeClr val="accent6"/>
                </a:solidFill>
              </a:rPr>
              <a:t>$475</a:t>
            </a:r>
          </a:p>
        </p:txBody>
      </p:sp>
      <p:pic>
        <p:nvPicPr>
          <p:cNvPr id="13" name="Picture 2" descr="C:\Documents and Settings\tjenkins\Local Settings\Temporary Internet Files\Content.IE5\A5S7Y3U9\MC900434713[1].wmf">
            <a:extLst>
              <a:ext uri="{FF2B5EF4-FFF2-40B4-BE49-F238E27FC236}">
                <a16:creationId xmlns:a16="http://schemas.microsoft.com/office/drawing/2014/main" id="{54B55D91-F3C9-9721-DE1B-8D3A08EAA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365" y="2894973"/>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Documents and Settings\tjenkins\Local Settings\Temporary Internet Files\Content.IE5\A5S7Y3U9\MC900434713[1].wmf">
            <a:extLst>
              <a:ext uri="{FF2B5EF4-FFF2-40B4-BE49-F238E27FC236}">
                <a16:creationId xmlns:a16="http://schemas.microsoft.com/office/drawing/2014/main" id="{0D3204A7-75B5-81F1-939D-361DAA75B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684" y="2921247"/>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D25010E-DF19-8A25-F8EF-807994EC6FB2}"/>
              </a:ext>
            </a:extLst>
          </p:cNvPr>
          <p:cNvSpPr txBox="1"/>
          <p:nvPr/>
        </p:nvSpPr>
        <p:spPr>
          <a:xfrm>
            <a:off x="9090939" y="3146978"/>
            <a:ext cx="442168" cy="338554"/>
          </a:xfrm>
          <a:prstGeom prst="rect">
            <a:avLst/>
          </a:prstGeom>
          <a:noFill/>
        </p:spPr>
        <p:txBody>
          <a:bodyPr wrap="square" rtlCol="0">
            <a:spAutoFit/>
          </a:bodyPr>
          <a:lstStyle/>
          <a:p>
            <a:r>
              <a:rPr lang="en-US" sz="1600" dirty="0">
                <a:solidFill>
                  <a:schemeClr val="accent6"/>
                </a:solidFill>
              </a:rPr>
              <a:t>1</a:t>
            </a:r>
          </a:p>
        </p:txBody>
      </p:sp>
      <p:sp>
        <p:nvSpPr>
          <p:cNvPr id="16" name="TextBox 15">
            <a:extLst>
              <a:ext uri="{FF2B5EF4-FFF2-40B4-BE49-F238E27FC236}">
                <a16:creationId xmlns:a16="http://schemas.microsoft.com/office/drawing/2014/main" id="{597B0CC4-226A-B230-4B0A-3B8BCC4ADABC}"/>
              </a:ext>
            </a:extLst>
          </p:cNvPr>
          <p:cNvSpPr txBox="1"/>
          <p:nvPr/>
        </p:nvSpPr>
        <p:spPr>
          <a:xfrm>
            <a:off x="10107535" y="3146978"/>
            <a:ext cx="926810" cy="338554"/>
          </a:xfrm>
          <a:prstGeom prst="rect">
            <a:avLst/>
          </a:prstGeom>
          <a:noFill/>
        </p:spPr>
        <p:txBody>
          <a:bodyPr wrap="square" rtlCol="0">
            <a:spAutoFit/>
          </a:bodyPr>
          <a:lstStyle/>
          <a:p>
            <a:r>
              <a:rPr lang="en-US" sz="1600" dirty="0">
                <a:solidFill>
                  <a:schemeClr val="accent6"/>
                </a:solidFill>
              </a:rPr>
              <a:t>$24,700</a:t>
            </a:r>
          </a:p>
        </p:txBody>
      </p:sp>
      <p:sp>
        <p:nvSpPr>
          <p:cNvPr id="17" name="TextBox 16">
            <a:extLst>
              <a:ext uri="{FF2B5EF4-FFF2-40B4-BE49-F238E27FC236}">
                <a16:creationId xmlns:a16="http://schemas.microsoft.com/office/drawing/2014/main" id="{84930F47-E345-9D4A-C947-C056623E8595}"/>
              </a:ext>
            </a:extLst>
          </p:cNvPr>
          <p:cNvSpPr txBox="1"/>
          <p:nvPr/>
        </p:nvSpPr>
        <p:spPr>
          <a:xfrm>
            <a:off x="1251625" y="3606607"/>
            <a:ext cx="2081719" cy="338554"/>
          </a:xfrm>
          <a:prstGeom prst="rect">
            <a:avLst/>
          </a:prstGeom>
          <a:noFill/>
        </p:spPr>
        <p:txBody>
          <a:bodyPr wrap="square" rtlCol="0">
            <a:spAutoFit/>
          </a:bodyPr>
          <a:lstStyle/>
          <a:p>
            <a:r>
              <a:rPr lang="en-US" sz="1600" dirty="0">
                <a:solidFill>
                  <a:schemeClr val="accent6"/>
                </a:solidFill>
              </a:rPr>
              <a:t>Miranda Scott</a:t>
            </a:r>
          </a:p>
        </p:txBody>
      </p:sp>
      <p:sp>
        <p:nvSpPr>
          <p:cNvPr id="18" name="TextBox 17">
            <a:extLst>
              <a:ext uri="{FF2B5EF4-FFF2-40B4-BE49-F238E27FC236}">
                <a16:creationId xmlns:a16="http://schemas.microsoft.com/office/drawing/2014/main" id="{120B3514-5637-E4FA-DD35-85268BB23423}"/>
              </a:ext>
            </a:extLst>
          </p:cNvPr>
          <p:cNvSpPr txBox="1"/>
          <p:nvPr/>
        </p:nvSpPr>
        <p:spPr>
          <a:xfrm>
            <a:off x="3139907" y="3606607"/>
            <a:ext cx="2081719" cy="338554"/>
          </a:xfrm>
          <a:prstGeom prst="rect">
            <a:avLst/>
          </a:prstGeom>
          <a:noFill/>
        </p:spPr>
        <p:txBody>
          <a:bodyPr wrap="square" rtlCol="0">
            <a:spAutoFit/>
          </a:bodyPr>
          <a:lstStyle/>
          <a:p>
            <a:r>
              <a:rPr lang="en-US" sz="1600" dirty="0">
                <a:solidFill>
                  <a:schemeClr val="accent6"/>
                </a:solidFill>
              </a:rPr>
              <a:t>$250</a:t>
            </a:r>
          </a:p>
        </p:txBody>
      </p:sp>
      <p:pic>
        <p:nvPicPr>
          <p:cNvPr id="19" name="Picture 2" descr="C:\Documents and Settings\tjenkins\Local Settings\Temporary Internet Files\Content.IE5\A5S7Y3U9\MC900434713[1].wmf">
            <a:extLst>
              <a:ext uri="{FF2B5EF4-FFF2-40B4-BE49-F238E27FC236}">
                <a16:creationId xmlns:a16="http://schemas.microsoft.com/office/drawing/2014/main" id="{CDD2819C-B3B9-68C1-26E4-B08C35C30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980" y="3377642"/>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Documents and Settings\tjenkins\Local Settings\Temporary Internet Files\Content.IE5\A5S7Y3U9\MC900434713[1].wmf">
            <a:extLst>
              <a:ext uri="{FF2B5EF4-FFF2-40B4-BE49-F238E27FC236}">
                <a16:creationId xmlns:a16="http://schemas.microsoft.com/office/drawing/2014/main" id="{4B222934-1226-8EB0-1948-45B63E0A4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287" y="3630908"/>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3B9C2DEA-A525-6941-FA16-812BECF03798}"/>
              </a:ext>
            </a:extLst>
          </p:cNvPr>
          <p:cNvSpPr txBox="1"/>
          <p:nvPr/>
        </p:nvSpPr>
        <p:spPr>
          <a:xfrm>
            <a:off x="9084770" y="3596717"/>
            <a:ext cx="442168" cy="338554"/>
          </a:xfrm>
          <a:prstGeom prst="rect">
            <a:avLst/>
          </a:prstGeom>
          <a:noFill/>
        </p:spPr>
        <p:txBody>
          <a:bodyPr wrap="square" rtlCol="0">
            <a:spAutoFit/>
          </a:bodyPr>
          <a:lstStyle/>
          <a:p>
            <a:r>
              <a:rPr lang="en-US" sz="1600" dirty="0">
                <a:solidFill>
                  <a:schemeClr val="accent6"/>
                </a:solidFill>
              </a:rPr>
              <a:t>3</a:t>
            </a:r>
          </a:p>
        </p:txBody>
      </p:sp>
      <p:sp>
        <p:nvSpPr>
          <p:cNvPr id="22" name="TextBox 21">
            <a:extLst>
              <a:ext uri="{FF2B5EF4-FFF2-40B4-BE49-F238E27FC236}">
                <a16:creationId xmlns:a16="http://schemas.microsoft.com/office/drawing/2014/main" id="{97C62337-5D19-22B5-29F3-7BA99A7683E8}"/>
              </a:ext>
            </a:extLst>
          </p:cNvPr>
          <p:cNvSpPr txBox="1"/>
          <p:nvPr/>
        </p:nvSpPr>
        <p:spPr>
          <a:xfrm>
            <a:off x="10228328" y="3571169"/>
            <a:ext cx="926810" cy="338554"/>
          </a:xfrm>
          <a:prstGeom prst="rect">
            <a:avLst/>
          </a:prstGeom>
          <a:noFill/>
        </p:spPr>
        <p:txBody>
          <a:bodyPr wrap="square" rtlCol="0">
            <a:spAutoFit/>
          </a:bodyPr>
          <a:lstStyle/>
          <a:p>
            <a:r>
              <a:rPr lang="en-US" sz="1600" dirty="0">
                <a:solidFill>
                  <a:schemeClr val="accent6"/>
                </a:solidFill>
              </a:rPr>
              <a:t>$6,500</a:t>
            </a:r>
          </a:p>
        </p:txBody>
      </p:sp>
      <p:sp>
        <p:nvSpPr>
          <p:cNvPr id="23" name="TextBox 22">
            <a:extLst>
              <a:ext uri="{FF2B5EF4-FFF2-40B4-BE49-F238E27FC236}">
                <a16:creationId xmlns:a16="http://schemas.microsoft.com/office/drawing/2014/main" id="{6B6D7BB9-D735-90B9-406C-ACC35019B7BB}"/>
              </a:ext>
            </a:extLst>
          </p:cNvPr>
          <p:cNvSpPr txBox="1"/>
          <p:nvPr/>
        </p:nvSpPr>
        <p:spPr>
          <a:xfrm>
            <a:off x="10096847" y="4816434"/>
            <a:ext cx="926810" cy="338554"/>
          </a:xfrm>
          <a:prstGeom prst="rect">
            <a:avLst/>
          </a:prstGeom>
          <a:noFill/>
        </p:spPr>
        <p:txBody>
          <a:bodyPr wrap="square" rtlCol="0">
            <a:spAutoFit/>
          </a:bodyPr>
          <a:lstStyle/>
          <a:p>
            <a:r>
              <a:rPr lang="en-US" sz="1600" dirty="0">
                <a:solidFill>
                  <a:schemeClr val="accent6"/>
                </a:solidFill>
              </a:rPr>
              <a:t>$31,200</a:t>
            </a:r>
          </a:p>
        </p:txBody>
      </p:sp>
      <p:sp>
        <p:nvSpPr>
          <p:cNvPr id="24" name="TextBox 23">
            <a:extLst>
              <a:ext uri="{FF2B5EF4-FFF2-40B4-BE49-F238E27FC236}">
                <a16:creationId xmlns:a16="http://schemas.microsoft.com/office/drawing/2014/main" id="{4739BB8E-CB1E-1891-EB66-C4F66E1D454D}"/>
              </a:ext>
            </a:extLst>
          </p:cNvPr>
          <p:cNvSpPr txBox="1"/>
          <p:nvPr/>
        </p:nvSpPr>
        <p:spPr>
          <a:xfrm>
            <a:off x="1926356" y="5063026"/>
            <a:ext cx="926810" cy="338554"/>
          </a:xfrm>
          <a:prstGeom prst="rect">
            <a:avLst/>
          </a:prstGeom>
          <a:noFill/>
        </p:spPr>
        <p:txBody>
          <a:bodyPr wrap="square" rtlCol="0">
            <a:spAutoFit/>
          </a:bodyPr>
          <a:lstStyle/>
          <a:p>
            <a:r>
              <a:rPr lang="en-US" sz="1600" dirty="0">
                <a:solidFill>
                  <a:schemeClr val="accent6"/>
                </a:solidFill>
              </a:rPr>
              <a:t>3</a:t>
            </a:r>
          </a:p>
        </p:txBody>
      </p:sp>
      <p:sp>
        <p:nvSpPr>
          <p:cNvPr id="25" name="TextBox 24">
            <a:extLst>
              <a:ext uri="{FF2B5EF4-FFF2-40B4-BE49-F238E27FC236}">
                <a16:creationId xmlns:a16="http://schemas.microsoft.com/office/drawing/2014/main" id="{2785D9B8-1733-6292-C6DF-4980DF20ADB1}"/>
              </a:ext>
            </a:extLst>
          </p:cNvPr>
          <p:cNvSpPr txBox="1"/>
          <p:nvPr/>
        </p:nvSpPr>
        <p:spPr>
          <a:xfrm>
            <a:off x="1718553" y="6414035"/>
            <a:ext cx="2081719" cy="338554"/>
          </a:xfrm>
          <a:prstGeom prst="rect">
            <a:avLst/>
          </a:prstGeom>
          <a:noFill/>
        </p:spPr>
        <p:txBody>
          <a:bodyPr wrap="square" rtlCol="0">
            <a:spAutoFit/>
          </a:bodyPr>
          <a:lstStyle/>
          <a:p>
            <a:r>
              <a:rPr lang="en-US" sz="1600" dirty="0">
                <a:solidFill>
                  <a:schemeClr val="accent6"/>
                </a:solidFill>
              </a:rPr>
              <a:t>Rhonda Newman</a:t>
            </a:r>
          </a:p>
        </p:txBody>
      </p:sp>
      <p:sp>
        <p:nvSpPr>
          <p:cNvPr id="26" name="TextBox 25">
            <a:extLst>
              <a:ext uri="{FF2B5EF4-FFF2-40B4-BE49-F238E27FC236}">
                <a16:creationId xmlns:a16="http://schemas.microsoft.com/office/drawing/2014/main" id="{44B1C65C-8D90-A90E-E4B1-CDABAC611460}"/>
              </a:ext>
            </a:extLst>
          </p:cNvPr>
          <p:cNvSpPr txBox="1"/>
          <p:nvPr/>
        </p:nvSpPr>
        <p:spPr>
          <a:xfrm>
            <a:off x="5768503" y="6414035"/>
            <a:ext cx="2081719" cy="338554"/>
          </a:xfrm>
          <a:prstGeom prst="rect">
            <a:avLst/>
          </a:prstGeom>
          <a:noFill/>
        </p:spPr>
        <p:txBody>
          <a:bodyPr wrap="square" rtlCol="0">
            <a:spAutoFit/>
          </a:bodyPr>
          <a:lstStyle/>
          <a:p>
            <a:r>
              <a:rPr lang="en-US" sz="1600" dirty="0">
                <a:solidFill>
                  <a:schemeClr val="accent6"/>
                </a:solidFill>
              </a:rPr>
              <a:t>3/18/25</a:t>
            </a:r>
          </a:p>
        </p:txBody>
      </p:sp>
      <p:sp>
        <p:nvSpPr>
          <p:cNvPr id="2" name="TextBox 1">
            <a:extLst>
              <a:ext uri="{FF2B5EF4-FFF2-40B4-BE49-F238E27FC236}">
                <a16:creationId xmlns:a16="http://schemas.microsoft.com/office/drawing/2014/main" id="{741CFB30-7457-9F28-FAD5-68DB33EB242E}"/>
              </a:ext>
            </a:extLst>
          </p:cNvPr>
          <p:cNvSpPr txBox="1"/>
          <p:nvPr/>
        </p:nvSpPr>
        <p:spPr>
          <a:xfrm>
            <a:off x="10202572" y="5071348"/>
            <a:ext cx="926810" cy="338554"/>
          </a:xfrm>
          <a:prstGeom prst="rect">
            <a:avLst/>
          </a:prstGeom>
          <a:noFill/>
        </p:spPr>
        <p:txBody>
          <a:bodyPr wrap="square" rtlCol="0">
            <a:spAutoFit/>
          </a:bodyPr>
          <a:lstStyle/>
          <a:p>
            <a:r>
              <a:rPr lang="en-US" sz="1600" dirty="0">
                <a:solidFill>
                  <a:srgbClr val="FF0000"/>
                </a:solidFill>
              </a:rPr>
              <a:t>$3,084</a:t>
            </a:r>
          </a:p>
        </p:txBody>
      </p:sp>
      <p:sp>
        <p:nvSpPr>
          <p:cNvPr id="3" name="TextBox 2">
            <a:extLst>
              <a:ext uri="{FF2B5EF4-FFF2-40B4-BE49-F238E27FC236}">
                <a16:creationId xmlns:a16="http://schemas.microsoft.com/office/drawing/2014/main" id="{76C9B431-2EDB-3E6F-E80A-81C6F549FDFD}"/>
              </a:ext>
            </a:extLst>
          </p:cNvPr>
          <p:cNvSpPr txBox="1"/>
          <p:nvPr/>
        </p:nvSpPr>
        <p:spPr>
          <a:xfrm>
            <a:off x="10107534" y="5345102"/>
            <a:ext cx="1021848" cy="338554"/>
          </a:xfrm>
          <a:prstGeom prst="rect">
            <a:avLst/>
          </a:prstGeom>
          <a:solidFill>
            <a:schemeClr val="bg1"/>
          </a:solidFill>
        </p:spPr>
        <p:txBody>
          <a:bodyPr wrap="square" rtlCol="0">
            <a:spAutoFit/>
          </a:bodyPr>
          <a:lstStyle/>
          <a:p>
            <a:r>
              <a:rPr lang="en-US" sz="1600" b="1" dirty="0"/>
              <a:t>$28,116</a:t>
            </a:r>
          </a:p>
        </p:txBody>
      </p:sp>
      <p:pic>
        <p:nvPicPr>
          <p:cNvPr id="6" name="Picture 2" descr="C:\Documents and Settings\tjenkins\Local Settings\Temporary Internet Files\Content.IE5\A5S7Y3U9\MC900434713[1].wmf">
            <a:extLst>
              <a:ext uri="{FF2B5EF4-FFF2-40B4-BE49-F238E27FC236}">
                <a16:creationId xmlns:a16="http://schemas.microsoft.com/office/drawing/2014/main" id="{49BDFA16-555F-667F-C8EB-EFFEA379F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1078" y="5574118"/>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23CB2B23-D7F5-286E-AE77-9D8B8553AEC3}"/>
              </a:ext>
            </a:extLst>
          </p:cNvPr>
          <p:cNvSpPr/>
          <p:nvPr/>
        </p:nvSpPr>
        <p:spPr>
          <a:xfrm>
            <a:off x="1947698" y="3023343"/>
            <a:ext cx="8927689" cy="216211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defTabSz="1219170">
              <a:buClr>
                <a:srgbClr val="000000"/>
              </a:buClr>
              <a:buFont typeface="Arial" panose="020B0604020202020204" pitchFamily="34" charset="0"/>
              <a:buChar char="•"/>
            </a:pPr>
            <a:r>
              <a:rPr lang="en-US" sz="1867" kern="0" dirty="0">
                <a:solidFill>
                  <a:srgbClr val="FFFFFF"/>
                </a:solidFill>
                <a:latin typeface="Arial"/>
                <a:sym typeface="Arial"/>
              </a:rPr>
              <a:t>If you are filling out an application </a:t>
            </a:r>
            <a:r>
              <a:rPr lang="en-US" sz="1867" u="sng" kern="0" dirty="0">
                <a:solidFill>
                  <a:srgbClr val="FFFFFF"/>
                </a:solidFill>
                <a:latin typeface="Arial"/>
                <a:sym typeface="Arial"/>
              </a:rPr>
              <a:t>before the school year begins </a:t>
            </a:r>
            <a:r>
              <a:rPr lang="en-US" sz="1867" kern="0" dirty="0">
                <a:solidFill>
                  <a:srgbClr val="FFFFFF"/>
                </a:solidFill>
                <a:latin typeface="Arial"/>
                <a:sym typeface="Arial"/>
              </a:rPr>
              <a:t>for a child that </a:t>
            </a:r>
            <a:r>
              <a:rPr lang="en-US" sz="1867" kern="0" dirty="0">
                <a:solidFill>
                  <a:srgbClr val="FFFF00"/>
                </a:solidFill>
                <a:latin typeface="Arial"/>
                <a:sym typeface="Arial"/>
              </a:rPr>
              <a:t>will</a:t>
            </a:r>
            <a:r>
              <a:rPr lang="en-US" sz="1867" kern="0" dirty="0">
                <a:solidFill>
                  <a:srgbClr val="FFFFFF"/>
                </a:solidFill>
                <a:latin typeface="Arial"/>
                <a:sym typeface="Arial"/>
              </a:rPr>
              <a:t> be 3 years old by 8/1/25, select “</a:t>
            </a:r>
            <a:r>
              <a:rPr lang="en-US" sz="1867" b="1" kern="0" dirty="0">
                <a:solidFill>
                  <a:srgbClr val="FFFFFF"/>
                </a:solidFill>
                <a:latin typeface="Arial"/>
                <a:sym typeface="Arial"/>
              </a:rPr>
              <a:t>YES</a:t>
            </a:r>
            <a:r>
              <a:rPr lang="en-US" sz="1867" kern="0" dirty="0">
                <a:solidFill>
                  <a:srgbClr val="FFFFFF"/>
                </a:solidFill>
                <a:latin typeface="Arial"/>
                <a:sym typeface="Arial"/>
              </a:rPr>
              <a:t>”.</a:t>
            </a:r>
          </a:p>
          <a:p>
            <a:pPr marL="342900" indent="-342900" defTabSz="1219170">
              <a:buClr>
                <a:srgbClr val="000000"/>
              </a:buClr>
              <a:buFont typeface="Arial" panose="020B0604020202020204" pitchFamily="34" charset="0"/>
              <a:buChar char="•"/>
            </a:pPr>
            <a:r>
              <a:rPr lang="en-US" sz="1867" kern="0" dirty="0">
                <a:solidFill>
                  <a:srgbClr val="FFFFFF"/>
                </a:solidFill>
                <a:sym typeface="Arial"/>
              </a:rPr>
              <a:t>If you are filling out an application </a:t>
            </a:r>
            <a:r>
              <a:rPr lang="en-US" sz="1867" u="sng" kern="0" dirty="0">
                <a:solidFill>
                  <a:srgbClr val="FFFFFF"/>
                </a:solidFill>
                <a:sym typeface="Arial"/>
              </a:rPr>
              <a:t>before the school year begins </a:t>
            </a:r>
            <a:r>
              <a:rPr lang="en-US" sz="1867" kern="0" dirty="0">
                <a:solidFill>
                  <a:srgbClr val="FFFFFF"/>
                </a:solidFill>
                <a:sym typeface="Arial"/>
              </a:rPr>
              <a:t>for a child that </a:t>
            </a:r>
            <a:r>
              <a:rPr lang="en-US" sz="1867" kern="0" dirty="0">
                <a:solidFill>
                  <a:srgbClr val="FFFF00"/>
                </a:solidFill>
                <a:sym typeface="Arial"/>
              </a:rPr>
              <a:t>will not </a:t>
            </a:r>
            <a:r>
              <a:rPr lang="en-US" sz="1867" kern="0" dirty="0">
                <a:solidFill>
                  <a:srgbClr val="FFFFFF"/>
                </a:solidFill>
                <a:sym typeface="Arial"/>
              </a:rPr>
              <a:t>be 3 years old by 8/1/25, select “</a:t>
            </a:r>
            <a:r>
              <a:rPr lang="en-US" sz="1867" b="1" kern="0" dirty="0">
                <a:solidFill>
                  <a:srgbClr val="FFFFFF"/>
                </a:solidFill>
                <a:sym typeface="Arial"/>
              </a:rPr>
              <a:t>NO</a:t>
            </a:r>
            <a:r>
              <a:rPr lang="en-US" sz="1867" kern="0" dirty="0">
                <a:solidFill>
                  <a:srgbClr val="FFFFFF"/>
                </a:solidFill>
                <a:sym typeface="Arial"/>
              </a:rPr>
              <a:t>”.</a:t>
            </a:r>
          </a:p>
          <a:p>
            <a:pPr marL="342900" indent="-342900" defTabSz="1219170">
              <a:buClr>
                <a:srgbClr val="000000"/>
              </a:buClr>
              <a:buFont typeface="Arial" panose="020B0604020202020204" pitchFamily="34" charset="0"/>
              <a:buChar char="•"/>
            </a:pPr>
            <a:r>
              <a:rPr lang="en-US" sz="1867" kern="0" dirty="0">
                <a:solidFill>
                  <a:srgbClr val="FFFFFF"/>
                </a:solidFill>
                <a:latin typeface="Arial"/>
                <a:sym typeface="Arial"/>
              </a:rPr>
              <a:t>If you are filling out an application on </a:t>
            </a:r>
            <a:r>
              <a:rPr lang="en-US" sz="1867" u="sng" kern="0" dirty="0">
                <a:solidFill>
                  <a:srgbClr val="FFFFFF"/>
                </a:solidFill>
                <a:latin typeface="Arial"/>
                <a:sym typeface="Arial"/>
              </a:rPr>
              <a:t>any day during the school year </a:t>
            </a:r>
            <a:r>
              <a:rPr lang="en-US" sz="1867" kern="0" dirty="0">
                <a:solidFill>
                  <a:srgbClr val="FFFFFF"/>
                </a:solidFill>
                <a:latin typeface="Arial"/>
                <a:sym typeface="Arial"/>
              </a:rPr>
              <a:t>and he has already turned 3 years old, </a:t>
            </a:r>
            <a:r>
              <a:rPr lang="en-US" sz="1867" kern="0" dirty="0">
                <a:solidFill>
                  <a:srgbClr val="FFFFFF"/>
                </a:solidFill>
                <a:sym typeface="Arial"/>
              </a:rPr>
              <a:t>select “</a:t>
            </a:r>
            <a:r>
              <a:rPr lang="en-US" sz="1867" b="1" kern="0" dirty="0">
                <a:solidFill>
                  <a:srgbClr val="FFFFFF"/>
                </a:solidFill>
                <a:sym typeface="Arial"/>
              </a:rPr>
              <a:t>YES</a:t>
            </a:r>
            <a:r>
              <a:rPr lang="en-US" sz="1867" kern="0" dirty="0">
                <a:solidFill>
                  <a:srgbClr val="FFFFFF"/>
                </a:solidFill>
                <a:sym typeface="Arial"/>
              </a:rPr>
              <a:t>”.</a:t>
            </a:r>
          </a:p>
          <a:p>
            <a:pPr marL="342900" indent="-342900" defTabSz="1219170">
              <a:buClr>
                <a:srgbClr val="000000"/>
              </a:buClr>
              <a:buFont typeface="Arial" panose="020B0604020202020204" pitchFamily="34" charset="0"/>
              <a:buChar char="•"/>
            </a:pPr>
            <a:endParaRPr lang="en-US" sz="1867" kern="0" dirty="0">
              <a:solidFill>
                <a:srgbClr val="FFFFFF"/>
              </a:solidFill>
              <a:latin typeface="Arial"/>
              <a:sym typeface="Arial"/>
            </a:endParaRPr>
          </a:p>
        </p:txBody>
      </p:sp>
      <p:sp>
        <p:nvSpPr>
          <p:cNvPr id="28" name="Arrow: Left 27">
            <a:extLst>
              <a:ext uri="{FF2B5EF4-FFF2-40B4-BE49-F238E27FC236}">
                <a16:creationId xmlns:a16="http://schemas.microsoft.com/office/drawing/2014/main" id="{C3838AB1-6FBC-7E44-7506-460C192F1464}"/>
              </a:ext>
            </a:extLst>
          </p:cNvPr>
          <p:cNvSpPr/>
          <p:nvPr/>
        </p:nvSpPr>
        <p:spPr>
          <a:xfrm rot="7606396">
            <a:off x="7712008" y="2054999"/>
            <a:ext cx="2034528" cy="269381"/>
          </a:xfrm>
          <a:prstGeom prst="leftArrow">
            <a:avLst>
              <a:gd name="adj1" fmla="val 27298"/>
              <a:gd name="adj2" fmla="val 76060"/>
            </a:avLst>
          </a:prstGeom>
          <a:solidFill>
            <a:srgbClr val="C0504D"/>
          </a:solidFill>
          <a:ln w="25400" cap="flat" cmpd="sng" algn="ctr">
            <a:solidFill>
              <a:srgbClr val="C0504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23154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0EF0E-C5E0-308F-D071-08F3B20E337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F2CB445-8BEF-5E06-4B55-9EA7684A9303}"/>
              </a:ext>
            </a:extLst>
          </p:cNvPr>
          <p:cNvPicPr>
            <a:picLocks noChangeAspect="1"/>
          </p:cNvPicPr>
          <p:nvPr/>
        </p:nvPicPr>
        <p:blipFill>
          <a:blip r:embed="rId3"/>
          <a:stretch>
            <a:fillRect/>
          </a:stretch>
        </p:blipFill>
        <p:spPr>
          <a:xfrm>
            <a:off x="1081668" y="194310"/>
            <a:ext cx="10080703" cy="6663690"/>
          </a:xfrm>
          <a:prstGeom prst="rect">
            <a:avLst/>
          </a:prstGeom>
        </p:spPr>
      </p:pic>
      <p:sp>
        <p:nvSpPr>
          <p:cNvPr id="7" name="TextBox 6">
            <a:extLst>
              <a:ext uri="{FF2B5EF4-FFF2-40B4-BE49-F238E27FC236}">
                <a16:creationId xmlns:a16="http://schemas.microsoft.com/office/drawing/2014/main" id="{FD209E98-57E7-170B-1417-45EBA98FC223}"/>
              </a:ext>
            </a:extLst>
          </p:cNvPr>
          <p:cNvSpPr txBox="1"/>
          <p:nvPr/>
        </p:nvSpPr>
        <p:spPr>
          <a:xfrm>
            <a:off x="2548647" y="651753"/>
            <a:ext cx="2081719" cy="338554"/>
          </a:xfrm>
          <a:prstGeom prst="rect">
            <a:avLst/>
          </a:prstGeom>
          <a:noFill/>
        </p:spPr>
        <p:txBody>
          <a:bodyPr wrap="square" rtlCol="0">
            <a:spAutoFit/>
          </a:bodyPr>
          <a:lstStyle/>
          <a:p>
            <a:r>
              <a:rPr lang="en-US" sz="1600" dirty="0">
                <a:solidFill>
                  <a:schemeClr val="accent6"/>
                </a:solidFill>
              </a:rPr>
              <a:t>Michael Scott</a:t>
            </a:r>
          </a:p>
        </p:txBody>
      </p:sp>
      <p:sp>
        <p:nvSpPr>
          <p:cNvPr id="8" name="TextBox 7">
            <a:extLst>
              <a:ext uri="{FF2B5EF4-FFF2-40B4-BE49-F238E27FC236}">
                <a16:creationId xmlns:a16="http://schemas.microsoft.com/office/drawing/2014/main" id="{1032CD70-C027-1398-7EE5-D602747C212C}"/>
              </a:ext>
            </a:extLst>
          </p:cNvPr>
          <p:cNvSpPr txBox="1"/>
          <p:nvPr/>
        </p:nvSpPr>
        <p:spPr>
          <a:xfrm>
            <a:off x="2548646" y="1000034"/>
            <a:ext cx="2081719" cy="338554"/>
          </a:xfrm>
          <a:prstGeom prst="rect">
            <a:avLst/>
          </a:prstGeom>
          <a:noFill/>
        </p:spPr>
        <p:txBody>
          <a:bodyPr wrap="square" rtlCol="0">
            <a:spAutoFit/>
          </a:bodyPr>
          <a:lstStyle/>
          <a:p>
            <a:r>
              <a:rPr lang="en-US" sz="1600" dirty="0">
                <a:solidFill>
                  <a:schemeClr val="accent6"/>
                </a:solidFill>
              </a:rPr>
              <a:t>02-29-21</a:t>
            </a:r>
          </a:p>
        </p:txBody>
      </p:sp>
      <p:pic>
        <p:nvPicPr>
          <p:cNvPr id="9" name="Picture 2" descr="C:\Documents and Settings\tjenkins\Local Settings\Temporary Internet Files\Content.IE5\A5S7Y3U9\MC900434713[1].wmf">
            <a:extLst>
              <a:ext uri="{FF2B5EF4-FFF2-40B4-BE49-F238E27FC236}">
                <a16:creationId xmlns:a16="http://schemas.microsoft.com/office/drawing/2014/main" id="{3969CA53-4E2A-D97F-002A-479CD6663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135" y="1338588"/>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Documents and Settings\tjenkins\Local Settings\Temporary Internet Files\Content.IE5\A5S7Y3U9\MC900434713[1].wmf">
            <a:extLst>
              <a:ext uri="{FF2B5EF4-FFF2-40B4-BE49-F238E27FC236}">
                <a16:creationId xmlns:a16="http://schemas.microsoft.com/office/drawing/2014/main" id="{9DA3681F-268A-99F1-E1C4-7B090537E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3354" y="1169311"/>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8FA1867-57CC-E092-A789-B1D2B52DE372}"/>
              </a:ext>
            </a:extLst>
          </p:cNvPr>
          <p:cNvSpPr txBox="1"/>
          <p:nvPr/>
        </p:nvSpPr>
        <p:spPr>
          <a:xfrm>
            <a:off x="1251625" y="3140322"/>
            <a:ext cx="2081719" cy="338554"/>
          </a:xfrm>
          <a:prstGeom prst="rect">
            <a:avLst/>
          </a:prstGeom>
          <a:noFill/>
        </p:spPr>
        <p:txBody>
          <a:bodyPr wrap="square" rtlCol="0">
            <a:spAutoFit/>
          </a:bodyPr>
          <a:lstStyle/>
          <a:p>
            <a:r>
              <a:rPr lang="en-US" sz="1600" dirty="0">
                <a:solidFill>
                  <a:schemeClr val="accent6"/>
                </a:solidFill>
              </a:rPr>
              <a:t>Randy Scott</a:t>
            </a:r>
          </a:p>
        </p:txBody>
      </p:sp>
      <p:sp>
        <p:nvSpPr>
          <p:cNvPr id="12" name="TextBox 11">
            <a:extLst>
              <a:ext uri="{FF2B5EF4-FFF2-40B4-BE49-F238E27FC236}">
                <a16:creationId xmlns:a16="http://schemas.microsoft.com/office/drawing/2014/main" id="{263F8A3F-982F-62A3-C858-70FD311EEBB8}"/>
              </a:ext>
            </a:extLst>
          </p:cNvPr>
          <p:cNvSpPr txBox="1"/>
          <p:nvPr/>
        </p:nvSpPr>
        <p:spPr>
          <a:xfrm>
            <a:off x="3352394" y="3147517"/>
            <a:ext cx="2081719" cy="338554"/>
          </a:xfrm>
          <a:prstGeom prst="rect">
            <a:avLst/>
          </a:prstGeom>
          <a:noFill/>
        </p:spPr>
        <p:txBody>
          <a:bodyPr wrap="square" rtlCol="0">
            <a:spAutoFit/>
          </a:bodyPr>
          <a:lstStyle/>
          <a:p>
            <a:r>
              <a:rPr lang="en-US" sz="1600" dirty="0">
                <a:solidFill>
                  <a:schemeClr val="accent6"/>
                </a:solidFill>
              </a:rPr>
              <a:t>$0</a:t>
            </a:r>
          </a:p>
        </p:txBody>
      </p:sp>
      <p:sp>
        <p:nvSpPr>
          <p:cNvPr id="15" name="TextBox 14">
            <a:extLst>
              <a:ext uri="{FF2B5EF4-FFF2-40B4-BE49-F238E27FC236}">
                <a16:creationId xmlns:a16="http://schemas.microsoft.com/office/drawing/2014/main" id="{54A131FC-1BA1-5C78-3078-ADDBB4CC4DE6}"/>
              </a:ext>
            </a:extLst>
          </p:cNvPr>
          <p:cNvSpPr txBox="1"/>
          <p:nvPr/>
        </p:nvSpPr>
        <p:spPr>
          <a:xfrm>
            <a:off x="9090939" y="3146978"/>
            <a:ext cx="442168" cy="338554"/>
          </a:xfrm>
          <a:prstGeom prst="rect">
            <a:avLst/>
          </a:prstGeom>
          <a:noFill/>
        </p:spPr>
        <p:txBody>
          <a:bodyPr wrap="square" rtlCol="0">
            <a:spAutoFit/>
          </a:bodyPr>
          <a:lstStyle/>
          <a:p>
            <a:r>
              <a:rPr lang="en-US" sz="1600" dirty="0">
                <a:solidFill>
                  <a:schemeClr val="accent6"/>
                </a:solidFill>
              </a:rPr>
              <a:t>10</a:t>
            </a:r>
          </a:p>
        </p:txBody>
      </p:sp>
      <p:sp>
        <p:nvSpPr>
          <p:cNvPr id="16" name="TextBox 15">
            <a:extLst>
              <a:ext uri="{FF2B5EF4-FFF2-40B4-BE49-F238E27FC236}">
                <a16:creationId xmlns:a16="http://schemas.microsoft.com/office/drawing/2014/main" id="{F9B5C018-039E-CA30-4B9B-F342CF4F8B54}"/>
              </a:ext>
            </a:extLst>
          </p:cNvPr>
          <p:cNvSpPr txBox="1"/>
          <p:nvPr/>
        </p:nvSpPr>
        <p:spPr>
          <a:xfrm>
            <a:off x="10107535" y="3146978"/>
            <a:ext cx="926810" cy="338554"/>
          </a:xfrm>
          <a:prstGeom prst="rect">
            <a:avLst/>
          </a:prstGeom>
          <a:noFill/>
        </p:spPr>
        <p:txBody>
          <a:bodyPr wrap="square" rtlCol="0">
            <a:spAutoFit/>
          </a:bodyPr>
          <a:lstStyle/>
          <a:p>
            <a:r>
              <a:rPr lang="en-US" sz="1600" dirty="0">
                <a:solidFill>
                  <a:schemeClr val="accent6"/>
                </a:solidFill>
              </a:rPr>
              <a:t>$0</a:t>
            </a:r>
          </a:p>
        </p:txBody>
      </p:sp>
      <p:sp>
        <p:nvSpPr>
          <p:cNvPr id="23" name="TextBox 22">
            <a:extLst>
              <a:ext uri="{FF2B5EF4-FFF2-40B4-BE49-F238E27FC236}">
                <a16:creationId xmlns:a16="http://schemas.microsoft.com/office/drawing/2014/main" id="{F01D4F5C-5A5F-8FD6-1CA3-C16CC5288B69}"/>
              </a:ext>
            </a:extLst>
          </p:cNvPr>
          <p:cNvSpPr txBox="1"/>
          <p:nvPr/>
        </p:nvSpPr>
        <p:spPr>
          <a:xfrm>
            <a:off x="10096847" y="4816434"/>
            <a:ext cx="926810" cy="338554"/>
          </a:xfrm>
          <a:prstGeom prst="rect">
            <a:avLst/>
          </a:prstGeom>
          <a:noFill/>
        </p:spPr>
        <p:txBody>
          <a:bodyPr wrap="square" rtlCol="0">
            <a:spAutoFit/>
          </a:bodyPr>
          <a:lstStyle/>
          <a:p>
            <a:r>
              <a:rPr lang="en-US" sz="1600" dirty="0">
                <a:solidFill>
                  <a:schemeClr val="accent6"/>
                </a:solidFill>
              </a:rPr>
              <a:t>$0</a:t>
            </a:r>
          </a:p>
        </p:txBody>
      </p:sp>
      <p:sp>
        <p:nvSpPr>
          <p:cNvPr id="24" name="TextBox 23">
            <a:extLst>
              <a:ext uri="{FF2B5EF4-FFF2-40B4-BE49-F238E27FC236}">
                <a16:creationId xmlns:a16="http://schemas.microsoft.com/office/drawing/2014/main" id="{89CD8EEF-8530-FDE3-EC0A-CEFFCAD1A2AF}"/>
              </a:ext>
            </a:extLst>
          </p:cNvPr>
          <p:cNvSpPr txBox="1"/>
          <p:nvPr/>
        </p:nvSpPr>
        <p:spPr>
          <a:xfrm>
            <a:off x="1926356" y="5063026"/>
            <a:ext cx="926810" cy="338554"/>
          </a:xfrm>
          <a:prstGeom prst="rect">
            <a:avLst/>
          </a:prstGeom>
          <a:noFill/>
        </p:spPr>
        <p:txBody>
          <a:bodyPr wrap="square" rtlCol="0">
            <a:spAutoFit/>
          </a:bodyPr>
          <a:lstStyle/>
          <a:p>
            <a:r>
              <a:rPr lang="en-US" sz="1600" dirty="0">
                <a:solidFill>
                  <a:schemeClr val="accent6"/>
                </a:solidFill>
              </a:rPr>
              <a:t>3</a:t>
            </a:r>
          </a:p>
        </p:txBody>
      </p:sp>
      <p:sp>
        <p:nvSpPr>
          <p:cNvPr id="25" name="TextBox 24">
            <a:extLst>
              <a:ext uri="{FF2B5EF4-FFF2-40B4-BE49-F238E27FC236}">
                <a16:creationId xmlns:a16="http://schemas.microsoft.com/office/drawing/2014/main" id="{53B764F3-EFB0-B173-067B-6DC2BD4E41C6}"/>
              </a:ext>
            </a:extLst>
          </p:cNvPr>
          <p:cNvSpPr txBox="1"/>
          <p:nvPr/>
        </p:nvSpPr>
        <p:spPr>
          <a:xfrm>
            <a:off x="1718553" y="6414035"/>
            <a:ext cx="2081719" cy="338554"/>
          </a:xfrm>
          <a:prstGeom prst="rect">
            <a:avLst/>
          </a:prstGeom>
          <a:noFill/>
        </p:spPr>
        <p:txBody>
          <a:bodyPr wrap="square" rtlCol="0">
            <a:spAutoFit/>
          </a:bodyPr>
          <a:lstStyle/>
          <a:p>
            <a:r>
              <a:rPr lang="en-US" sz="1600" dirty="0">
                <a:solidFill>
                  <a:schemeClr val="accent6"/>
                </a:solidFill>
              </a:rPr>
              <a:t>Rhonda Newman</a:t>
            </a:r>
          </a:p>
        </p:txBody>
      </p:sp>
      <p:sp>
        <p:nvSpPr>
          <p:cNvPr id="26" name="TextBox 25">
            <a:extLst>
              <a:ext uri="{FF2B5EF4-FFF2-40B4-BE49-F238E27FC236}">
                <a16:creationId xmlns:a16="http://schemas.microsoft.com/office/drawing/2014/main" id="{27DFBE27-7790-E0B0-248D-070F74712AA4}"/>
              </a:ext>
            </a:extLst>
          </p:cNvPr>
          <p:cNvSpPr txBox="1"/>
          <p:nvPr/>
        </p:nvSpPr>
        <p:spPr>
          <a:xfrm>
            <a:off x="5768503" y="6414035"/>
            <a:ext cx="2081719" cy="338554"/>
          </a:xfrm>
          <a:prstGeom prst="rect">
            <a:avLst/>
          </a:prstGeom>
          <a:noFill/>
        </p:spPr>
        <p:txBody>
          <a:bodyPr wrap="square" rtlCol="0">
            <a:spAutoFit/>
          </a:bodyPr>
          <a:lstStyle/>
          <a:p>
            <a:r>
              <a:rPr lang="en-US" sz="1600" dirty="0">
                <a:solidFill>
                  <a:schemeClr val="accent6"/>
                </a:solidFill>
              </a:rPr>
              <a:t>3/18/25</a:t>
            </a:r>
          </a:p>
        </p:txBody>
      </p:sp>
      <p:pic>
        <p:nvPicPr>
          <p:cNvPr id="6" name="Picture 2" descr="C:\Documents and Settings\tjenkins\Local Settings\Temporary Internet Files\Content.IE5\A5S7Y3U9\MC900434713[1].wmf">
            <a:extLst>
              <a:ext uri="{FF2B5EF4-FFF2-40B4-BE49-F238E27FC236}">
                <a16:creationId xmlns:a16="http://schemas.microsoft.com/office/drawing/2014/main" id="{4560CBD6-A4CA-6F3E-D4F8-308A15A02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1078" y="5574118"/>
            <a:ext cx="209551"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Rounded Corners 26">
            <a:extLst>
              <a:ext uri="{FF2B5EF4-FFF2-40B4-BE49-F238E27FC236}">
                <a16:creationId xmlns:a16="http://schemas.microsoft.com/office/drawing/2014/main" id="{1A2BEF86-190B-3988-21F4-08B3B4FE6688}"/>
              </a:ext>
            </a:extLst>
          </p:cNvPr>
          <p:cNvSpPr/>
          <p:nvPr/>
        </p:nvSpPr>
        <p:spPr>
          <a:xfrm>
            <a:off x="4701715" y="5670458"/>
            <a:ext cx="2675434" cy="6075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buClr>
                <a:srgbClr val="000000"/>
              </a:buClr>
            </a:pPr>
            <a:r>
              <a:rPr lang="en-US" sz="2400" kern="0">
                <a:solidFill>
                  <a:srgbClr val="FFFFFF"/>
                </a:solidFill>
                <a:latin typeface="Arial"/>
                <a:sym typeface="Arial"/>
              </a:rPr>
              <a:t>Zero Income</a:t>
            </a:r>
            <a:endParaRPr lang="en-US" sz="2400" kern="0" dirty="0">
              <a:solidFill>
                <a:srgbClr val="FFFFFF"/>
              </a:solidFill>
              <a:sym typeface="Arial"/>
            </a:endParaRPr>
          </a:p>
          <a:p>
            <a:pPr marL="342900" indent="-342900" algn="ctr" defTabSz="1219170">
              <a:buClr>
                <a:srgbClr val="000000"/>
              </a:buClr>
              <a:buFont typeface="Arial" panose="020B0604020202020204" pitchFamily="34" charset="0"/>
              <a:buChar char="•"/>
            </a:pPr>
            <a:endParaRPr lang="en-US" sz="2400" kern="0" dirty="0">
              <a:solidFill>
                <a:srgbClr val="FFFFFF"/>
              </a:solidFill>
              <a:latin typeface="Arial"/>
              <a:sym typeface="Arial"/>
            </a:endParaRPr>
          </a:p>
        </p:txBody>
      </p:sp>
    </p:spTree>
    <p:extLst>
      <p:ext uri="{BB962C8B-B14F-4D97-AF65-F5344CB8AC3E}">
        <p14:creationId xmlns:p14="http://schemas.microsoft.com/office/powerpoint/2010/main" val="22019667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800" decel="100000"/>
                                        <p:tgtEl>
                                          <p:spTgt spid="27"/>
                                        </p:tgtEl>
                                      </p:cBhvr>
                                    </p:animEffect>
                                    <p:anim calcmode="lin" valueType="num">
                                      <p:cBhvr>
                                        <p:cTn id="8" dur="800" decel="100000" fill="hold"/>
                                        <p:tgtEl>
                                          <p:spTgt spid="27"/>
                                        </p:tgtEl>
                                        <p:attrNameLst>
                                          <p:attrName>style.rotation</p:attrName>
                                        </p:attrNameLst>
                                      </p:cBhvr>
                                      <p:tavLst>
                                        <p:tav tm="0">
                                          <p:val>
                                            <p:fltVal val="-90"/>
                                          </p:val>
                                        </p:tav>
                                        <p:tav tm="100000">
                                          <p:val>
                                            <p:fltVal val="0"/>
                                          </p:val>
                                        </p:tav>
                                      </p:tavLst>
                                    </p:anim>
                                    <p:anim calcmode="lin" valueType="num">
                                      <p:cBhvr>
                                        <p:cTn id="9" dur="800" decel="100000" fill="hold"/>
                                        <p:tgtEl>
                                          <p:spTgt spid="27"/>
                                        </p:tgtEl>
                                        <p:attrNameLst>
                                          <p:attrName>ppt_x</p:attrName>
                                        </p:attrNameLst>
                                      </p:cBhvr>
                                      <p:tavLst>
                                        <p:tav tm="0">
                                          <p:val>
                                            <p:strVal val="#ppt_x+0.4"/>
                                          </p:val>
                                        </p:tav>
                                        <p:tav tm="100000">
                                          <p:val>
                                            <p:strVal val="#ppt_x-0.05"/>
                                          </p:val>
                                        </p:tav>
                                      </p:tavLst>
                                    </p:anim>
                                    <p:anim calcmode="lin" valueType="num">
                                      <p:cBhvr>
                                        <p:cTn id="10" dur="800" decel="100000" fill="hold"/>
                                        <p:tgtEl>
                                          <p:spTgt spid="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_rels/them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theme/_rels/theme12.xml.rels><?xml version="1.0" encoding="UTF-8" standalone="yes"?>
<Relationships xmlns="http://schemas.openxmlformats.org/package/2006/relationships"><Relationship Id="rId1" Type="http://schemas.openxmlformats.org/officeDocument/2006/relationships/image" Target="../media/image21.jpeg"/></Relationships>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10.xml><?xml version="1.0" encoding="utf-8"?>
<a:theme xmlns:a="http://schemas.openxmlformats.org/drawingml/2006/main" name="List Diagram">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1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owingGoldStar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0">
      <a:dk1>
        <a:srgbClr val="000000"/>
      </a:dk1>
      <a:lt1>
        <a:srgbClr val="FFFFFF"/>
      </a:lt1>
      <a:dk2>
        <a:srgbClr val="3B4546"/>
      </a:dk2>
      <a:lt2>
        <a:srgbClr val="E7E6E6"/>
      </a:lt2>
      <a:accent1>
        <a:srgbClr val="753F2C"/>
      </a:accent1>
      <a:accent2>
        <a:srgbClr val="637376"/>
      </a:accent2>
      <a:accent3>
        <a:srgbClr val="BE937E"/>
      </a:accent3>
      <a:accent4>
        <a:srgbClr val="576853"/>
      </a:accent4>
      <a:accent5>
        <a:srgbClr val="EDE9E6"/>
      </a:accent5>
      <a:accent6>
        <a:srgbClr val="D0CDC5"/>
      </a:accent6>
      <a:hlink>
        <a:srgbClr val="4F4F4F"/>
      </a:hlink>
      <a:folHlink>
        <a:srgbClr val="BE937E"/>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_Status_Report_Win32_jx_v12" id="{5D6FBA16-B4D1-4307-B1D7-61285FA0D9C0}" vid="{1DA9E459-46CB-4408-AA4C-63950E2E5489}"/>
    </a:ext>
  </a:extLst>
</a:theme>
</file>

<file path=ppt/theme/theme4.xml><?xml version="1.0" encoding="utf-8"?>
<a:theme xmlns:a="http://schemas.openxmlformats.org/drawingml/2006/main" name="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W_RealEstate">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ackBoard Template - Educators - Teach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57736A-C21D-40FD-9C3B-2A541E56B2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5FE3D2-AB53-4F3D-8791-B4AA764B47F1}">
  <ds:schemaRefs>
    <ds:schemaRef ds:uri="http://schemas.microsoft.com/sharepoint/v3/contenttype/forms"/>
  </ds:schemaRefs>
</ds:datastoreItem>
</file>

<file path=customXml/itemProps3.xml><?xml version="1.0" encoding="utf-8"?>
<ds:datastoreItem xmlns:ds="http://schemas.openxmlformats.org/officeDocument/2006/customXml" ds:itemID="{0FDEC8C5-155D-4CD7-98CB-88A657420A1C}">
  <ds:schemaRefs>
    <ds:schemaRef ds:uri="http://purl.org/dc/elements/1.1/"/>
    <ds:schemaRef ds:uri="http://schemas.microsoft.com/office/infopath/2007/PartnerControls"/>
    <ds:schemaRef ds:uri="http://schemas.microsoft.com/office/2006/metadata/properties"/>
    <ds:schemaRef ds:uri="71af3243-3dd4-4a8d-8c0d-dd76da1f02a5"/>
    <ds:schemaRef ds:uri="http://schemas.microsoft.com/office/2006/documentManagement/types"/>
    <ds:schemaRef ds:uri="http://purl.org/dc/dcmitype/"/>
    <ds:schemaRef ds:uri="http://schemas.openxmlformats.org/package/2006/metadata/core-properties"/>
    <ds:schemaRef ds:uri="230e9df3-be65-4c73-a93b-d1236ebd677e"/>
    <ds:schemaRef ds:uri="16c05727-aa75-4e4a-9b5f-8a80a1165891"/>
    <ds:schemaRef ds:uri="http://schemas.microsoft.com/sharepoint/v3"/>
    <ds:schemaRef ds:uri="http://www.w3.org/XML/1998/namespace"/>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ChronicleVTI</Template>
  <TotalTime>13559</TotalTime>
  <Words>8438</Words>
  <Application>Microsoft Office PowerPoint</Application>
  <PresentationFormat>Widescreen</PresentationFormat>
  <Paragraphs>790</Paragraphs>
  <Slides>120</Slides>
  <Notes>98</Notes>
  <HiddenSlides>0</HiddenSlides>
  <MMClips>0</MMClips>
  <ScaleCrop>false</ScaleCrop>
  <HeadingPairs>
    <vt:vector size="6" baseType="variant">
      <vt:variant>
        <vt:lpstr>Fonts Used</vt:lpstr>
      </vt:variant>
      <vt:variant>
        <vt:i4>34</vt:i4>
      </vt:variant>
      <vt:variant>
        <vt:lpstr>Theme</vt:lpstr>
      </vt:variant>
      <vt:variant>
        <vt:i4>15</vt:i4>
      </vt:variant>
      <vt:variant>
        <vt:lpstr>Slide Titles</vt:lpstr>
      </vt:variant>
      <vt:variant>
        <vt:i4>120</vt:i4>
      </vt:variant>
    </vt:vector>
  </HeadingPairs>
  <TitlesOfParts>
    <vt:vector size="169" baseType="lpstr">
      <vt:lpstr>Amasis MT Pro Medium</vt:lpstr>
      <vt:lpstr>Amatic SC</vt:lpstr>
      <vt:lpstr>Aptos Black</vt:lpstr>
      <vt:lpstr>Arial</vt:lpstr>
      <vt:lpstr>Arial Narrow</vt:lpstr>
      <vt:lpstr>Bell MT</vt:lpstr>
      <vt:lpstr>Book Antiqua</vt:lpstr>
      <vt:lpstr>Bradley Hand ITC</vt:lpstr>
      <vt:lpstr>Brush Script MT</vt:lpstr>
      <vt:lpstr>Calibri</vt:lpstr>
      <vt:lpstr>Calisto MT</vt:lpstr>
      <vt:lpstr>Cambria</vt:lpstr>
      <vt:lpstr>Caveat</vt:lpstr>
      <vt:lpstr>Century</vt:lpstr>
      <vt:lpstr>Comic Sans MS</vt:lpstr>
      <vt:lpstr>Constantia</vt:lpstr>
      <vt:lpstr>Cooper Black</vt:lpstr>
      <vt:lpstr>Copperplate Gothic Bold</vt:lpstr>
      <vt:lpstr>Garamond</vt:lpstr>
      <vt:lpstr>Georgia</vt:lpstr>
      <vt:lpstr>Gill Sans MT</vt:lpstr>
      <vt:lpstr>Impact</vt:lpstr>
      <vt:lpstr>Inconsolata</vt:lpstr>
      <vt:lpstr>Lucida Calligraphy</vt:lpstr>
      <vt:lpstr>Pangolin</vt:lpstr>
      <vt:lpstr>Patrick Hand SC</vt:lpstr>
      <vt:lpstr>Segoe Print</vt:lpstr>
      <vt:lpstr>Tahoma</vt:lpstr>
      <vt:lpstr>Times New Roman</vt:lpstr>
      <vt:lpstr>Tw Cen MT</vt:lpstr>
      <vt:lpstr>Univers Condensed</vt:lpstr>
      <vt:lpstr>Verdana</vt:lpstr>
      <vt:lpstr>Wingdings</vt:lpstr>
      <vt:lpstr>Wingdings 2</vt:lpstr>
      <vt:lpstr>ChronicleVTI</vt:lpstr>
      <vt:lpstr>GlowingGoldStars</vt:lpstr>
      <vt:lpstr>Office Theme</vt:lpstr>
      <vt:lpstr>Jaques template</vt:lpstr>
      <vt:lpstr>TW_RealEstate</vt:lpstr>
      <vt:lpstr>1_Office Theme</vt:lpstr>
      <vt:lpstr>Kate template</vt:lpstr>
      <vt:lpstr>Seyton template</vt:lpstr>
      <vt:lpstr>BlackBoard Template - Educators - Teachers</vt:lpstr>
      <vt:lpstr>List Diagram</vt:lpstr>
      <vt:lpstr>2_Office Theme</vt:lpstr>
      <vt:lpstr>BlackTie</vt:lpstr>
      <vt:lpstr>Diseño predeterminado</vt:lpstr>
      <vt:lpstr>3_Office Theme</vt:lpstr>
      <vt:lpstr>Modèle par défaut</vt:lpstr>
      <vt:lpstr>ERSEA Training  2025-26</vt:lpstr>
      <vt:lpstr>Pre-training notes</vt:lpstr>
      <vt:lpstr>This training was created for  office staff that take any part in the ERSEA process </vt:lpstr>
      <vt:lpstr>E  R  S  E  A</vt:lpstr>
      <vt:lpstr>PowerPoint Presentation</vt:lpstr>
      <vt:lpstr>eligibility</vt:lpstr>
      <vt:lpstr>eligibility</vt:lpstr>
      <vt:lpstr>eligibility</vt:lpstr>
      <vt:lpstr>eligibility</vt:lpstr>
      <vt:lpstr>Clarifications on age eligibility</vt:lpstr>
      <vt:lpstr>PowerPoint Presentation</vt:lpstr>
      <vt:lpstr>PowerPoint Presentation</vt:lpstr>
      <vt:lpstr>PowerPoint Presentation</vt:lpstr>
      <vt:lpstr>PowerPoint Presentation</vt:lpstr>
      <vt:lpstr>Who can fill out the enrollment application?</vt:lpstr>
      <vt:lpstr>Who can fill out the enrollment application?</vt:lpstr>
      <vt:lpstr>Who can fill out the enrollment application?</vt:lpstr>
      <vt:lpstr>PowerPoint Presentation</vt:lpstr>
      <vt:lpstr>Verifying the child’s age</vt:lpstr>
      <vt:lpstr>PowerPoint Presentation</vt:lpstr>
      <vt:lpstr>Preparing to fill out the application</vt:lpstr>
      <vt:lpstr>Preparing to fill out the application</vt:lpstr>
      <vt:lpstr>Secondary Caregiver </vt:lpstr>
      <vt:lpstr>Preparing to fill out the application</vt:lpstr>
      <vt:lpstr>Determining a child’s family</vt:lpstr>
      <vt:lpstr>Determining a child’s family</vt:lpstr>
      <vt:lpstr>Determining a child’s family</vt:lpstr>
      <vt:lpstr>Determining a child’s family</vt:lpstr>
      <vt:lpstr>Determining a child’s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to fill out the application</vt:lpstr>
      <vt:lpstr>Verifying income</vt:lpstr>
      <vt:lpstr>Verifying income</vt:lpstr>
      <vt:lpstr>What is income?</vt:lpstr>
      <vt:lpstr>Categorically eligible children</vt:lpstr>
      <vt:lpstr>Categorically eligible children</vt:lpstr>
      <vt:lpstr>Categorically eligible children</vt:lpstr>
      <vt:lpstr>Verifying income</vt:lpstr>
      <vt:lpstr>Verifying income</vt:lpstr>
      <vt:lpstr>Verifying income</vt:lpstr>
      <vt:lpstr>Verifying income</vt:lpstr>
      <vt:lpstr>Verifying income</vt:lpstr>
      <vt:lpstr>Determining Income</vt:lpstr>
      <vt:lpstr>Verifying income</vt:lpstr>
      <vt:lpstr>Verifying income</vt:lpstr>
      <vt:lpstr>PowerPoint Presentation</vt:lpstr>
      <vt:lpstr>Verifying income</vt:lpstr>
      <vt:lpstr>PowerPoint Presentation</vt:lpstr>
      <vt:lpstr>PowerPoint Presentation</vt:lpstr>
      <vt:lpstr>Verifying income</vt:lpstr>
      <vt:lpstr>PowerPoint Presentation</vt:lpstr>
      <vt:lpstr>PowerPoint Presentation</vt:lpstr>
      <vt:lpstr>PowerPoint Presentation</vt:lpstr>
      <vt:lpstr>PowerPoint Presentation</vt:lpstr>
      <vt:lpstr>PowerPoint Presentation</vt:lpstr>
      <vt:lpstr>Preparing to fill out the application</vt:lpstr>
      <vt:lpstr>Determining Homelessness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dual custody </vt:lpstr>
      <vt:lpstr>Example of dual custody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Questions About Deducting Housing Costs</vt:lpstr>
      <vt:lpstr>Additional Questions About Deducting Housing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Filling out the enrollment application</vt:lpstr>
      <vt:lpstr>Recruiting Kids for your classroom</vt:lpstr>
      <vt:lpstr>Recruitment</vt:lpstr>
      <vt:lpstr>Recruitment</vt:lpstr>
      <vt:lpstr>Recruitment</vt:lpstr>
      <vt:lpstr>PowerPoint Presentation</vt:lpstr>
      <vt:lpstr>attendance</vt:lpstr>
      <vt:lpstr>Attendance</vt:lpstr>
      <vt:lpstr>Additional topics</vt:lpstr>
      <vt:lpstr>Should the program list a child on COPA by the name that appears on their birth certificate or the name the family uses?</vt:lpstr>
      <vt:lpstr>In July, you accept a child for enrollment that has never enrolled before.  He doesn’t show up on the first day of school.  When you call mom, she says she changed her mind and he won’t be enrolling.  She calls back two months later and says she wants him to be considered for enrollment again.  Since it has been 30 days since he was supposed to enroll, do you have to do another application and EV form?</vt:lpstr>
      <vt:lpstr>Same scenario as before.  However, this is a second year child that was enrolled at the end of the previous school year and he doesn’t show up on day one of the new year.  Mom calls two months later and wants him considered for enrollment.  Do you now need a new application and EV form?</vt:lpstr>
      <vt:lpstr>Jack is enrolled in Head Start this year and will return next year.  COPA shows that it is a "Two Parent" family.  Mom and dad divorce.  Mom comes to fill out an application for Jack's little brother next year.  Mom says it's a "Single Parent" family now.  Should the interviewer list it as a Single Parent family on COPA even though it will change the family data sheet and show that Jack is now in a Single Parent family and won't match his application?</vt:lpstr>
      <vt:lpstr>Frequently Asked Questions</vt:lpstr>
      <vt:lpstr>Frequently Asked Questions</vt:lpstr>
      <vt:lpstr>Frequently Asked Questions</vt:lpstr>
      <vt:lpstr>Frequently Asked Questions</vt:lpstr>
      <vt:lpstr>Frequently Asked 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Tracy Jenkins</dc:creator>
  <cp:lastModifiedBy>Tracy Jenkins</cp:lastModifiedBy>
  <cp:revision>6</cp:revision>
  <dcterms:created xsi:type="dcterms:W3CDTF">2024-01-08T19:59:49Z</dcterms:created>
  <dcterms:modified xsi:type="dcterms:W3CDTF">2025-06-27T15:47:44Z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